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4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C7085-8828-44BA-8DF7-AF13FEA3E275}" v="3" dt="2023-11-10T08:41:59.994"/>
    <p1510:client id="{C7164AED-F26F-486C-8068-F4AB0EAC413E}" v="12" dt="2023-11-10T08:54:24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Vesa" userId="S::emma.vesa@sesko.fi::a4529b6f-92d9-489e-bdec-1520c983494b" providerId="AD" clId="Web-{104C7085-8828-44BA-8DF7-AF13FEA3E275}"/>
    <pc:docChg chg="addSld modSld">
      <pc:chgData name="Emma Vesa" userId="S::emma.vesa@sesko.fi::a4529b6f-92d9-489e-bdec-1520c983494b" providerId="AD" clId="Web-{104C7085-8828-44BA-8DF7-AF13FEA3E275}" dt="2023-11-10T08:41:59.994" v="2"/>
      <pc:docMkLst>
        <pc:docMk/>
      </pc:docMkLst>
      <pc:sldChg chg="delSp">
        <pc:chgData name="Emma Vesa" userId="S::emma.vesa@sesko.fi::a4529b6f-92d9-489e-bdec-1520c983494b" providerId="AD" clId="Web-{104C7085-8828-44BA-8DF7-AF13FEA3E275}" dt="2023-11-10T08:41:54.368" v="1"/>
        <pc:sldMkLst>
          <pc:docMk/>
          <pc:sldMk cId="109857222" sldId="256"/>
        </pc:sldMkLst>
        <pc:spChg chg="del">
          <ac:chgData name="Emma Vesa" userId="S::emma.vesa@sesko.fi::a4529b6f-92d9-489e-bdec-1520c983494b" providerId="AD" clId="Web-{104C7085-8828-44BA-8DF7-AF13FEA3E275}" dt="2023-11-10T08:41:54.368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Emma Vesa" userId="S::emma.vesa@sesko.fi::a4529b6f-92d9-489e-bdec-1520c983494b" providerId="AD" clId="Web-{104C7085-8828-44BA-8DF7-AF13FEA3E275}" dt="2023-11-10T08:41:54.368" v="0"/>
          <ac:spMkLst>
            <pc:docMk/>
            <pc:sldMk cId="109857222" sldId="256"/>
            <ac:spMk id="3" creationId="{00000000-0000-0000-0000-000000000000}"/>
          </ac:spMkLst>
        </pc:spChg>
      </pc:sldChg>
      <pc:sldChg chg="add">
        <pc:chgData name="Emma Vesa" userId="S::emma.vesa@sesko.fi::a4529b6f-92d9-489e-bdec-1520c983494b" providerId="AD" clId="Web-{104C7085-8828-44BA-8DF7-AF13FEA3E275}" dt="2023-11-10T08:41:59.994" v="2"/>
        <pc:sldMkLst>
          <pc:docMk/>
          <pc:sldMk cId="1044585851" sldId="257"/>
        </pc:sldMkLst>
      </pc:sldChg>
    </pc:docChg>
  </pc:docChgLst>
  <pc:docChgLst>
    <pc:chgData name="Emma Vesa" userId="a4529b6f-92d9-489e-bdec-1520c983494b" providerId="ADAL" clId="{C7164AED-F26F-486C-8068-F4AB0EAC413E}"/>
    <pc:docChg chg="custSel addSld delSld modSld delMainMaster">
      <pc:chgData name="Emma Vesa" userId="a4529b6f-92d9-489e-bdec-1520c983494b" providerId="ADAL" clId="{C7164AED-F26F-486C-8068-F4AB0EAC413E}" dt="2023-11-10T08:54:46.593" v="16" actId="478"/>
      <pc:docMkLst>
        <pc:docMk/>
      </pc:docMkLst>
      <pc:sldChg chg="del">
        <pc:chgData name="Emma Vesa" userId="a4529b6f-92d9-489e-bdec-1520c983494b" providerId="ADAL" clId="{C7164AED-F26F-486C-8068-F4AB0EAC413E}" dt="2023-11-10T08:50:01.974" v="5" actId="47"/>
        <pc:sldMkLst>
          <pc:docMk/>
          <pc:sldMk cId="109857222" sldId="256"/>
        </pc:sldMkLst>
      </pc:sldChg>
      <pc:sldChg chg="addSp delSp del">
        <pc:chgData name="Emma Vesa" userId="a4529b6f-92d9-489e-bdec-1520c983494b" providerId="ADAL" clId="{C7164AED-F26F-486C-8068-F4AB0EAC413E}" dt="2023-11-10T08:54:31.632" v="15" actId="47"/>
        <pc:sldMkLst>
          <pc:docMk/>
          <pc:sldMk cId="1044585851" sldId="257"/>
        </pc:sldMkLst>
        <pc:picChg chg="add del">
          <ac:chgData name="Emma Vesa" userId="a4529b6f-92d9-489e-bdec-1520c983494b" providerId="ADAL" clId="{C7164AED-F26F-486C-8068-F4AB0EAC413E}" dt="2023-11-10T08:53:52.284" v="12"/>
          <ac:picMkLst>
            <pc:docMk/>
            <pc:sldMk cId="1044585851" sldId="257"/>
            <ac:picMk id="31" creationId="{B5CC9F52-535C-5C74-C951-EECA6757AA42}"/>
          </ac:picMkLst>
        </pc:picChg>
      </pc:sldChg>
      <pc:sldChg chg="addSp delSp modSp add del mod">
        <pc:chgData name="Emma Vesa" userId="a4529b6f-92d9-489e-bdec-1520c983494b" providerId="ADAL" clId="{C7164AED-F26F-486C-8068-F4AB0EAC413E}" dt="2023-11-10T08:54:46.593" v="16" actId="478"/>
        <pc:sldMkLst>
          <pc:docMk/>
          <pc:sldMk cId="1003624058" sldId="405"/>
        </pc:sldMkLst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2" creationId="{6B10C16D-00D2-0F48-6488-E039400EB5DC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3" creationId="{BC0649A4-4B1E-461E-128D-7EBA9E14A46A}"/>
          </ac:spMkLst>
        </pc:spChg>
        <pc:spChg chg="del">
          <ac:chgData name="Emma Vesa" userId="a4529b6f-92d9-489e-bdec-1520c983494b" providerId="ADAL" clId="{C7164AED-F26F-486C-8068-F4AB0EAC413E}" dt="2023-11-10T08:54:46.593" v="16" actId="478"/>
          <ac:spMkLst>
            <pc:docMk/>
            <pc:sldMk cId="1003624058" sldId="405"/>
            <ac:spMk id="5" creationId="{A79C2638-2E47-ADF1-D0EE-E6A21540104F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7" creationId="{37F7DBEF-2BC3-06F3-00A2-8FEC132DEE14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8" creationId="{2D8CD48C-B0BB-6075-E7D3-96221072E3A2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10" creationId="{5DC1E16B-782F-896B-E3FF-922846E4BA61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11" creationId="{398E4E3E-3DAC-DDCC-4A51-4D96E3222FCC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12" creationId="{16EF9D93-B142-ECC3-17F9-6C55C4DFE28E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13" creationId="{42E016DE-4676-CFA2-A6B5-763B9C41838B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14" creationId="{7C04C401-152D-6F34-9943-76F375309347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16" creationId="{947AA4D9-CFD4-8028-87F5-E77483F7F686}"/>
          </ac:spMkLst>
        </pc:spChg>
        <pc:spChg chg="add 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21" creationId="{797BEE29-DABD-4AD4-60E3-5A8128EB7CAE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23" creationId="{768025C4-9A24-B965-D409-88DDA0A85EB0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25" creationId="{2BEB0FEF-D372-8103-F81B-954183083E8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31" creationId="{88D876BF-CA91-4D02-61D3-1AF188EF0044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34" creationId="{0ECA2B39-EEB5-0C67-551B-F788CC22B000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36" creationId="{526EAA3D-1044-A19E-4B8A-5A4B49E3F3AD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41" creationId="{651BA748-032B-4677-E2B6-9FEB07DA97F0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42" creationId="{672FD529-1C9F-90FE-8EE0-03AD43BEFB4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43" creationId="{2AFEDE47-E261-74AA-70FD-6684A3F3104E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44" creationId="{86FA81B8-7461-0B70-7191-A69CE0885670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53" creationId="{0C7F90FE-C797-A132-5BC3-1B3D1F389E4E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54" creationId="{94A78FE1-7911-4D39-179B-D5790BD0EDBC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56" creationId="{9F386DE0-0ACA-6B84-D864-F4AF4BAD574C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57" creationId="{6A1246C1-FC9F-CBE6-3B70-5B27A917365C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59" creationId="{109EC6C0-6ECC-62C6-9C92-83C6C502F80F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60" creationId="{0CEB3393-5157-E6FE-4F69-05052A0B949C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61" creationId="{0336A8C8-8F58-9B28-BCAD-443CEC4249A0}"/>
          </ac:spMkLst>
        </pc:spChg>
        <pc:spChg chg="del">
          <ac:chgData name="Emma Vesa" userId="a4529b6f-92d9-489e-bdec-1520c983494b" providerId="ADAL" clId="{C7164AED-F26F-486C-8068-F4AB0EAC413E}" dt="2023-11-10T08:54:08.744" v="13" actId="478"/>
          <ac:spMkLst>
            <pc:docMk/>
            <pc:sldMk cId="1003624058" sldId="405"/>
            <ac:spMk id="62" creationId="{38D65741-54A4-4036-072C-90406EDA3E6A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64" creationId="{239F189C-933E-55B3-862D-4BB10DBBC864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65" creationId="{D795C814-B60C-C2B7-1F86-2F8FAC22EECF}"/>
          </ac:spMkLst>
        </pc:spChg>
        <pc:spChg chg="add 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66" creationId="{F3C44D19-C56C-1D96-5331-A885E0C7B4A0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68" creationId="{BB2B969B-71E0-C7EF-5148-03D97ACA2493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71" creationId="{AD69490A-D801-5331-A516-74E47294EDB4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73" creationId="{0F741C9B-ED1D-254B-4BD4-DC0AA6D0EA6D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74" creationId="{97623286-8307-B032-6AA2-22BA93964E3B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76" creationId="{691F6087-6706-858B-6479-0B8C6C11DC69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77" creationId="{4621A4B6-7DA6-B36E-63EE-2C18778B6CF3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79" creationId="{C7C3B9DB-85CF-23CC-C656-76C933640CC0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80" creationId="{59895D00-709E-723D-03B1-8193FC7A30B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82" creationId="{82C18C91-B455-7789-CDA0-34D8211C77C4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83" creationId="{D252D01F-C624-9C55-9CD0-A0615E488923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92" creationId="{C89BC1C1-99CC-DC39-89C9-C661BE466CDB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93" creationId="{2AED5A25-B6BD-E574-F395-D566EC815143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96" creationId="{358BCBD8-C261-7642-2DE5-37948637FFFA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97" creationId="{29E78489-0249-3EEA-055B-53F5B80F9F36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00" creationId="{4EBFE709-2C89-075C-0821-F8622CB1AADF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01" creationId="{7A90C262-59DC-4C8F-BFCC-9E61D9EBA536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05" creationId="{47F0E949-70C1-1614-7657-502A4D4A3327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06" creationId="{00D41687-4E9D-3955-9CEB-22BA41182771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08" creationId="{0344506C-CFE2-AF32-4BED-4302D8446AEE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09" creationId="{276F7BC2-441F-4EA8-9C4E-058E8A976600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12" creationId="{25D2E683-765B-B0AA-6BC0-D707FFEB340E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13" creationId="{F2EDB5E0-53A3-3B07-A150-149D527779C2}"/>
          </ac:spMkLst>
        </pc:spChg>
        <pc:spChg chg="add 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14" creationId="{E218B74B-9725-6C8B-3BD4-868B94399AC3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21" creationId="{F71938E8-9A7D-951D-41E2-02910E906C17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22" creationId="{36F6AE07-8812-DD29-8BFC-B6A3F5794EBB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23" creationId="{65A28941-DF32-CA97-930E-4B83077D1691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24" creationId="{C20C8A92-76C3-E9D5-C27C-5B958D9BE6E7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37" creationId="{43C9FD88-6FDC-48AB-2519-C64063D6FEE7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38" creationId="{D226AE00-A8C1-892C-6EE7-2E2797EADC1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39" creationId="{AAF2CFA7-81A9-10E5-0A61-9DACB44A1089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40" creationId="{79D6D9D6-80DA-FB67-E9BF-7091631380FC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41" creationId="{8562AF90-2326-3908-AE74-7596608BB9EC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42" creationId="{0B3DC75B-6F4C-024D-5033-04182FCB7B1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49" creationId="{9363C84F-753B-B4AF-C501-75334B3EDDF6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50" creationId="{8435A523-A1EA-31BF-75E3-E58EB849341F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51" creationId="{8175B4D4-4C07-39D3-7165-C6E5E6CC51D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53" creationId="{245854A4-9269-F33C-0844-800997EF100D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55" creationId="{5396F3E1-0D9F-8FB4-5791-03DB47BDAA49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56" creationId="{4DB7D812-F7D5-8344-2AAE-1CCC006CE68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67" creationId="{67810039-08CE-58A7-E516-69C4EAE5D7B7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68" creationId="{0BD70AD6-9633-B5BD-6BB5-D15F5C66DF4F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69" creationId="{4DAB478F-35C5-F693-4624-BF09C6CEC3E7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70" creationId="{083F89D2-AF75-A97B-2F4B-4E5AD7C39701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71" creationId="{B1591FAC-5E81-7300-9D39-821780DAFF4D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72" creationId="{DF395B53-4440-B64D-AA75-526BF78BA0BD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73" creationId="{24083589-51D3-C6EF-E0C5-6C8E5E25B67E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80" creationId="{D13F3DC0-E4BA-EBEF-626E-D6DA643263D1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81" creationId="{84D47546-B63A-F21B-4E94-B0D2BF5AF4F1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82" creationId="{28D62B99-C30A-9EFB-53D3-CB53D4E3904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83" creationId="{AA8D9031-7118-19C0-644A-B16D7520A76E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91" creationId="{6356E420-BB08-CC63-2F30-451A77F04A1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92" creationId="{4FAA610E-199A-3C08-E89F-BEE069BD1A0B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95" creationId="{30C0B9C5-0119-91A0-98AB-203E102152F5}"/>
          </ac:spMkLst>
        </pc:spChg>
        <pc:spChg chg="mod">
          <ac:chgData name="Emma Vesa" userId="a4529b6f-92d9-489e-bdec-1520c983494b" providerId="ADAL" clId="{C7164AED-F26F-486C-8068-F4AB0EAC413E}" dt="2023-11-10T08:54:24.378" v="14"/>
          <ac:spMkLst>
            <pc:docMk/>
            <pc:sldMk cId="1003624058" sldId="405"/>
            <ac:spMk id="196" creationId="{A7BE2DF2-7605-54E6-1D7E-C9FCE8331FAD}"/>
          </ac:spMkLst>
        </pc:spChg>
        <pc:grpChg chg="del">
          <ac:chgData name="Emma Vesa" userId="a4529b6f-92d9-489e-bdec-1520c983494b" providerId="ADAL" clId="{C7164AED-F26F-486C-8068-F4AB0EAC413E}" dt="2023-11-10T08:54:08.744" v="13" actId="478"/>
          <ac:grpSpMkLst>
            <pc:docMk/>
            <pc:sldMk cId="1003624058" sldId="405"/>
            <ac:grpSpMk id="18" creationId="{4847F220-B643-BB64-D460-94C7A5B66106}"/>
          </ac:grpSpMkLst>
        </pc:grpChg>
        <pc:grpChg chg="del">
          <ac:chgData name="Emma Vesa" userId="a4529b6f-92d9-489e-bdec-1520c983494b" providerId="ADAL" clId="{C7164AED-F26F-486C-8068-F4AB0EAC413E}" dt="2023-11-10T08:54:08.744" v="13" actId="478"/>
          <ac:grpSpMkLst>
            <pc:docMk/>
            <pc:sldMk cId="1003624058" sldId="405"/>
            <ac:grpSpMk id="19" creationId="{CED8BE49-7FCA-BD11-6299-4E63A4DD01CB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26" creationId="{4E13CE3E-476E-79BE-CEE4-B1DC427B934F}"/>
          </ac:grpSpMkLst>
        </pc:grpChg>
        <pc:grpChg chg="del">
          <ac:chgData name="Emma Vesa" userId="a4529b6f-92d9-489e-bdec-1520c983494b" providerId="ADAL" clId="{C7164AED-F26F-486C-8068-F4AB0EAC413E}" dt="2023-11-10T08:54:08.744" v="13" actId="478"/>
          <ac:grpSpMkLst>
            <pc:docMk/>
            <pc:sldMk cId="1003624058" sldId="405"/>
            <ac:grpSpMk id="33" creationId="{CE4DF7AF-C699-CEC8-4516-BA373F9A5506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39" creationId="{C9AA8DB4-57B2-5573-1C6E-DA52E222CF6B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52" creationId="{E500203E-4ECC-4DBA-8D6F-BE0BDD3D8694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55" creationId="{DE9ECE1C-91A3-FC86-ACB0-61B42B4D7F76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58" creationId="{6D6777EC-CCB9-F9E5-EE46-4DEA9E7BE447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63" creationId="{315D6EF5-917B-5584-30AB-803AE3C94BBB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67" creationId="{79E5CD16-2621-BB3C-7A42-5DD0DFC5DD24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72" creationId="{F3D78826-3607-30FF-B305-E0BED6F5F24C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75" creationId="{F9F2BFC8-954F-F110-FD97-7990CEE3DBCD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78" creationId="{F05FFC1D-190D-2694-B179-0896A01A7AAD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81" creationId="{1691F2F3-0C59-6AAD-1467-A792267FF253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89" creationId="{3730A159-5FFB-DD1F-3A18-1A74934D4E39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90" creationId="{3823788C-5D4E-6436-22C0-B64D699AB517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95" creationId="{F6DF6E65-7463-36B2-EA4D-3562178E1402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99" creationId="{62F58C5E-D1F9-D6E8-75CC-4CE0149ACFAC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04" creationId="{2B9202A5-4ED1-5912-4B87-0EF8866D9918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07" creationId="{F913504C-147D-03F0-15B5-5427C3CC5CBE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10" creationId="{E6A69611-72F3-EC96-1116-0F8B45BBB39A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15" creationId="{A05D9EF4-88C8-5DB3-84D0-6EE704CECC70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16" creationId="{DDA2926B-B933-CBE9-0926-755176922CF7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20" creationId="{4002A38D-BC30-7C81-D291-809C56050C18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25" creationId="{9F4F0A58-88F6-ADF5-CD3F-D76BC43D1EA7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26" creationId="{93276C52-E3D8-D489-8837-008B7BAFBDDE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27" creationId="{F0C5F444-3585-CFC7-A136-5E3BA5D6277A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35" creationId="{D1FFD24D-56F9-F513-ECE6-24F406B00DBF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36" creationId="{7AA14230-163B-A03B-4915-4086DFC7DAFF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43" creationId="{7B39A922-A4EB-A18B-C29B-87CC21AB4475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44" creationId="{60BFA8F8-60DD-57AD-DA8F-8FCF8E3E9015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45" creationId="{E280ACD5-52E7-2268-C760-042397BBEDDA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54" creationId="{03B70B1D-5048-998C-5865-9B93F6F17264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59" creationId="{DD023D0B-4EFD-960D-45C1-B6E9FF1AD937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65" creationId="{5CBCE2B1-EEF0-31A1-545A-4ECE9A8D8A9B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66" creationId="{D7CB17C4-089C-08CE-0670-8C8DCD74911F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74" creationId="{25D20FDC-1ADC-F4F2-AE7A-7C79386412D3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75" creationId="{2DBEFB24-430F-0484-9501-E898732AB1E8}"/>
          </ac:grpSpMkLst>
        </pc:grpChg>
        <pc:grpChg chg="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79" creationId="{134AA5DE-6115-CD25-A86F-9121F500EBAA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90" creationId="{EBF57B38-AA34-2C92-A21A-23B0DDE5ED27}"/>
          </ac:grpSpMkLst>
        </pc:grpChg>
        <pc:grpChg chg="add mod">
          <ac:chgData name="Emma Vesa" userId="a4529b6f-92d9-489e-bdec-1520c983494b" providerId="ADAL" clId="{C7164AED-F26F-486C-8068-F4AB0EAC413E}" dt="2023-11-10T08:54:24.378" v="14"/>
          <ac:grpSpMkLst>
            <pc:docMk/>
            <pc:sldMk cId="1003624058" sldId="405"/>
            <ac:grpSpMk id="194" creationId="{99F7C28C-F23B-1059-39FB-3C7808F94A46}"/>
          </ac:grpSpMkLst>
        </pc:grpChg>
        <pc:picChg chg="add mod">
          <ac:chgData name="Emma Vesa" userId="a4529b6f-92d9-489e-bdec-1520c983494b" providerId="ADAL" clId="{C7164AED-F26F-486C-8068-F4AB0EAC413E}" dt="2023-11-10T08:54:24.378" v="14"/>
          <ac:picMkLst>
            <pc:docMk/>
            <pc:sldMk cId="1003624058" sldId="405"/>
            <ac:picMk id="185" creationId="{B5665CF9-8035-DA4F-CCD7-DD1D9A78B971}"/>
          </ac:picMkLst>
        </pc:picChg>
        <pc:cxnChg chg="del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27" creationId="{DB8F9816-C422-E23D-600A-F7374F3D85AC}"/>
          </ac:cxnSpMkLst>
        </pc:cxnChg>
        <pc:cxnChg chg="del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28" creationId="{B2485451-0E6C-6F58-55D3-DD63C3AE6183}"/>
          </ac:cxnSpMkLst>
        </pc:cxnChg>
        <pc:cxnChg chg="del 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29" creationId="{D47BD8AE-3F5E-BDEA-BC40-642AFD6BCDAF}"/>
          </ac:cxnSpMkLst>
        </pc:cxnChg>
        <pc:cxnChg chg="del 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30" creationId="{56D3D550-3CDA-E19F-9182-19A8199FD666}"/>
          </ac:cxnSpMkLst>
        </pc:cxnChg>
        <pc:cxnChg chg="del 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32" creationId="{EBB7BD56-EFD5-F4C2-53AE-9193D7F9C647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35" creationId="{905DEF02-4DA0-CCC6-AE23-005D49CD40AA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37" creationId="{4D748B41-0D7A-0E10-E0CF-6CCC7310F28B}"/>
          </ac:cxnSpMkLst>
        </pc:cxnChg>
        <pc:cxnChg chg="del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38" creationId="{D2B80B7C-28C9-9E4D-63FC-20D042828B84}"/>
          </ac:cxnSpMkLst>
        </pc:cxnChg>
        <pc:cxnChg chg="del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40" creationId="{CDC4637A-27E6-91AC-8179-74A5329C1389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45" creationId="{6CB15875-0A69-1923-1F12-302156FDB1A7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46" creationId="{264B35B1-632D-DB37-DF66-DEFEA9D8011F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47" creationId="{23CC8008-ACDD-9F27-4D46-1978C42B7659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48" creationId="{8C24E29D-2716-F37B-AFCD-536E43CC50DC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49" creationId="{1D16669F-F9E7-C5FE-4403-25A13E511379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50" creationId="{88743E79-1145-537B-ED1F-DFCE6230FDDD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51" creationId="{AB8610F3-2E41-036C-0000-C7D5F340883C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84" creationId="{6CB0F980-AE46-D57D-4346-3A511A7A3F05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85" creationId="{FED770E1-F30E-418A-13A3-BE44FAA4EF26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86" creationId="{FCA0D7ED-77BB-C579-8136-83AA038E6BE6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87" creationId="{67D2FB5F-1D42-AF03-91FB-9976EB9B167A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88" creationId="{A2A8F603-50DD-7740-0CB7-2F1890D381DD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91" creationId="{DE8A0D13-CA5C-B3E1-9DDF-083C23233127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94" creationId="{241F7EE8-3641-2D85-E04C-6FDC25230022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98" creationId="{031A7B4D-7A47-DCAF-F923-792E5F615441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02" creationId="{51BD46E2-9CD0-47B3-9CAF-E06A04D885C4}"/>
          </ac:cxnSpMkLst>
        </pc:cxnChg>
        <pc:cxnChg chg="del 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103" creationId="{E1421DAD-D987-AE92-D90E-B7E52EA0DA74}"/>
          </ac:cxnSpMkLst>
        </pc:cxnChg>
        <pc:cxnChg chg="del 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111" creationId="{1AC981CA-106C-7739-D307-4EA20B6BE262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17" creationId="{45CA2CED-0D55-5E9F-C5B4-6013BCFA4D40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18" creationId="{9F1AF25B-5DE3-C6F0-01B0-7909943756EE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19" creationId="{826FC848-FBB0-EDF4-C53C-BAB1EFDC0CD8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28" creationId="{369198FD-7D99-A45D-0627-6FA664A052F7}"/>
          </ac:cxnSpMkLst>
        </pc:cxnChg>
        <pc:cxnChg chg="del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129" creationId="{B91D7147-6C7B-7D63-80CD-281B574E7A02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30" creationId="{1AB1AE88-6C87-267A-C6DF-724AA1147B34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32" creationId="{5A6DBEC6-FECB-CD42-356A-7F3FB315DFD0}"/>
          </ac:cxnSpMkLst>
        </pc:cxnChg>
        <pc:cxnChg chg="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133" creationId="{8FCFCFAF-37E3-C173-FABB-9B9CECE164F6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34" creationId="{6217691E-004C-52BD-E104-4785AA62FBAB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46" creationId="{3E8A2675-B8D1-CB53-604E-85D410BFF709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47" creationId="{AF759A2C-6DA8-8EB3-806D-2D2C5036F3E5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48" creationId="{5AD4C279-81CB-8A88-AABF-68690B48390C}"/>
          </ac:cxnSpMkLst>
        </pc:cxnChg>
        <pc:cxnChg chg="del mod">
          <ac:chgData name="Emma Vesa" userId="a4529b6f-92d9-489e-bdec-1520c983494b" providerId="ADAL" clId="{C7164AED-F26F-486C-8068-F4AB0EAC413E}" dt="2023-11-10T08:54:08.744" v="13" actId="478"/>
          <ac:cxnSpMkLst>
            <pc:docMk/>
            <pc:sldMk cId="1003624058" sldId="405"/>
            <ac:cxnSpMk id="152" creationId="{FD398F53-4969-D1F3-7CE4-A66E35750004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57" creationId="{DEE939A5-108A-7803-D2DC-4D9244515288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58" creationId="{2C22054E-65A8-A01F-2BDB-CD3FE0F523A4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60" creationId="{707F8A7B-3B03-77F7-B38B-E44AD91D0A32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61" creationId="{91FCC510-8AD5-2DDA-845D-31A1617C4564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62" creationId="{4D31D891-DD9C-5B41-B6D8-305B3301170E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63" creationId="{E7ABA477-367D-A742-C34F-82754B3268E6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64" creationId="{4D0A1DA4-72A9-415B-B49F-BD36BD539276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76" creationId="{CBC71E87-3E84-5125-EE58-791CD7040A8E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77" creationId="{E12454BA-BA8E-9AB8-C30F-787B5FF68A6B}"/>
          </ac:cxnSpMkLst>
        </pc:cxnChg>
        <pc:cxnChg chg="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78" creationId="{51DC8926-2C52-2A64-9EFA-A36FFAF36499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84" creationId="{C1CCEE4F-FAE9-53BC-56EA-BD1E020AE563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86" creationId="{31251D2C-1008-442C-2AB2-962A546377E2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87" creationId="{F1CBB5FB-AD29-631C-2498-F4FE28B7B080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88" creationId="{260E69E7-8258-3A8E-86DA-B09E9FF4066B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89" creationId="{64FFDC84-2771-8EC0-9E9A-995654D2A989}"/>
          </ac:cxnSpMkLst>
        </pc:cxnChg>
        <pc:cxnChg chg="add mod">
          <ac:chgData name="Emma Vesa" userId="a4529b6f-92d9-489e-bdec-1520c983494b" providerId="ADAL" clId="{C7164AED-F26F-486C-8068-F4AB0EAC413E}" dt="2023-11-10T08:54:24.378" v="14"/>
          <ac:cxnSpMkLst>
            <pc:docMk/>
            <pc:sldMk cId="1003624058" sldId="405"/>
            <ac:cxnSpMk id="193" creationId="{CCE9A04E-9AB6-9814-AC08-629FD1E31842}"/>
          </ac:cxnSpMkLst>
        </pc:cxnChg>
      </pc:sldChg>
      <pc:sldMasterChg chg="del delSldLayout">
        <pc:chgData name="Emma Vesa" userId="a4529b6f-92d9-489e-bdec-1520c983494b" providerId="ADAL" clId="{C7164AED-F26F-486C-8068-F4AB0EAC413E}" dt="2023-11-10T08:54:31.632" v="15" actId="47"/>
        <pc:sldMasterMkLst>
          <pc:docMk/>
          <pc:sldMasterMk cId="2460954070" sldId="2147483660"/>
        </pc:sldMasterMkLst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Emma Vesa" userId="a4529b6f-92d9-489e-bdec-1520c983494b" providerId="ADAL" clId="{C7164AED-F26F-486C-8068-F4AB0EAC413E}" dt="2023-11-10T08:54:31.632" v="15" actId="47"/>
          <pc:sldLayoutMkLst>
            <pc:docMk/>
            <pc:sldMasterMk cId="2460954070" sldId="2147483660"/>
            <pc:sldLayoutMk cId="3479445657" sldId="2147483671"/>
          </pc:sldLayoutMkLst>
        </pc:sldLayoutChg>
        <pc:sldLayoutChg chg="del">
          <pc:chgData name="Emma Vesa" userId="a4529b6f-92d9-489e-bdec-1520c983494b" providerId="ADAL" clId="{C7164AED-F26F-486C-8068-F4AB0EAC413E}" dt="2023-11-10T08:50:05.458" v="6" actId="47"/>
          <pc:sldLayoutMkLst>
            <pc:docMk/>
            <pc:sldMasterMk cId="2460954070" sldId="2147483660"/>
            <pc:sldLayoutMk cId="2065377087" sldId="2147483672"/>
          </pc:sldLayoutMkLst>
        </pc:sldLayoutChg>
        <pc:sldLayoutChg chg="del">
          <pc:chgData name="Emma Vesa" userId="a4529b6f-92d9-489e-bdec-1520c983494b" providerId="ADAL" clId="{C7164AED-F26F-486C-8068-F4AB0EAC413E}" dt="2023-11-10T08:45:47.041" v="3" actId="47"/>
          <pc:sldLayoutMkLst>
            <pc:docMk/>
            <pc:sldMasterMk cId="2460954070" sldId="2147483660"/>
            <pc:sldLayoutMk cId="3941202305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ACCA15BF-8362-3E43-86BC-6AFE59173C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" y="1"/>
            <a:ext cx="12191997" cy="4545062"/>
          </a:xfrm>
          <a:custGeom>
            <a:avLst/>
            <a:gdLst>
              <a:gd name="connsiteX0" fmla="*/ 0 w 12191997"/>
              <a:gd name="connsiteY0" fmla="*/ 0 h 4545062"/>
              <a:gd name="connsiteX1" fmla="*/ 12191997 w 12191997"/>
              <a:gd name="connsiteY1" fmla="*/ 0 h 4545062"/>
              <a:gd name="connsiteX2" fmla="*/ 12191997 w 12191997"/>
              <a:gd name="connsiteY2" fmla="*/ 2391618 h 4545062"/>
              <a:gd name="connsiteX3" fmla="*/ 12161658 w 12191997"/>
              <a:gd name="connsiteY3" fmla="*/ 2428839 h 4545062"/>
              <a:gd name="connsiteX4" fmla="*/ 5678002 w 12191997"/>
              <a:gd name="connsiteY4" fmla="*/ 4083995 h 4545062"/>
              <a:gd name="connsiteX5" fmla="*/ 72004 w 12191997"/>
              <a:gd name="connsiteY5" fmla="*/ 4170818 h 4545062"/>
              <a:gd name="connsiteX6" fmla="*/ 0 w 12191997"/>
              <a:gd name="connsiteY6" fmla="*/ 4300441 h 45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7" h="4545062">
                <a:moveTo>
                  <a:pt x="0" y="0"/>
                </a:moveTo>
                <a:lnTo>
                  <a:pt x="12191997" y="0"/>
                </a:lnTo>
                <a:lnTo>
                  <a:pt x="12191997" y="2391618"/>
                </a:lnTo>
                <a:lnTo>
                  <a:pt x="12161658" y="2428839"/>
                </a:lnTo>
                <a:cubicBezTo>
                  <a:pt x="11859804" y="2790957"/>
                  <a:pt x="9330821" y="5639294"/>
                  <a:pt x="5678002" y="4083995"/>
                </a:cubicBezTo>
                <a:cubicBezTo>
                  <a:pt x="2497522" y="2731544"/>
                  <a:pt x="786301" y="3077007"/>
                  <a:pt x="72004" y="4170818"/>
                </a:cubicBezTo>
                <a:lnTo>
                  <a:pt x="0" y="4300441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5CD1DD9-73B6-5244-A1E8-7487304624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4822634"/>
            <a:ext cx="10515600" cy="878371"/>
          </a:xfrm>
          <a:prstGeom prst="rect">
            <a:avLst/>
          </a:prstGeom>
        </p:spPr>
        <p:txBody>
          <a:bodyPr anchor="b"/>
          <a:lstStyle>
            <a:lvl1pPr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5201904-7F8E-0E49-81A6-74D692502F7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805478"/>
            <a:ext cx="4054475" cy="1017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3006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33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2DB5-D156-DA42-B850-0057434B75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69942"/>
            <a:ext cx="8881997" cy="143029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AA6FC-7D5D-C241-B033-DCF2F0A945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47315" y="1900238"/>
            <a:ext cx="10515600" cy="40478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29DDB1A-8061-8946-9256-F47AC66E5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55C10271-66DD-334B-9A3D-E3C926DD4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4306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95DE-4FAC-DF44-98A3-1F71C655CD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684104"/>
            <a:ext cx="10515600" cy="878371"/>
          </a:xfrm>
          <a:prstGeom prst="rect">
            <a:avLst/>
          </a:prstGeom>
        </p:spPr>
        <p:txBody>
          <a:bodyPr anchor="b"/>
          <a:lstStyle>
            <a:lvl1pPr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42276-0015-E54C-A0EA-2386BFF3622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4"/>
            <a:ext cx="10515600" cy="13586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3006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C947923-5341-D749-B6D5-069C9763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8" name="Footer Placeholder 11">
            <a:extLst>
              <a:ext uri="{FF2B5EF4-FFF2-40B4-BE49-F238E27FC236}">
                <a16:creationId xmlns:a16="http://schemas.microsoft.com/office/drawing/2014/main" id="{0D46BF4D-471E-5247-B0F0-EB74EEFB2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8605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CF96-5B5E-7F43-AC8E-5D30F43D8D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7221"/>
            <a:ext cx="8881997" cy="1135694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F81CC-042D-0E45-B01F-0CDE46BD951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6"/>
            <a:ext cx="5181600" cy="414021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6AB680-F62D-AC4C-8573-D3FEA5F6C6C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6"/>
            <a:ext cx="5181600" cy="41224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A32D44-85CC-3B4C-8C2F-C41E8FBD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F8927588-3C03-7E48-8635-FDCC9710E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778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D449D-6783-394B-BF27-74549A92E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54B4-D954-CF4C-8B4B-244ED5812B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01A74-81B3-D44C-A770-8884DF11EDF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442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F35D9-D108-DC4D-954A-A41DBA8E6CF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CB6BBC-7B1B-314A-8333-108D8408AA1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442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32B2D1F-8A31-1D41-8155-95315809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1" name="Footer Placeholder 11">
            <a:extLst>
              <a:ext uri="{FF2B5EF4-FFF2-40B4-BE49-F238E27FC236}">
                <a16:creationId xmlns:a16="http://schemas.microsoft.com/office/drawing/2014/main" id="{E24E65F2-1AE1-EE4E-AC26-3123D775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1694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228C-5478-1043-B0D2-FA1FEBA176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3810F-2302-8248-8953-2180AD30A7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EE9FA-6573-7745-B638-3CA85FAC1DA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9FBCB44-CC10-104B-BC3C-3B57E195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0528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2">
            <a:extLst>
              <a:ext uri="{FF2B5EF4-FFF2-40B4-BE49-F238E27FC236}">
                <a16:creationId xmlns:a16="http://schemas.microsoft.com/office/drawing/2014/main" id="{018886B9-9ABB-544D-BCB0-AE95556DB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0735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07804E3-F86F-064B-BAE9-BE967896C8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816100"/>
            <a:ext cx="5073502" cy="399597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 sz="1600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D2E0C1-ADD6-904B-BD0D-9CDFE2A73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551513-4D3C-3646-8ABC-1C00E6D72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C0D1AA8-DA44-5B4B-8D3C-56FD196DA8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5158" y="358353"/>
            <a:ext cx="4878641" cy="2664669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7DA536C1-8E5F-F141-8BFC-1D9E2706F9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5158" y="3185674"/>
            <a:ext cx="2364042" cy="2339004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F7536B-80D7-C64A-9171-B7F31DCC90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89757" y="3185674"/>
            <a:ext cx="2364042" cy="2339004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4D6613-BDF6-4D43-8904-10B6CD862677}"/>
              </a:ext>
            </a:extLst>
          </p:cNvPr>
          <p:cNvGrpSpPr/>
          <p:nvPr userDrawn="1"/>
        </p:nvGrpSpPr>
        <p:grpSpPr>
          <a:xfrm>
            <a:off x="10492356" y="-3"/>
            <a:ext cx="1699645" cy="1690691"/>
            <a:chOff x="10492356" y="-3"/>
            <a:chExt cx="1699645" cy="1690691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7FA6C16-3D01-934A-962B-CF5A6790004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2690" r="82473" b="32591"/>
            <a:stretch/>
          </p:blipFill>
          <p:spPr>
            <a:xfrm>
              <a:off x="11500753" y="0"/>
              <a:ext cx="691247" cy="169068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201A0986-0BAF-2349-80C8-4B62C87EF46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30230" r="80880" b="50486"/>
            <a:stretch/>
          </p:blipFill>
          <p:spPr>
            <a:xfrm rot="16200000">
              <a:off x="10949277" y="-456924"/>
              <a:ext cx="785803" cy="1699645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97E6D6CC-96C7-AD45-BED5-C8056E82AD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56709" t="68114"/>
            <a:stretch/>
          </p:blipFill>
          <p:spPr>
            <a:xfrm rot="5400000">
              <a:off x="10978182" y="375619"/>
              <a:ext cx="1589435" cy="838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078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2">
            <a:extLst>
              <a:ext uri="{FF2B5EF4-FFF2-40B4-BE49-F238E27FC236}">
                <a16:creationId xmlns:a16="http://schemas.microsoft.com/office/drawing/2014/main" id="{018886B9-9ABB-544D-BCB0-AE95556DB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65195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07804E3-F86F-064B-BAE9-BE967896C8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1816101"/>
            <a:ext cx="6519530" cy="37509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 sz="1600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D2E0C1-ADD6-904B-BD0D-9CDFE2A73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551513-4D3C-3646-8ABC-1C00E6D72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64F3B9-3DF1-734C-B2CC-D6D38AE1A06B}"/>
              </a:ext>
            </a:extLst>
          </p:cNvPr>
          <p:cNvGrpSpPr/>
          <p:nvPr userDrawn="1"/>
        </p:nvGrpSpPr>
        <p:grpSpPr>
          <a:xfrm>
            <a:off x="10492356" y="-3"/>
            <a:ext cx="1699645" cy="1690691"/>
            <a:chOff x="10492356" y="-3"/>
            <a:chExt cx="1699645" cy="169069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16C8544-2719-BB41-9405-FC9B120AAB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2690" r="82473" b="32591"/>
            <a:stretch/>
          </p:blipFill>
          <p:spPr>
            <a:xfrm>
              <a:off x="11500753" y="0"/>
              <a:ext cx="691247" cy="169068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77780F6-D9A8-154D-B3C6-E8D4BC05B10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30230" r="80880" b="50486"/>
            <a:stretch/>
          </p:blipFill>
          <p:spPr>
            <a:xfrm rot="16200000">
              <a:off x="10949277" y="-456924"/>
              <a:ext cx="785803" cy="169964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FF67F00-1CDC-D24B-817B-0B85C3593C7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56709" t="68114"/>
            <a:stretch/>
          </p:blipFill>
          <p:spPr>
            <a:xfrm rot="5400000">
              <a:off x="10978182" y="375619"/>
              <a:ext cx="1589435" cy="838199"/>
            </a:xfrm>
            <a:prstGeom prst="rect">
              <a:avLst/>
            </a:prstGeom>
          </p:spPr>
        </p:pic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B5F58B8E-FA18-C54F-B823-124F0A02EF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33061" y="365125"/>
            <a:ext cx="3943976" cy="5201957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9809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ai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2">
            <a:extLst>
              <a:ext uri="{FF2B5EF4-FFF2-40B4-BE49-F238E27FC236}">
                <a16:creationId xmlns:a16="http://schemas.microsoft.com/office/drawing/2014/main" id="{018886B9-9ABB-544D-BCB0-AE95556DB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34270" y="365125"/>
            <a:ext cx="65195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07804E3-F86F-064B-BAE9-BE967896C8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34269" y="1816101"/>
            <a:ext cx="6519530" cy="37509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 sz="1600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D2E0C1-ADD6-904B-BD0D-9CDFE2A73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551513-4D3C-3646-8ABC-1C00E6D72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B5F58B8E-FA18-C54F-B823-124F0A02EF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4073" y="365125"/>
            <a:ext cx="3943976" cy="5201957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B58140-00B2-904F-8174-6C0315909AA4}"/>
              </a:ext>
            </a:extLst>
          </p:cNvPr>
          <p:cNvGrpSpPr/>
          <p:nvPr userDrawn="1"/>
        </p:nvGrpSpPr>
        <p:grpSpPr>
          <a:xfrm flipH="1">
            <a:off x="-18759" y="-3"/>
            <a:ext cx="1699645" cy="1690691"/>
            <a:chOff x="10492356" y="-3"/>
            <a:chExt cx="1699645" cy="169069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E334AA5-2C70-1541-A1F1-AE9E250B2B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2690" r="82473" b="32591"/>
            <a:stretch/>
          </p:blipFill>
          <p:spPr>
            <a:xfrm>
              <a:off x="11500753" y="0"/>
              <a:ext cx="691247" cy="169068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A9CC37E-7C0F-7B43-9412-28F277FDC2A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30230" r="80880" b="50486"/>
            <a:stretch/>
          </p:blipFill>
          <p:spPr>
            <a:xfrm rot="16200000">
              <a:off x="10949277" y="-456924"/>
              <a:ext cx="785803" cy="169964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E0E060A-80D8-FC45-9F97-35820D416AF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56709" t="68114"/>
            <a:stretch/>
          </p:blipFill>
          <p:spPr>
            <a:xfrm rot="5400000">
              <a:off x="10978182" y="375619"/>
              <a:ext cx="1589435" cy="838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278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2">
            <a:extLst>
              <a:ext uri="{FF2B5EF4-FFF2-40B4-BE49-F238E27FC236}">
                <a16:creationId xmlns:a16="http://schemas.microsoft.com/office/drawing/2014/main" id="{018886B9-9ABB-544D-BCB0-AE95556DB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50841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07804E3-F86F-064B-BAE9-BE967896C8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1816100"/>
            <a:ext cx="5084135" cy="399597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 sz="1600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D2E0C1-ADD6-904B-BD0D-9CDFE2A73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551513-4D3C-3646-8ABC-1C00E6D72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691135-617D-4B4F-BC61-1DD6C5AFB61B}"/>
              </a:ext>
            </a:extLst>
          </p:cNvPr>
          <p:cNvSpPr txBox="1"/>
          <p:nvPr userDrawn="1"/>
        </p:nvSpPr>
        <p:spPr>
          <a:xfrm>
            <a:off x="6677247" y="-6804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FI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7E91263-4EC5-5747-8A6C-55F8B1EB8B0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8327" y="365126"/>
            <a:ext cx="4995471" cy="4341346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73CC0B-7CF5-E949-8B71-D1AB616EB496}"/>
              </a:ext>
            </a:extLst>
          </p:cNvPr>
          <p:cNvGrpSpPr/>
          <p:nvPr userDrawn="1"/>
        </p:nvGrpSpPr>
        <p:grpSpPr>
          <a:xfrm>
            <a:off x="10492356" y="-3"/>
            <a:ext cx="1699645" cy="1690691"/>
            <a:chOff x="10492356" y="-3"/>
            <a:chExt cx="1699645" cy="169069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B479300-47C6-3447-B660-4EDAE63B37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2690" r="82473" b="32591"/>
            <a:stretch/>
          </p:blipFill>
          <p:spPr>
            <a:xfrm>
              <a:off x="11500753" y="0"/>
              <a:ext cx="691247" cy="169068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AA2D908-1274-8245-A128-AF74BEB8947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30230" r="80880" b="50486"/>
            <a:stretch/>
          </p:blipFill>
          <p:spPr>
            <a:xfrm rot="16200000">
              <a:off x="10949277" y="-456924"/>
              <a:ext cx="785803" cy="169964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B42348D-B889-4946-83E4-124B0DF11F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56709" t="68114"/>
            <a:stretch/>
          </p:blipFill>
          <p:spPr>
            <a:xfrm rot="5400000">
              <a:off x="10978182" y="375619"/>
              <a:ext cx="1589435" cy="838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99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37F8-DE13-D640-81B5-BFAF89A194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7CE28-E176-774E-B627-64AD46CD2C8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9CBAAB-B116-774D-B486-FBD891A8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26543E92-BF69-B946-8326-0181001DC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06A35B4-E6EF-154E-AD27-632FA49194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5676" y="605553"/>
            <a:ext cx="6621361" cy="4841662"/>
          </a:xfrm>
          <a:prstGeom prst="roundRect">
            <a:avLst/>
          </a:prstGeom>
        </p:spPr>
        <p:txBody>
          <a:bodyPr/>
          <a:lstStyle/>
          <a:p>
            <a:endParaRPr lang="en-FI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91769D-0452-0545-9601-FF5F6D7AF7A6}"/>
              </a:ext>
            </a:extLst>
          </p:cNvPr>
          <p:cNvGrpSpPr/>
          <p:nvPr userDrawn="1"/>
        </p:nvGrpSpPr>
        <p:grpSpPr>
          <a:xfrm>
            <a:off x="10492356" y="-3"/>
            <a:ext cx="1699645" cy="1690691"/>
            <a:chOff x="10492356" y="-3"/>
            <a:chExt cx="1699645" cy="169069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DC9821C-592A-7445-9A66-08235ACA040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2690" r="82473" b="32591"/>
            <a:stretch/>
          </p:blipFill>
          <p:spPr>
            <a:xfrm>
              <a:off x="11500753" y="0"/>
              <a:ext cx="691247" cy="169068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192E453-0B42-5A44-8F5A-3C6C12A135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t="30230" r="80880" b="50486"/>
            <a:stretch/>
          </p:blipFill>
          <p:spPr>
            <a:xfrm rot="16200000">
              <a:off x="10949277" y="-456924"/>
              <a:ext cx="785803" cy="1699645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C8B5E6E-F7D8-AE43-8C93-56215E15E31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/>
            <a:srcRect l="56709" t="68114"/>
            <a:stretch/>
          </p:blipFill>
          <p:spPr>
            <a:xfrm rot="5400000">
              <a:off x="10978182" y="375619"/>
              <a:ext cx="1589435" cy="838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911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2">
            <a:extLst>
              <a:ext uri="{FF2B5EF4-FFF2-40B4-BE49-F238E27FC236}">
                <a16:creationId xmlns:a16="http://schemas.microsoft.com/office/drawing/2014/main" id="{018886B9-9ABB-544D-BCB0-AE95556DB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07804E3-F86F-064B-BAE9-BE967896C8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816100"/>
            <a:ext cx="10515600" cy="399597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 sz="1600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D2E0C1-ADD6-904B-BD0D-9CDFE2A73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0551513-4D3C-3646-8ABC-1C00E6D72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7088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2">
            <a:extLst>
              <a:ext uri="{FF2B5EF4-FFF2-40B4-BE49-F238E27FC236}">
                <a16:creationId xmlns:a16="http://schemas.microsoft.com/office/drawing/2014/main" id="{018886B9-9ABB-544D-BCB0-AE95556DB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 u="none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26C976-1AE6-D644-83A0-062DB4AB21E1}"/>
              </a:ext>
            </a:extLst>
          </p:cNvPr>
          <p:cNvSpPr/>
          <p:nvPr userDrawn="1"/>
        </p:nvSpPr>
        <p:spPr>
          <a:xfrm>
            <a:off x="61586" y="6269654"/>
            <a:ext cx="638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FI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07804E3-F86F-064B-BAE9-BE967896C8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816100"/>
            <a:ext cx="10515600" cy="3995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6F1D004-E4A9-0749-B6AC-07DA21ACB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FDD8C5C6-D551-C440-BD88-33D585F25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1182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07F0-1CA2-CF46-86BD-8A077F594B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12496-D1DC-8C40-B243-1E330F3BDA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subtitle style</a:t>
            </a:r>
            <a:endParaRPr lang="en-FI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62C239F-960C-F44A-8864-137D7E157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80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fld id="{8CA72797-7B67-C244-A437-D0D461E13FAC}" type="datetime1">
              <a:rPr lang="fi-FI" smtClean="0"/>
              <a:pPr/>
              <a:t>10.11.2023</a:t>
            </a:fld>
            <a:endParaRPr lang="en-FI"/>
          </a:p>
        </p:txBody>
      </p:sp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3BE569F9-6579-3C4B-8C83-86DAD65A81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080" y="6274101"/>
            <a:ext cx="2006720" cy="288990"/>
          </a:xfrm>
          <a:prstGeom prst="rect">
            <a:avLst/>
          </a:prstGeom>
        </p:spPr>
      </p:pic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64F9FDED-C8F0-FF43-A728-AFE7E58F0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2802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09E"/>
                </a:solidFill>
              </a:defRPr>
            </a:lvl1pPr>
          </a:lstStyle>
          <a:p>
            <a:pPr algn="l"/>
            <a:r>
              <a:rPr lang="en-US" err="1"/>
              <a:t>Esittäjän</a:t>
            </a:r>
            <a:r>
              <a:rPr lang="en-US"/>
              <a:t> </a:t>
            </a:r>
            <a:r>
              <a:rPr lang="en-US" err="1"/>
              <a:t>nimi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25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5F9AB291-E554-7845-9CC6-F71CE55F114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080" y="6274101"/>
            <a:ext cx="2006720" cy="2889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1D18B3-0BD5-6842-942C-7B4B80EED0C3}"/>
              </a:ext>
            </a:extLst>
          </p:cNvPr>
          <p:cNvSpPr/>
          <p:nvPr userDrawn="1"/>
        </p:nvSpPr>
        <p:spPr>
          <a:xfrm>
            <a:off x="61586" y="6269654"/>
            <a:ext cx="638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E5CB4DED-4670-4BBC-B227-79CDA6F296AC}" type="slidenum">
              <a:rPr lang="en-GB" sz="1800" b="1" i="0" smtClean="0">
                <a:solidFill>
                  <a:srgbClr val="00D1F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pPr algn="ctr"/>
              <a:t>‹#›</a:t>
            </a:fld>
            <a:endParaRPr lang="en-FI"/>
          </a:p>
        </p:txBody>
      </p:sp>
      <p:sp useBgFill="1">
        <p:nvSpPr>
          <p:cNvPr id="8" name="Freeform: Shape 5">
            <a:extLst>
              <a:ext uri="{FF2B5EF4-FFF2-40B4-BE49-F238E27FC236}">
                <a16:creationId xmlns:a16="http://schemas.microsoft.com/office/drawing/2014/main" id="{0376ABB1-6913-D148-94D7-0BE4882F8CA8}"/>
              </a:ext>
            </a:extLst>
          </p:cNvPr>
          <p:cNvSpPr/>
          <p:nvPr userDrawn="1"/>
        </p:nvSpPr>
        <p:spPr>
          <a:xfrm rot="16200000">
            <a:off x="2951925" y="-3001290"/>
            <a:ext cx="6292516" cy="12249370"/>
          </a:xfrm>
          <a:custGeom>
            <a:avLst/>
            <a:gdLst>
              <a:gd name="connsiteX0" fmla="*/ 4545063 w 4545063"/>
              <a:gd name="connsiteY0" fmla="*/ 12191997 h 12191997"/>
              <a:gd name="connsiteX1" fmla="*/ 4545063 w 4545063"/>
              <a:gd name="connsiteY1" fmla="*/ 0 h 12191997"/>
              <a:gd name="connsiteX2" fmla="*/ 2153445 w 4545063"/>
              <a:gd name="connsiteY2" fmla="*/ 0 h 12191997"/>
              <a:gd name="connsiteX3" fmla="*/ 2116224 w 4545063"/>
              <a:gd name="connsiteY3" fmla="*/ 30339 h 12191997"/>
              <a:gd name="connsiteX4" fmla="*/ 461068 w 4545063"/>
              <a:gd name="connsiteY4" fmla="*/ 6513995 h 12191997"/>
              <a:gd name="connsiteX5" fmla="*/ 374245 w 4545063"/>
              <a:gd name="connsiteY5" fmla="*/ 12119993 h 12191997"/>
              <a:gd name="connsiteX6" fmla="*/ 244622 w 4545063"/>
              <a:gd name="connsiteY6" fmla="*/ 12191997 h 12191997"/>
              <a:gd name="connsiteX0" fmla="*/ 12109351 w 12109351"/>
              <a:gd name="connsiteY0" fmla="*/ 12180567 h 12191997"/>
              <a:gd name="connsiteX1" fmla="*/ 4545063 w 12109351"/>
              <a:gd name="connsiteY1" fmla="*/ 0 h 12191997"/>
              <a:gd name="connsiteX2" fmla="*/ 2153445 w 12109351"/>
              <a:gd name="connsiteY2" fmla="*/ 0 h 12191997"/>
              <a:gd name="connsiteX3" fmla="*/ 2116224 w 12109351"/>
              <a:gd name="connsiteY3" fmla="*/ 30339 h 12191997"/>
              <a:gd name="connsiteX4" fmla="*/ 461068 w 12109351"/>
              <a:gd name="connsiteY4" fmla="*/ 6513995 h 12191997"/>
              <a:gd name="connsiteX5" fmla="*/ 374245 w 12109351"/>
              <a:gd name="connsiteY5" fmla="*/ 12119993 h 12191997"/>
              <a:gd name="connsiteX6" fmla="*/ 244622 w 12109351"/>
              <a:gd name="connsiteY6" fmla="*/ 12191997 h 12191997"/>
              <a:gd name="connsiteX7" fmla="*/ 12109351 w 12109351"/>
              <a:gd name="connsiteY7" fmla="*/ 12180567 h 12191997"/>
              <a:gd name="connsiteX0" fmla="*/ 9317382 w 9317382"/>
              <a:gd name="connsiteY0" fmla="*/ 12203427 h 12203427"/>
              <a:gd name="connsiteX1" fmla="*/ 4545063 w 9317382"/>
              <a:gd name="connsiteY1" fmla="*/ 0 h 12203427"/>
              <a:gd name="connsiteX2" fmla="*/ 2153445 w 9317382"/>
              <a:gd name="connsiteY2" fmla="*/ 0 h 12203427"/>
              <a:gd name="connsiteX3" fmla="*/ 2116224 w 9317382"/>
              <a:gd name="connsiteY3" fmla="*/ 30339 h 12203427"/>
              <a:gd name="connsiteX4" fmla="*/ 461068 w 9317382"/>
              <a:gd name="connsiteY4" fmla="*/ 6513995 h 12203427"/>
              <a:gd name="connsiteX5" fmla="*/ 374245 w 9317382"/>
              <a:gd name="connsiteY5" fmla="*/ 12119993 h 12203427"/>
              <a:gd name="connsiteX6" fmla="*/ 244622 w 9317382"/>
              <a:gd name="connsiteY6" fmla="*/ 12191997 h 12203427"/>
              <a:gd name="connsiteX7" fmla="*/ 9317382 w 9317382"/>
              <a:gd name="connsiteY7" fmla="*/ 12203427 h 12203427"/>
              <a:gd name="connsiteX0" fmla="*/ 10713366 w 10713366"/>
              <a:gd name="connsiteY0" fmla="*/ 12180567 h 12191997"/>
              <a:gd name="connsiteX1" fmla="*/ 4545063 w 10713366"/>
              <a:gd name="connsiteY1" fmla="*/ 0 h 12191997"/>
              <a:gd name="connsiteX2" fmla="*/ 2153445 w 10713366"/>
              <a:gd name="connsiteY2" fmla="*/ 0 h 12191997"/>
              <a:gd name="connsiteX3" fmla="*/ 2116224 w 10713366"/>
              <a:gd name="connsiteY3" fmla="*/ 30339 h 12191997"/>
              <a:gd name="connsiteX4" fmla="*/ 461068 w 10713366"/>
              <a:gd name="connsiteY4" fmla="*/ 6513995 h 12191997"/>
              <a:gd name="connsiteX5" fmla="*/ 374245 w 10713366"/>
              <a:gd name="connsiteY5" fmla="*/ 12119993 h 12191997"/>
              <a:gd name="connsiteX6" fmla="*/ 244622 w 10713366"/>
              <a:gd name="connsiteY6" fmla="*/ 12191997 h 12191997"/>
              <a:gd name="connsiteX7" fmla="*/ 10713366 w 10713366"/>
              <a:gd name="connsiteY7" fmla="*/ 12180567 h 12191997"/>
              <a:gd name="connsiteX0" fmla="*/ 10713366 w 10745831"/>
              <a:gd name="connsiteY0" fmla="*/ 12191997 h 12203427"/>
              <a:gd name="connsiteX1" fmla="*/ 10745831 w 10745831"/>
              <a:gd name="connsiteY1" fmla="*/ 0 h 12203427"/>
              <a:gd name="connsiteX2" fmla="*/ 2153445 w 10745831"/>
              <a:gd name="connsiteY2" fmla="*/ 11430 h 12203427"/>
              <a:gd name="connsiteX3" fmla="*/ 2116224 w 10745831"/>
              <a:gd name="connsiteY3" fmla="*/ 41769 h 12203427"/>
              <a:gd name="connsiteX4" fmla="*/ 461068 w 10745831"/>
              <a:gd name="connsiteY4" fmla="*/ 6525425 h 12203427"/>
              <a:gd name="connsiteX5" fmla="*/ 374245 w 10745831"/>
              <a:gd name="connsiteY5" fmla="*/ 12131423 h 12203427"/>
              <a:gd name="connsiteX6" fmla="*/ 244622 w 10745831"/>
              <a:gd name="connsiteY6" fmla="*/ 12203427 h 12203427"/>
              <a:gd name="connsiteX7" fmla="*/ 10713366 w 10745831"/>
              <a:gd name="connsiteY7" fmla="*/ 12191997 h 12203427"/>
              <a:gd name="connsiteX0" fmla="*/ 12691503 w 12723968"/>
              <a:gd name="connsiteY0" fmla="*/ 12191997 h 12203427"/>
              <a:gd name="connsiteX1" fmla="*/ 12723968 w 12723968"/>
              <a:gd name="connsiteY1" fmla="*/ 0 h 12203427"/>
              <a:gd name="connsiteX2" fmla="*/ 4131582 w 12723968"/>
              <a:gd name="connsiteY2" fmla="*/ 11430 h 12203427"/>
              <a:gd name="connsiteX3" fmla="*/ 37387 w 12723968"/>
              <a:gd name="connsiteY3" fmla="*/ 11289 h 12203427"/>
              <a:gd name="connsiteX4" fmla="*/ 2439205 w 12723968"/>
              <a:gd name="connsiteY4" fmla="*/ 6525425 h 12203427"/>
              <a:gd name="connsiteX5" fmla="*/ 2352382 w 12723968"/>
              <a:gd name="connsiteY5" fmla="*/ 12131423 h 12203427"/>
              <a:gd name="connsiteX6" fmla="*/ 2222759 w 12723968"/>
              <a:gd name="connsiteY6" fmla="*/ 12203427 h 12203427"/>
              <a:gd name="connsiteX7" fmla="*/ 12691503 w 12723968"/>
              <a:gd name="connsiteY7" fmla="*/ 12191997 h 12203427"/>
              <a:gd name="connsiteX0" fmla="*/ 12835364 w 12867829"/>
              <a:gd name="connsiteY0" fmla="*/ 12191997 h 12203427"/>
              <a:gd name="connsiteX1" fmla="*/ 12867829 w 12867829"/>
              <a:gd name="connsiteY1" fmla="*/ 0 h 12203427"/>
              <a:gd name="connsiteX2" fmla="*/ 4275443 w 12867829"/>
              <a:gd name="connsiteY2" fmla="*/ 11430 h 12203427"/>
              <a:gd name="connsiteX3" fmla="*/ 181248 w 12867829"/>
              <a:gd name="connsiteY3" fmla="*/ 11289 h 12203427"/>
              <a:gd name="connsiteX4" fmla="*/ 435251 w 12867829"/>
              <a:gd name="connsiteY4" fmla="*/ 6525428 h 12203427"/>
              <a:gd name="connsiteX5" fmla="*/ 2496243 w 12867829"/>
              <a:gd name="connsiteY5" fmla="*/ 12131423 h 12203427"/>
              <a:gd name="connsiteX6" fmla="*/ 2366620 w 12867829"/>
              <a:gd name="connsiteY6" fmla="*/ 12203427 h 12203427"/>
              <a:gd name="connsiteX7" fmla="*/ 12835364 w 12867829"/>
              <a:gd name="connsiteY7" fmla="*/ 12191997 h 12203427"/>
              <a:gd name="connsiteX0" fmla="*/ 12835364 w 12867829"/>
              <a:gd name="connsiteY0" fmla="*/ 12191997 h 12191997"/>
              <a:gd name="connsiteX1" fmla="*/ 12867829 w 12867829"/>
              <a:gd name="connsiteY1" fmla="*/ 0 h 12191997"/>
              <a:gd name="connsiteX2" fmla="*/ 4275443 w 12867829"/>
              <a:gd name="connsiteY2" fmla="*/ 11430 h 12191997"/>
              <a:gd name="connsiteX3" fmla="*/ 181248 w 12867829"/>
              <a:gd name="connsiteY3" fmla="*/ 11289 h 12191997"/>
              <a:gd name="connsiteX4" fmla="*/ 435251 w 12867829"/>
              <a:gd name="connsiteY4" fmla="*/ 6525428 h 12191997"/>
              <a:gd name="connsiteX5" fmla="*/ 2496243 w 12867829"/>
              <a:gd name="connsiteY5" fmla="*/ 12131423 h 12191997"/>
              <a:gd name="connsiteX6" fmla="*/ 6900891 w 12867829"/>
              <a:gd name="connsiteY6" fmla="*/ 12188190 h 12191997"/>
              <a:gd name="connsiteX7" fmla="*/ 12835364 w 12867829"/>
              <a:gd name="connsiteY7" fmla="*/ 12191997 h 12191997"/>
              <a:gd name="connsiteX0" fmla="*/ 12774113 w 12806578"/>
              <a:gd name="connsiteY0" fmla="*/ 12191997 h 12222866"/>
              <a:gd name="connsiteX1" fmla="*/ 12806578 w 12806578"/>
              <a:gd name="connsiteY1" fmla="*/ 0 h 12222866"/>
              <a:gd name="connsiteX2" fmla="*/ 4214192 w 12806578"/>
              <a:gd name="connsiteY2" fmla="*/ 11430 h 12222866"/>
              <a:gd name="connsiteX3" fmla="*/ 119997 w 12806578"/>
              <a:gd name="connsiteY3" fmla="*/ 11289 h 12222866"/>
              <a:gd name="connsiteX4" fmla="*/ 374000 w 12806578"/>
              <a:gd name="connsiteY4" fmla="*/ 6525428 h 12222866"/>
              <a:gd name="connsiteX5" fmla="*/ 406508 w 12806578"/>
              <a:gd name="connsiteY5" fmla="*/ 12222866 h 12222866"/>
              <a:gd name="connsiteX6" fmla="*/ 6839640 w 12806578"/>
              <a:gd name="connsiteY6" fmla="*/ 12188190 h 12222866"/>
              <a:gd name="connsiteX7" fmla="*/ 12774113 w 12806578"/>
              <a:gd name="connsiteY7" fmla="*/ 12191997 h 12222866"/>
              <a:gd name="connsiteX0" fmla="*/ 12774113 w 12806578"/>
              <a:gd name="connsiteY0" fmla="*/ 12191997 h 12222866"/>
              <a:gd name="connsiteX1" fmla="*/ 12806578 w 12806578"/>
              <a:gd name="connsiteY1" fmla="*/ 0 h 12222866"/>
              <a:gd name="connsiteX2" fmla="*/ 4214192 w 12806578"/>
              <a:gd name="connsiteY2" fmla="*/ 11430 h 12222866"/>
              <a:gd name="connsiteX3" fmla="*/ 119997 w 12806578"/>
              <a:gd name="connsiteY3" fmla="*/ 11289 h 12222866"/>
              <a:gd name="connsiteX4" fmla="*/ 374000 w 12806578"/>
              <a:gd name="connsiteY4" fmla="*/ 6525428 h 12222866"/>
              <a:gd name="connsiteX5" fmla="*/ 406508 w 12806578"/>
              <a:gd name="connsiteY5" fmla="*/ 12222866 h 12222866"/>
              <a:gd name="connsiteX6" fmla="*/ 12774113 w 12806578"/>
              <a:gd name="connsiteY6" fmla="*/ 12191997 h 12222866"/>
              <a:gd name="connsiteX0" fmla="*/ 12774113 w 12806578"/>
              <a:gd name="connsiteY0" fmla="*/ 12191997 h 12222866"/>
              <a:gd name="connsiteX1" fmla="*/ 12806578 w 12806578"/>
              <a:gd name="connsiteY1" fmla="*/ 0 h 12222866"/>
              <a:gd name="connsiteX2" fmla="*/ 119997 w 12806578"/>
              <a:gd name="connsiteY2" fmla="*/ 11289 h 12222866"/>
              <a:gd name="connsiteX3" fmla="*/ 374000 w 12806578"/>
              <a:gd name="connsiteY3" fmla="*/ 6525428 h 12222866"/>
              <a:gd name="connsiteX4" fmla="*/ 406508 w 12806578"/>
              <a:gd name="connsiteY4" fmla="*/ 12222866 h 12222866"/>
              <a:gd name="connsiteX5" fmla="*/ 12774113 w 12806578"/>
              <a:gd name="connsiteY5" fmla="*/ 12191997 h 12222866"/>
              <a:gd name="connsiteX0" fmla="*/ 13316875 w 13349340"/>
              <a:gd name="connsiteY0" fmla="*/ 12191997 h 12222866"/>
              <a:gd name="connsiteX1" fmla="*/ 13349340 w 13349340"/>
              <a:gd name="connsiteY1" fmla="*/ 0 h 12222866"/>
              <a:gd name="connsiteX2" fmla="*/ 662759 w 13349340"/>
              <a:gd name="connsiteY2" fmla="*/ 11289 h 12222866"/>
              <a:gd name="connsiteX3" fmla="*/ 916762 w 13349340"/>
              <a:gd name="connsiteY3" fmla="*/ 6525428 h 12222866"/>
              <a:gd name="connsiteX4" fmla="*/ 949270 w 13349340"/>
              <a:gd name="connsiteY4" fmla="*/ 12222866 h 12222866"/>
              <a:gd name="connsiteX5" fmla="*/ 13316875 w 13349340"/>
              <a:gd name="connsiteY5" fmla="*/ 12191997 h 12222866"/>
              <a:gd name="connsiteX0" fmla="*/ 14097532 w 14129997"/>
              <a:gd name="connsiteY0" fmla="*/ 12191997 h 12222866"/>
              <a:gd name="connsiteX1" fmla="*/ 14129997 w 14129997"/>
              <a:gd name="connsiteY1" fmla="*/ 0 h 12222866"/>
              <a:gd name="connsiteX2" fmla="*/ 1443416 w 14129997"/>
              <a:gd name="connsiteY2" fmla="*/ 11289 h 12222866"/>
              <a:gd name="connsiteX3" fmla="*/ 1697419 w 14129997"/>
              <a:gd name="connsiteY3" fmla="*/ 6525428 h 12222866"/>
              <a:gd name="connsiteX4" fmla="*/ 1729927 w 14129997"/>
              <a:gd name="connsiteY4" fmla="*/ 12222866 h 12222866"/>
              <a:gd name="connsiteX5" fmla="*/ 14097532 w 14129997"/>
              <a:gd name="connsiteY5" fmla="*/ 12191997 h 12222866"/>
              <a:gd name="connsiteX0" fmla="*/ 14103537 w 14136002"/>
              <a:gd name="connsiteY0" fmla="*/ 12191997 h 12222866"/>
              <a:gd name="connsiteX1" fmla="*/ 14136002 w 14136002"/>
              <a:gd name="connsiteY1" fmla="*/ 0 h 12222866"/>
              <a:gd name="connsiteX2" fmla="*/ 1449421 w 14136002"/>
              <a:gd name="connsiteY2" fmla="*/ 11289 h 12222866"/>
              <a:gd name="connsiteX3" fmla="*/ 1703424 w 14136002"/>
              <a:gd name="connsiteY3" fmla="*/ 6525428 h 12222866"/>
              <a:gd name="connsiteX4" fmla="*/ 1735932 w 14136002"/>
              <a:gd name="connsiteY4" fmla="*/ 12222866 h 12222866"/>
              <a:gd name="connsiteX5" fmla="*/ 14103537 w 14136002"/>
              <a:gd name="connsiteY5" fmla="*/ 12191997 h 12222866"/>
              <a:gd name="connsiteX0" fmla="*/ 38684052 w 38684052"/>
              <a:gd name="connsiteY0" fmla="*/ 12146277 h 12222866"/>
              <a:gd name="connsiteX1" fmla="*/ 14136002 w 38684052"/>
              <a:gd name="connsiteY1" fmla="*/ 0 h 12222866"/>
              <a:gd name="connsiteX2" fmla="*/ 1449421 w 38684052"/>
              <a:gd name="connsiteY2" fmla="*/ 11289 h 12222866"/>
              <a:gd name="connsiteX3" fmla="*/ 1703424 w 38684052"/>
              <a:gd name="connsiteY3" fmla="*/ 6525428 h 12222866"/>
              <a:gd name="connsiteX4" fmla="*/ 1735932 w 38684052"/>
              <a:gd name="connsiteY4" fmla="*/ 12222866 h 12222866"/>
              <a:gd name="connsiteX5" fmla="*/ 38684052 w 38684052"/>
              <a:gd name="connsiteY5" fmla="*/ 12146277 h 12222866"/>
              <a:gd name="connsiteX0" fmla="*/ 36297595 w 36297595"/>
              <a:gd name="connsiteY0" fmla="*/ 12191997 h 12222866"/>
              <a:gd name="connsiteX1" fmla="*/ 14136002 w 36297595"/>
              <a:gd name="connsiteY1" fmla="*/ 0 h 12222866"/>
              <a:gd name="connsiteX2" fmla="*/ 1449421 w 36297595"/>
              <a:gd name="connsiteY2" fmla="*/ 11289 h 12222866"/>
              <a:gd name="connsiteX3" fmla="*/ 1703424 w 36297595"/>
              <a:gd name="connsiteY3" fmla="*/ 6525428 h 12222866"/>
              <a:gd name="connsiteX4" fmla="*/ 1735932 w 36297595"/>
              <a:gd name="connsiteY4" fmla="*/ 12222866 h 12222866"/>
              <a:gd name="connsiteX5" fmla="*/ 36297595 w 36297595"/>
              <a:gd name="connsiteY5" fmla="*/ 12191997 h 12222866"/>
              <a:gd name="connsiteX0" fmla="*/ 36297595 w 48999037"/>
              <a:gd name="connsiteY0" fmla="*/ 12218501 h 12249370"/>
              <a:gd name="connsiteX1" fmla="*/ 48999037 w 48999037"/>
              <a:gd name="connsiteY1" fmla="*/ 0 h 12249370"/>
              <a:gd name="connsiteX2" fmla="*/ 1449421 w 48999037"/>
              <a:gd name="connsiteY2" fmla="*/ 37793 h 12249370"/>
              <a:gd name="connsiteX3" fmla="*/ 1703424 w 48999037"/>
              <a:gd name="connsiteY3" fmla="*/ 6551932 h 12249370"/>
              <a:gd name="connsiteX4" fmla="*/ 1735932 w 48999037"/>
              <a:gd name="connsiteY4" fmla="*/ 12249370 h 12249370"/>
              <a:gd name="connsiteX5" fmla="*/ 36297595 w 48999037"/>
              <a:gd name="connsiteY5" fmla="*/ 12218501 h 12249370"/>
              <a:gd name="connsiteX0" fmla="*/ 49267494 w 49267787"/>
              <a:gd name="connsiteY0" fmla="*/ 12192000 h 12249370"/>
              <a:gd name="connsiteX1" fmla="*/ 48999037 w 49267787"/>
              <a:gd name="connsiteY1" fmla="*/ 0 h 12249370"/>
              <a:gd name="connsiteX2" fmla="*/ 1449421 w 49267787"/>
              <a:gd name="connsiteY2" fmla="*/ 37793 h 12249370"/>
              <a:gd name="connsiteX3" fmla="*/ 1703424 w 49267787"/>
              <a:gd name="connsiteY3" fmla="*/ 6551932 h 12249370"/>
              <a:gd name="connsiteX4" fmla="*/ 1735932 w 49267787"/>
              <a:gd name="connsiteY4" fmla="*/ 12249370 h 12249370"/>
              <a:gd name="connsiteX5" fmla="*/ 49267494 w 49267787"/>
              <a:gd name="connsiteY5" fmla="*/ 12192000 h 1224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67787" h="12249370">
                <a:moveTo>
                  <a:pt x="49267494" y="12192000"/>
                </a:moveTo>
                <a:cubicBezTo>
                  <a:pt x="49278316" y="8128001"/>
                  <a:pt x="48988215" y="4063999"/>
                  <a:pt x="48999037" y="0"/>
                </a:cubicBezTo>
                <a:lnTo>
                  <a:pt x="1449421" y="37793"/>
                </a:lnTo>
                <a:cubicBezTo>
                  <a:pt x="1087303" y="339647"/>
                  <a:pt x="-1772019" y="2246712"/>
                  <a:pt x="1703424" y="6551932"/>
                </a:cubicBezTo>
                <a:cubicBezTo>
                  <a:pt x="5040761" y="10686072"/>
                  <a:pt x="2829743" y="11535073"/>
                  <a:pt x="1735932" y="12249370"/>
                </a:cubicBezTo>
                <a:lnTo>
                  <a:pt x="49267494" y="12192000"/>
                </a:lnTo>
                <a:close/>
              </a:path>
            </a:pathLst>
          </a:custGeom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00309E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300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00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300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300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3006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esko.fi/komiteaesittelyt/sk-8-sahkoverkkojen-jarjestelmavaatimukset/" TargetMode="External"/><Relationship Id="rId13" Type="http://schemas.openxmlformats.org/officeDocument/2006/relationships/hyperlink" Target="https://sesko.fi/komiteaesittelyt/sr-21-akut-ja-energiavarastot/" TargetMode="External"/><Relationship Id="rId18" Type="http://schemas.openxmlformats.org/officeDocument/2006/relationships/hyperlink" Target="https://sesko.fi/komiteaesittelyt/sr-114-merienergia-vuorovesi-ja-aaltoenergiamuuntimet/" TargetMode="External"/><Relationship Id="rId26" Type="http://schemas.openxmlformats.org/officeDocument/2006/relationships/hyperlink" Target="https://www.iec.ch/basecamp/contributing-sustainable-development-goals" TargetMode="External"/><Relationship Id="rId3" Type="http://schemas.openxmlformats.org/officeDocument/2006/relationships/hyperlink" Target="https://sesko.fi/komiteaesittelyt/sk-31-rajahdysvaaralliset-tilat/" TargetMode="External"/><Relationship Id="rId21" Type="http://schemas.openxmlformats.org/officeDocument/2006/relationships/hyperlink" Target="https://sesko.fi/komiteaesittelyt/sr-88-tuulivoimajarjestelmat/" TargetMode="External"/><Relationship Id="rId7" Type="http://schemas.openxmlformats.org/officeDocument/2006/relationships/hyperlink" Target="https://sesko.fi/komiteaesittelyt/sk-2-pyorivat-sahkokoneet/" TargetMode="External"/><Relationship Id="rId12" Type="http://schemas.openxmlformats.org/officeDocument/2006/relationships/hyperlink" Target="https://sesko.fi/komiteaesittelyt/sk-65-teollisuusprosessien-ohjaus/" TargetMode="External"/><Relationship Id="rId17" Type="http://schemas.openxmlformats.org/officeDocument/2006/relationships/hyperlink" Target="https://metsta.fi/standardisointiryhma/metsakoneet-sr-015/" TargetMode="External"/><Relationship Id="rId25" Type="http://schemas.openxmlformats.org/officeDocument/2006/relationships/hyperlink" Target="https://sesko.fi/komiteaesittelyt/sk-45-ydinlaitosautomaatio/" TargetMode="External"/><Relationship Id="rId2" Type="http://schemas.openxmlformats.org/officeDocument/2006/relationships/hyperlink" Target="https://sesko.fi/komiteaesittelyt/sr-105-polttokennot/" TargetMode="External"/><Relationship Id="rId16" Type="http://schemas.openxmlformats.org/officeDocument/2006/relationships/hyperlink" Target="https://www.iso.org/committee/46706.html" TargetMode="External"/><Relationship Id="rId20" Type="http://schemas.openxmlformats.org/officeDocument/2006/relationships/hyperlink" Target="https://iec.ch/dyn/www/f?p=103:7:::::FSP_ORG_ID:7851" TargetMode="External"/><Relationship Id="rId29" Type="http://schemas.openxmlformats.org/officeDocument/2006/relationships/hyperlink" Target="https://www.iso.org/committee/50266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tandards.cencenelec.eu/dyn/www/f?p=205:7:0::::FSP_ORG_ID:2121095&amp;cs=1C768ED5384A10C0D3BDFAADF1D285AB6" TargetMode="External"/><Relationship Id="rId11" Type="http://schemas.openxmlformats.org/officeDocument/2006/relationships/hyperlink" Target="https://sesko.fi/komiteaesittelyt/sk-69-sahkoautot-ja-latausjarjestelmat/" TargetMode="External"/><Relationship Id="rId24" Type="http://schemas.openxmlformats.org/officeDocument/2006/relationships/hyperlink" Target="https://metsta.fi/standardisointiryhma/voimalaitokset-polttomoottorit-ja-kaasuturbiinit-sr-192/" TargetMode="External"/><Relationship Id="rId5" Type="http://schemas.openxmlformats.org/officeDocument/2006/relationships/hyperlink" Target="https://www.iso.org/committee/53314.html" TargetMode="External"/><Relationship Id="rId15" Type="http://schemas.openxmlformats.org/officeDocument/2006/relationships/hyperlink" Target="https://standards.cencenelec.eu/dyn/www/f?p=205:7:0::::FSP_ORG_ID:6282&amp;cs=143E88F87F7332721DB845C9598BE20D0" TargetMode="External"/><Relationship Id="rId23" Type="http://schemas.openxmlformats.org/officeDocument/2006/relationships/hyperlink" Target="https://sesko.fi/komiteaesittelyt/sr-5-hoyryturbiinit/" TargetMode="External"/><Relationship Id="rId28" Type="http://schemas.openxmlformats.org/officeDocument/2006/relationships/hyperlink" Target="https://standards.cencenelec.eu/dyn/www/f?p=205:7:0::::FSP_ORG_ID:1222800&amp;cs=1A7B04BA73EF90EB534996A2958BC9308" TargetMode="External"/><Relationship Id="rId10" Type="http://schemas.openxmlformats.org/officeDocument/2006/relationships/hyperlink" Target="https://sesko.fi/komiteaesittelyt/sr-57-sahkoverkkojen-hallinta-ja-viestinta/" TargetMode="External"/><Relationship Id="rId19" Type="http://schemas.openxmlformats.org/officeDocument/2006/relationships/hyperlink" Target="https://sesko.fi/komiteaesittelyt/sr-82-aurinkosahko/" TargetMode="External"/><Relationship Id="rId4" Type="http://schemas.openxmlformats.org/officeDocument/2006/relationships/hyperlink" Target="https://www.iso.org/committee/54560.html" TargetMode="External"/><Relationship Id="rId9" Type="http://schemas.openxmlformats.org/officeDocument/2006/relationships/hyperlink" Target="https://sesko.fi/komiteaesittelyt/sk-20-energiakaapelit/" TargetMode="External"/><Relationship Id="rId14" Type="http://schemas.openxmlformats.org/officeDocument/2006/relationships/hyperlink" Target="https://metsta.fi/standardisointiryhma/rikasteet-ja-harvinaiset-maametallit-sr-183/" TargetMode="External"/><Relationship Id="rId22" Type="http://schemas.openxmlformats.org/officeDocument/2006/relationships/hyperlink" Target="https://sesko.fi/komiteaesittelyt/sr-4-vesiturbiinit/" TargetMode="External"/><Relationship Id="rId2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B5DB8-D32B-707A-1E18-E2C77CDDEE4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72797-7B67-C244-A437-D0D461E13FAC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09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10.11.2023</a:t>
            </a:fld>
            <a:endParaRPr kumimoji="0" lang="en-FI" sz="1200" b="0" i="0" u="none" strike="noStrike" kern="1200" cap="none" spc="0" normalizeH="0" baseline="0" noProof="0">
              <a:ln>
                <a:noFill/>
              </a:ln>
              <a:solidFill>
                <a:srgbClr val="00309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7BEE29-DABD-4AD4-60E3-5A8128EB7CAE}"/>
              </a:ext>
            </a:extLst>
          </p:cNvPr>
          <p:cNvSpPr/>
          <p:nvPr/>
        </p:nvSpPr>
        <p:spPr>
          <a:xfrm>
            <a:off x="2546787" y="3993178"/>
            <a:ext cx="7253651" cy="19710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E13CE3E-476E-79BE-CEE4-B1DC427B934F}"/>
              </a:ext>
            </a:extLst>
          </p:cNvPr>
          <p:cNvGrpSpPr/>
          <p:nvPr/>
        </p:nvGrpSpPr>
        <p:grpSpPr>
          <a:xfrm>
            <a:off x="4788678" y="271149"/>
            <a:ext cx="1731618" cy="448101"/>
            <a:chOff x="3963263" y="540461"/>
            <a:chExt cx="1731618" cy="44810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8D876BF-CA91-4D02-61D3-1AF188EF0044}"/>
                </a:ext>
              </a:extLst>
            </p:cNvPr>
            <p:cNvSpPr/>
            <p:nvPr/>
          </p:nvSpPr>
          <p:spPr>
            <a:xfrm>
              <a:off x="3963263" y="540461"/>
              <a:ext cx="1731618" cy="44810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ECA2B39-EEB5-0C67-551B-F788CC22B000}"/>
                </a:ext>
              </a:extLst>
            </p:cNvPr>
            <p:cNvSpPr txBox="1"/>
            <p:nvPr/>
          </p:nvSpPr>
          <p:spPr>
            <a:xfrm>
              <a:off x="3963263" y="540461"/>
              <a:ext cx="1731618" cy="44810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600" kern="1200" dirty="0">
                  <a:solidFill>
                    <a:schemeClr val="bg1"/>
                  </a:solidFill>
                </a:rPr>
                <a:t>PUHDAS ENERGIA</a:t>
              </a:r>
              <a:endParaRPr lang="en-US" sz="16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05DEF02-4DA0-CCC6-AE23-005D49CD40AA}"/>
              </a:ext>
            </a:extLst>
          </p:cNvPr>
          <p:cNvCxnSpPr>
            <a:cxnSpLocks/>
          </p:cNvCxnSpPr>
          <p:nvPr/>
        </p:nvCxnSpPr>
        <p:spPr>
          <a:xfrm flipV="1">
            <a:off x="1432423" y="886878"/>
            <a:ext cx="9305169" cy="10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D748B41-0D7A-0E10-E0CF-6CCC7310F28B}"/>
              </a:ext>
            </a:extLst>
          </p:cNvPr>
          <p:cNvCxnSpPr>
            <a:cxnSpLocks/>
          </p:cNvCxnSpPr>
          <p:nvPr/>
        </p:nvCxnSpPr>
        <p:spPr>
          <a:xfrm>
            <a:off x="5654473" y="713647"/>
            <a:ext cx="14" cy="1733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AA8DB4-57B2-5573-1C6E-DA52E222CF6B}"/>
              </a:ext>
            </a:extLst>
          </p:cNvPr>
          <p:cNvGrpSpPr/>
          <p:nvPr/>
        </p:nvGrpSpPr>
        <p:grpSpPr>
          <a:xfrm>
            <a:off x="2724143" y="981439"/>
            <a:ext cx="1656000" cy="360000"/>
            <a:chOff x="4917855" y="1176766"/>
            <a:chExt cx="1060585" cy="32252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72FD529-1C9F-90FE-8EE0-03AD43BEFB45}"/>
                </a:ext>
              </a:extLst>
            </p:cNvPr>
            <p:cNvSpPr/>
            <p:nvPr/>
          </p:nvSpPr>
          <p:spPr>
            <a:xfrm>
              <a:off x="4917855" y="1176766"/>
              <a:ext cx="1060585" cy="3225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AFEDE47-E261-74AA-70FD-6684A3F3104E}"/>
                </a:ext>
              </a:extLst>
            </p:cNvPr>
            <p:cNvSpPr txBox="1"/>
            <p:nvPr/>
          </p:nvSpPr>
          <p:spPr>
            <a:xfrm>
              <a:off x="4917855" y="1176766"/>
              <a:ext cx="1060585" cy="32252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200" kern="1200" dirty="0"/>
                <a:t>VETY</a:t>
              </a:r>
              <a:endParaRPr lang="en-US" sz="1200" kern="1200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CB15875-0A69-1923-1F12-302156FDB1A7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3552143" y="880917"/>
            <a:ext cx="0" cy="1005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64B35B1-632D-DB37-DF66-DEFEA9D8011F}"/>
              </a:ext>
            </a:extLst>
          </p:cNvPr>
          <p:cNvCxnSpPr>
            <a:cxnSpLocks/>
          </p:cNvCxnSpPr>
          <p:nvPr/>
        </p:nvCxnSpPr>
        <p:spPr>
          <a:xfrm flipH="1" flipV="1">
            <a:off x="2730293" y="1726684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3CC8008-ACDD-9F27-4D46-1978C42B7659}"/>
              </a:ext>
            </a:extLst>
          </p:cNvPr>
          <p:cNvCxnSpPr>
            <a:cxnSpLocks/>
          </p:cNvCxnSpPr>
          <p:nvPr/>
        </p:nvCxnSpPr>
        <p:spPr>
          <a:xfrm>
            <a:off x="2728660" y="1335710"/>
            <a:ext cx="0" cy="4245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C24E29D-2716-F37B-AFCD-536E43CC50DC}"/>
              </a:ext>
            </a:extLst>
          </p:cNvPr>
          <p:cNvCxnSpPr>
            <a:cxnSpLocks/>
          </p:cNvCxnSpPr>
          <p:nvPr/>
        </p:nvCxnSpPr>
        <p:spPr>
          <a:xfrm flipH="1" flipV="1">
            <a:off x="2732367" y="2370928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D16669F-F9E7-C5FE-4403-25A13E511379}"/>
              </a:ext>
            </a:extLst>
          </p:cNvPr>
          <p:cNvCxnSpPr>
            <a:cxnSpLocks/>
          </p:cNvCxnSpPr>
          <p:nvPr/>
        </p:nvCxnSpPr>
        <p:spPr>
          <a:xfrm flipH="1" flipV="1">
            <a:off x="2732140" y="3992906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8743E79-1145-537B-ED1F-DFCE6230FDDD}"/>
              </a:ext>
            </a:extLst>
          </p:cNvPr>
          <p:cNvCxnSpPr>
            <a:cxnSpLocks/>
          </p:cNvCxnSpPr>
          <p:nvPr/>
        </p:nvCxnSpPr>
        <p:spPr>
          <a:xfrm flipH="1" flipV="1">
            <a:off x="2730458" y="4948606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B8610F3-2E41-036C-0000-C7D5F340883C}"/>
              </a:ext>
            </a:extLst>
          </p:cNvPr>
          <p:cNvCxnSpPr>
            <a:cxnSpLocks/>
          </p:cNvCxnSpPr>
          <p:nvPr/>
        </p:nvCxnSpPr>
        <p:spPr>
          <a:xfrm flipH="1" flipV="1">
            <a:off x="2727613" y="5581005"/>
            <a:ext cx="140771" cy="1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500203E-4ECC-4DBA-8D6F-BE0BDD3D8694}"/>
              </a:ext>
            </a:extLst>
          </p:cNvPr>
          <p:cNvGrpSpPr/>
          <p:nvPr/>
        </p:nvGrpSpPr>
        <p:grpSpPr>
          <a:xfrm>
            <a:off x="2862306" y="1525155"/>
            <a:ext cx="1545208" cy="448101"/>
            <a:chOff x="5183001" y="1687490"/>
            <a:chExt cx="896203" cy="44810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C7F90FE-C797-A132-5BC3-1B3D1F389E4E}"/>
                </a:ext>
              </a:extLst>
            </p:cNvPr>
            <p:cNvSpPr/>
            <p:nvPr/>
          </p:nvSpPr>
          <p:spPr>
            <a:xfrm>
              <a:off x="5183001" y="1687490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4A78FE1-7911-4D39-179B-D5790BD0EDBC}"/>
                </a:ext>
              </a:extLst>
            </p:cNvPr>
            <p:cNvSpPr txBox="1"/>
            <p:nvPr/>
          </p:nvSpPr>
          <p:spPr>
            <a:xfrm>
              <a:off x="5183001" y="1687490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SR 105 Polttokennot 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E9ECE1C-91A3-FC86-ACB0-61B42B4D7F76}"/>
              </a:ext>
            </a:extLst>
          </p:cNvPr>
          <p:cNvGrpSpPr/>
          <p:nvPr/>
        </p:nvGrpSpPr>
        <p:grpSpPr>
          <a:xfrm>
            <a:off x="2862306" y="2161460"/>
            <a:ext cx="1545208" cy="448101"/>
            <a:chOff x="5183001" y="2323795"/>
            <a:chExt cx="896203" cy="44810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F386DE0-0ACA-6B84-D864-F4AF4BAD574C}"/>
                </a:ext>
              </a:extLst>
            </p:cNvPr>
            <p:cNvSpPr/>
            <p:nvPr/>
          </p:nvSpPr>
          <p:spPr>
            <a:xfrm>
              <a:off x="5183001" y="2323795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A1246C1-FC9F-CBE6-3B70-5B27A917365C}"/>
                </a:ext>
              </a:extLst>
            </p:cNvPr>
            <p:cNvSpPr txBox="1"/>
            <p:nvPr/>
          </p:nvSpPr>
          <p:spPr>
            <a:xfrm>
              <a:off x="5183001" y="2323795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0" i="0" kern="1200" dirty="0">
                  <a:solidFill>
                    <a:schemeClr val="bg1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SK 31 </a:t>
              </a:r>
              <a:r>
                <a:rPr lang="en-US" sz="1050" b="0" i="0" kern="1200" dirty="0" err="1">
                  <a:solidFill>
                    <a:schemeClr val="bg1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Räjähdysvaaralliset</a:t>
              </a:r>
              <a:r>
                <a:rPr lang="en-US" sz="1050" b="0" i="0" kern="1200" dirty="0">
                  <a:solidFill>
                    <a:schemeClr val="bg1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lang="en-US" sz="1050" b="0" i="0" kern="1200" dirty="0" err="1">
                  <a:solidFill>
                    <a:schemeClr val="bg1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tilat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D6777EC-CCB9-F9E5-EE46-4DEA9E7BE447}"/>
              </a:ext>
            </a:extLst>
          </p:cNvPr>
          <p:cNvGrpSpPr/>
          <p:nvPr/>
        </p:nvGrpSpPr>
        <p:grpSpPr>
          <a:xfrm>
            <a:off x="2861381" y="5317228"/>
            <a:ext cx="1545208" cy="451457"/>
            <a:chOff x="8870997" y="4250571"/>
            <a:chExt cx="896203" cy="451457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09EC6C0-6ECC-62C6-9C92-83C6C502F80F}"/>
                </a:ext>
              </a:extLst>
            </p:cNvPr>
            <p:cNvSpPr/>
            <p:nvPr/>
          </p:nvSpPr>
          <p:spPr>
            <a:xfrm>
              <a:off x="8870997" y="4253927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336A8C8-8F58-9B28-BCAD-443CEC4249A0}"/>
                </a:ext>
              </a:extLst>
            </p:cNvPr>
            <p:cNvSpPr txBox="1"/>
            <p:nvPr/>
          </p:nvSpPr>
          <p:spPr>
            <a:xfrm>
              <a:off x="8870997" y="4250571"/>
              <a:ext cx="896203" cy="448101"/>
            </a:xfrm>
            <a:prstGeom prst="rect">
              <a:avLst/>
            </a:prstGeom>
            <a:solidFill>
              <a:srgbClr val="EFD87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tx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ISO/TC 197 </a:t>
              </a:r>
              <a:r>
                <a:rPr lang="fi-FI" sz="1050" kern="1200" dirty="0" err="1">
                  <a:solidFill>
                    <a:schemeClr val="tx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Hydrogen</a:t>
              </a:r>
              <a:r>
                <a:rPr lang="fi-FI" sz="1050" kern="1200" dirty="0">
                  <a:solidFill>
                    <a:schemeClr val="tx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</a:t>
              </a:r>
              <a:r>
                <a:rPr lang="fi-FI" sz="1050" kern="1200" dirty="0" err="1">
                  <a:solidFill>
                    <a:schemeClr val="tx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technologies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15D6EF5-917B-5584-30AB-803AE3C94BBB}"/>
              </a:ext>
            </a:extLst>
          </p:cNvPr>
          <p:cNvGrpSpPr/>
          <p:nvPr/>
        </p:nvGrpSpPr>
        <p:grpSpPr>
          <a:xfrm>
            <a:off x="2857832" y="4718013"/>
            <a:ext cx="1545208" cy="451457"/>
            <a:chOff x="8870997" y="4886875"/>
            <a:chExt cx="896203" cy="45145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39F189C-933E-55B3-862D-4BB10DBBC864}"/>
                </a:ext>
              </a:extLst>
            </p:cNvPr>
            <p:cNvSpPr/>
            <p:nvPr/>
          </p:nvSpPr>
          <p:spPr>
            <a:xfrm>
              <a:off x="8870997" y="4890231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795C814-B60C-C2B7-1F86-2F8FAC22EECF}"/>
                </a:ext>
              </a:extLst>
            </p:cNvPr>
            <p:cNvSpPr txBox="1"/>
            <p:nvPr/>
          </p:nvSpPr>
          <p:spPr>
            <a:xfrm>
              <a:off x="8870997" y="4886875"/>
              <a:ext cx="896203" cy="448101"/>
            </a:xfrm>
            <a:prstGeom prst="rect">
              <a:avLst/>
            </a:prstGeom>
            <a:solidFill>
              <a:srgbClr val="EFD87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tx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ISO/TC 158 Analysis of </a:t>
              </a:r>
              <a:r>
                <a:rPr lang="fi-FI" sz="1050" kern="1200" dirty="0" err="1">
                  <a:solidFill>
                    <a:schemeClr val="tx1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gases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F3C44D19-C56C-1D96-5331-A885E0C7B4A0}"/>
              </a:ext>
            </a:extLst>
          </p:cNvPr>
          <p:cNvSpPr txBox="1"/>
          <p:nvPr/>
        </p:nvSpPr>
        <p:spPr>
          <a:xfrm>
            <a:off x="2860044" y="3762347"/>
            <a:ext cx="1545208" cy="448101"/>
          </a:xfrm>
          <a:prstGeom prst="rect">
            <a:avLst/>
          </a:prstGeom>
          <a:solidFill>
            <a:srgbClr val="EFD87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i-FI" sz="1050" kern="12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CEN/CLC/JTC 6 </a:t>
            </a:r>
            <a:r>
              <a:rPr lang="fi-FI" sz="1050" kern="1200" dirty="0" err="1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Hydrogen</a:t>
            </a:r>
            <a:r>
              <a:rPr lang="fi-FI" sz="1050" kern="12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</a:t>
            </a:r>
            <a:r>
              <a:rPr lang="fi-FI" sz="1050" kern="1200" dirty="0" err="1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energy</a:t>
            </a:r>
            <a:r>
              <a:rPr lang="fi-FI" sz="1050" kern="12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i-FI" sz="1050" kern="1200" dirty="0" err="1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systems</a:t>
            </a:r>
            <a:r>
              <a:rPr lang="fi-FI" sz="1050" kern="12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050" kern="1200" dirty="0">
              <a:solidFill>
                <a:schemeClr val="tx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9E5CD16-2621-BB3C-7A42-5DD0DFC5DD24}"/>
              </a:ext>
            </a:extLst>
          </p:cNvPr>
          <p:cNvGrpSpPr/>
          <p:nvPr/>
        </p:nvGrpSpPr>
        <p:grpSpPr>
          <a:xfrm>
            <a:off x="10040060" y="1515636"/>
            <a:ext cx="1548000" cy="448101"/>
            <a:chOff x="8870997" y="1708707"/>
            <a:chExt cx="896203" cy="448101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B2B969B-71E0-C7EF-5148-03D97ACA2493}"/>
                </a:ext>
              </a:extLst>
            </p:cNvPr>
            <p:cNvSpPr/>
            <p:nvPr/>
          </p:nvSpPr>
          <p:spPr>
            <a:xfrm>
              <a:off x="8870997" y="1708707"/>
              <a:ext cx="896203" cy="448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D69490A-D801-5331-A516-74E47294EDB4}"/>
                </a:ext>
              </a:extLst>
            </p:cNvPr>
            <p:cNvSpPr txBox="1"/>
            <p:nvPr/>
          </p:nvSpPr>
          <p:spPr>
            <a:xfrm>
              <a:off x="8870997" y="1708707"/>
              <a:ext cx="896203" cy="44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SK 2 Pyörivät sähkökoneet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3D78826-3607-30FF-B305-E0BED6F5F24C}"/>
              </a:ext>
            </a:extLst>
          </p:cNvPr>
          <p:cNvGrpSpPr/>
          <p:nvPr/>
        </p:nvGrpSpPr>
        <p:grpSpPr>
          <a:xfrm>
            <a:off x="10040060" y="2151941"/>
            <a:ext cx="1548000" cy="448101"/>
            <a:chOff x="8870997" y="2345012"/>
            <a:chExt cx="896203" cy="448101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F741C9B-ED1D-254B-4BD4-DC0AA6D0EA6D}"/>
                </a:ext>
              </a:extLst>
            </p:cNvPr>
            <p:cNvSpPr/>
            <p:nvPr/>
          </p:nvSpPr>
          <p:spPr>
            <a:xfrm>
              <a:off x="8870997" y="2345012"/>
              <a:ext cx="896203" cy="448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7623286-8307-B032-6AA2-22BA93964E3B}"/>
                </a:ext>
              </a:extLst>
            </p:cNvPr>
            <p:cNvSpPr txBox="1"/>
            <p:nvPr/>
          </p:nvSpPr>
          <p:spPr>
            <a:xfrm>
              <a:off x="8870997" y="2345012"/>
              <a:ext cx="896203" cy="44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SK 8 Sähköverkkojen järjestelmävaatimukset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9F2BFC8-954F-F110-FD97-7990CEE3DBCD}"/>
              </a:ext>
            </a:extLst>
          </p:cNvPr>
          <p:cNvGrpSpPr/>
          <p:nvPr/>
        </p:nvGrpSpPr>
        <p:grpSpPr>
          <a:xfrm>
            <a:off x="10040060" y="2788246"/>
            <a:ext cx="1548000" cy="448101"/>
            <a:chOff x="8870997" y="2981317"/>
            <a:chExt cx="896203" cy="448101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91F6087-6706-858B-6479-0B8C6C11DC69}"/>
                </a:ext>
              </a:extLst>
            </p:cNvPr>
            <p:cNvSpPr/>
            <p:nvPr/>
          </p:nvSpPr>
          <p:spPr>
            <a:xfrm>
              <a:off x="8870997" y="2981317"/>
              <a:ext cx="896203" cy="448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621A4B6-7DA6-B36E-63EE-2C18778B6CF3}"/>
                </a:ext>
              </a:extLst>
            </p:cNvPr>
            <p:cNvSpPr txBox="1"/>
            <p:nvPr/>
          </p:nvSpPr>
          <p:spPr>
            <a:xfrm>
              <a:off x="8870997" y="2981317"/>
              <a:ext cx="896203" cy="44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SK 20 Energiakaapelit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05FFC1D-190D-2694-B179-0896A01A7AAD}"/>
              </a:ext>
            </a:extLst>
          </p:cNvPr>
          <p:cNvGrpSpPr/>
          <p:nvPr/>
        </p:nvGrpSpPr>
        <p:grpSpPr>
          <a:xfrm>
            <a:off x="10040060" y="4062148"/>
            <a:ext cx="1548000" cy="448101"/>
            <a:chOff x="8870997" y="4253927"/>
            <a:chExt cx="896203" cy="448101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7C3B9DB-85CF-23CC-C656-76C933640CC0}"/>
                </a:ext>
              </a:extLst>
            </p:cNvPr>
            <p:cNvSpPr/>
            <p:nvPr/>
          </p:nvSpPr>
          <p:spPr>
            <a:xfrm>
              <a:off x="8870997" y="4253927"/>
              <a:ext cx="896203" cy="448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9895D00-709E-723D-03B1-8193FC7A30B5}"/>
                </a:ext>
              </a:extLst>
            </p:cNvPr>
            <p:cNvSpPr txBox="1"/>
            <p:nvPr/>
          </p:nvSpPr>
          <p:spPr>
            <a:xfrm>
              <a:off x="8870997" y="4253927"/>
              <a:ext cx="896203" cy="44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SR 57 Sähköverkkojen hallinta ja viestintä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691F2F3-0C59-6AAD-1467-A792267FF253}"/>
              </a:ext>
            </a:extLst>
          </p:cNvPr>
          <p:cNvGrpSpPr/>
          <p:nvPr/>
        </p:nvGrpSpPr>
        <p:grpSpPr>
          <a:xfrm>
            <a:off x="10040060" y="5334757"/>
            <a:ext cx="1548000" cy="448101"/>
            <a:chOff x="8870997" y="5526536"/>
            <a:chExt cx="896203" cy="448101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2C18C91-B455-7789-CDA0-34D8211C77C4}"/>
                </a:ext>
              </a:extLst>
            </p:cNvPr>
            <p:cNvSpPr/>
            <p:nvPr/>
          </p:nvSpPr>
          <p:spPr>
            <a:xfrm>
              <a:off x="8870997" y="5526536"/>
              <a:ext cx="896203" cy="448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252D01F-C624-9C55-9CD0-A0615E488923}"/>
                </a:ext>
              </a:extLst>
            </p:cNvPr>
            <p:cNvSpPr txBox="1"/>
            <p:nvPr/>
          </p:nvSpPr>
          <p:spPr>
            <a:xfrm>
              <a:off x="8870997" y="5526536"/>
              <a:ext cx="896203" cy="44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SK 69 Sähköautot ja latausjärjestelmät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CB0F980-AE46-D57D-4346-3A511A7A3F05}"/>
              </a:ext>
            </a:extLst>
          </p:cNvPr>
          <p:cNvCxnSpPr>
            <a:cxnSpLocks/>
          </p:cNvCxnSpPr>
          <p:nvPr/>
        </p:nvCxnSpPr>
        <p:spPr>
          <a:xfrm flipH="1" flipV="1">
            <a:off x="9918717" y="1717165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ED770E1-F30E-418A-13A3-BE44FAA4EF26}"/>
              </a:ext>
            </a:extLst>
          </p:cNvPr>
          <p:cNvCxnSpPr>
            <a:cxnSpLocks/>
          </p:cNvCxnSpPr>
          <p:nvPr/>
        </p:nvCxnSpPr>
        <p:spPr>
          <a:xfrm flipH="1" flipV="1">
            <a:off x="9915878" y="1323034"/>
            <a:ext cx="2268" cy="4235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CA0D7ED-77BB-C579-8136-83AA038E6BE6}"/>
              </a:ext>
            </a:extLst>
          </p:cNvPr>
          <p:cNvCxnSpPr>
            <a:cxnSpLocks/>
          </p:cNvCxnSpPr>
          <p:nvPr/>
        </p:nvCxnSpPr>
        <p:spPr>
          <a:xfrm flipH="1" flipV="1">
            <a:off x="9916335" y="2361409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7D2FB5F-1D42-AF03-91FB-9976EB9B167A}"/>
              </a:ext>
            </a:extLst>
          </p:cNvPr>
          <p:cNvCxnSpPr>
            <a:cxnSpLocks/>
          </p:cNvCxnSpPr>
          <p:nvPr/>
        </p:nvCxnSpPr>
        <p:spPr>
          <a:xfrm flipH="1" flipV="1">
            <a:off x="9919645" y="3001217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2A8F603-50DD-7740-0CB7-2F1890D381DD}"/>
              </a:ext>
            </a:extLst>
          </p:cNvPr>
          <p:cNvCxnSpPr>
            <a:cxnSpLocks/>
          </p:cNvCxnSpPr>
          <p:nvPr/>
        </p:nvCxnSpPr>
        <p:spPr>
          <a:xfrm flipH="1" flipV="1">
            <a:off x="9918681" y="4280833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730A159-5FFB-DD1F-3A18-1A74934D4E39}"/>
              </a:ext>
            </a:extLst>
          </p:cNvPr>
          <p:cNvGrpSpPr/>
          <p:nvPr/>
        </p:nvGrpSpPr>
        <p:grpSpPr>
          <a:xfrm>
            <a:off x="9920049" y="3432292"/>
            <a:ext cx="1661537" cy="448101"/>
            <a:chOff x="10177536" y="4545819"/>
            <a:chExt cx="1661537" cy="448101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3823788C-5D4E-6436-22C0-B64D699AB517}"/>
                </a:ext>
              </a:extLst>
            </p:cNvPr>
            <p:cNvGrpSpPr/>
            <p:nvPr/>
          </p:nvGrpSpPr>
          <p:grpSpPr>
            <a:xfrm>
              <a:off x="10291073" y="4545819"/>
              <a:ext cx="1548000" cy="448101"/>
              <a:chOff x="8870997" y="4890231"/>
              <a:chExt cx="896203" cy="448101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89BC1C1-99CC-DC39-89C9-C661BE466CDB}"/>
                  </a:ext>
                </a:extLst>
              </p:cNvPr>
              <p:cNvSpPr/>
              <p:nvPr/>
            </p:nvSpPr>
            <p:spPr>
              <a:xfrm>
                <a:off x="8870997" y="4890231"/>
                <a:ext cx="896203" cy="4481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2AED5A25-B6BD-E574-F395-D566EC815143}"/>
                  </a:ext>
                </a:extLst>
              </p:cNvPr>
              <p:cNvSpPr txBox="1"/>
              <p:nvPr/>
            </p:nvSpPr>
            <p:spPr>
              <a:xfrm>
                <a:off x="8870997" y="4890231"/>
                <a:ext cx="896203" cy="4481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050" kern="1200" dirty="0">
                    <a:solidFill>
                      <a:schemeClr val="bg1"/>
                    </a:solidFill>
                    <a:hlinkClick r:id="rId1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SK 65 Teollisuusprosessien ohjaus</a:t>
                </a:r>
                <a:endParaRPr lang="en-US" sz="1050" kern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E8A0D13-CA5C-B3E1-9DDF-083C232331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77536" y="4768007"/>
              <a:ext cx="13016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41F7EE8-3641-2D85-E04C-6FDC25230022}"/>
              </a:ext>
            </a:extLst>
          </p:cNvPr>
          <p:cNvCxnSpPr>
            <a:cxnSpLocks/>
          </p:cNvCxnSpPr>
          <p:nvPr/>
        </p:nvCxnSpPr>
        <p:spPr>
          <a:xfrm flipV="1">
            <a:off x="10730449" y="880917"/>
            <a:ext cx="0" cy="1032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6DF6E65-7463-36B2-EA4D-3562178E1402}"/>
              </a:ext>
            </a:extLst>
          </p:cNvPr>
          <p:cNvGrpSpPr/>
          <p:nvPr/>
        </p:nvGrpSpPr>
        <p:grpSpPr>
          <a:xfrm>
            <a:off x="10054391" y="4701622"/>
            <a:ext cx="1548000" cy="448101"/>
            <a:chOff x="8870997" y="3617622"/>
            <a:chExt cx="896203" cy="44810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358BCBD8-C261-7642-2DE5-37948637FFFA}"/>
                </a:ext>
              </a:extLst>
            </p:cNvPr>
            <p:cNvSpPr/>
            <p:nvPr/>
          </p:nvSpPr>
          <p:spPr>
            <a:xfrm>
              <a:off x="8870997" y="3617622"/>
              <a:ext cx="896203" cy="44810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9E78489-0249-3EEA-055B-53F5B80F9F36}"/>
                </a:ext>
              </a:extLst>
            </p:cNvPr>
            <p:cNvSpPr txBox="1"/>
            <p:nvPr/>
          </p:nvSpPr>
          <p:spPr>
            <a:xfrm>
              <a:off x="8870997" y="3617622"/>
              <a:ext cx="896203" cy="448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1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SK 21 Akut ja energiavarastot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31A7B4D-7A47-DCAF-F923-792E5F615441}"/>
              </a:ext>
            </a:extLst>
          </p:cNvPr>
          <p:cNvCxnSpPr>
            <a:cxnSpLocks/>
          </p:cNvCxnSpPr>
          <p:nvPr/>
        </p:nvCxnSpPr>
        <p:spPr>
          <a:xfrm rot="60000" flipH="1">
            <a:off x="9689024" y="4925672"/>
            <a:ext cx="371717" cy="8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2F58C5E-D1F9-D6E8-75CC-4CE0149ACFAC}"/>
              </a:ext>
            </a:extLst>
          </p:cNvPr>
          <p:cNvGrpSpPr/>
          <p:nvPr/>
        </p:nvGrpSpPr>
        <p:grpSpPr>
          <a:xfrm>
            <a:off x="8135361" y="4709930"/>
            <a:ext cx="1548000" cy="448101"/>
            <a:chOff x="8870599" y="3617622"/>
            <a:chExt cx="896601" cy="448101"/>
          </a:xfrm>
          <a:solidFill>
            <a:srgbClr val="EFD877"/>
          </a:solidFill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EBFE709-2C89-075C-0821-F8622CB1AADF}"/>
                </a:ext>
              </a:extLst>
            </p:cNvPr>
            <p:cNvSpPr/>
            <p:nvPr/>
          </p:nvSpPr>
          <p:spPr>
            <a:xfrm>
              <a:off x="8870997" y="3617622"/>
              <a:ext cx="896203" cy="448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A90C262-59DC-4C8F-BFCC-9E61D9EBA536}"/>
                </a:ext>
              </a:extLst>
            </p:cNvPr>
            <p:cNvSpPr txBox="1"/>
            <p:nvPr/>
          </p:nvSpPr>
          <p:spPr>
            <a:xfrm>
              <a:off x="8870599" y="3617622"/>
              <a:ext cx="896203" cy="448101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tx1"/>
                  </a:solidFill>
                  <a:hlinkClick r:id="rId1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METSTA/SR 183 Rikasteet ja harvinaiset maametallit 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1BD46E2-9CD0-47B3-9CAF-E06A04D885C4}"/>
              </a:ext>
            </a:extLst>
          </p:cNvPr>
          <p:cNvCxnSpPr>
            <a:cxnSpLocks/>
          </p:cNvCxnSpPr>
          <p:nvPr/>
        </p:nvCxnSpPr>
        <p:spPr>
          <a:xfrm flipH="1">
            <a:off x="8001610" y="5558807"/>
            <a:ext cx="2068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B9202A5-4ED1-5912-4B87-0EF8866D9918}"/>
              </a:ext>
            </a:extLst>
          </p:cNvPr>
          <p:cNvGrpSpPr/>
          <p:nvPr/>
        </p:nvGrpSpPr>
        <p:grpSpPr>
          <a:xfrm>
            <a:off x="8136884" y="5323400"/>
            <a:ext cx="1547995" cy="448101"/>
            <a:chOff x="8870997" y="5526536"/>
            <a:chExt cx="896204" cy="448101"/>
          </a:xfrm>
          <a:solidFill>
            <a:srgbClr val="EFD877"/>
          </a:solidFill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7F0E949-70C1-1614-7657-502A4D4A3327}"/>
                </a:ext>
              </a:extLst>
            </p:cNvPr>
            <p:cNvSpPr/>
            <p:nvPr/>
          </p:nvSpPr>
          <p:spPr>
            <a:xfrm>
              <a:off x="8870997" y="5526536"/>
              <a:ext cx="896203" cy="44810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0D41687-4E9D-3955-9CEB-22BA41182771}"/>
                </a:ext>
              </a:extLst>
            </p:cNvPr>
            <p:cNvSpPr txBox="1"/>
            <p:nvPr/>
          </p:nvSpPr>
          <p:spPr>
            <a:xfrm>
              <a:off x="8870998" y="5526536"/>
              <a:ext cx="896203" cy="4481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tx1"/>
                  </a:solidFill>
                  <a:hlinkClick r:id="rId1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CEN/TC 301 Road </a:t>
              </a:r>
              <a:r>
                <a:rPr lang="fi-FI" sz="1050" kern="1200" dirty="0" err="1">
                  <a:solidFill>
                    <a:schemeClr val="tx1"/>
                  </a:solidFill>
                  <a:hlinkClick r:id="rId1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vehicles</a:t>
              </a:r>
              <a:br>
                <a:rPr lang="fi-FI" sz="1050" kern="1200" dirty="0">
                  <a:solidFill>
                    <a:schemeClr val="tx1"/>
                  </a:solidFill>
                </a:rPr>
              </a:br>
              <a:r>
                <a:rPr lang="fi-FI" sz="1050" kern="1200" dirty="0">
                  <a:solidFill>
                    <a:schemeClr val="tx1"/>
                  </a:solidFill>
                  <a:hlinkClick r:id="rId1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ISO/TC 22 Road </a:t>
              </a:r>
              <a:r>
                <a:rPr lang="fi-FI" sz="1050" kern="1200" dirty="0" err="1">
                  <a:solidFill>
                    <a:schemeClr val="tx1"/>
                  </a:solidFill>
                  <a:hlinkClick r:id="rId1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vehicles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913504C-147D-03F0-15B5-5427C3CC5CBE}"/>
              </a:ext>
            </a:extLst>
          </p:cNvPr>
          <p:cNvGrpSpPr/>
          <p:nvPr/>
        </p:nvGrpSpPr>
        <p:grpSpPr>
          <a:xfrm>
            <a:off x="6468583" y="5323594"/>
            <a:ext cx="1547994" cy="448101"/>
            <a:chOff x="8870997" y="5526536"/>
            <a:chExt cx="896203" cy="448101"/>
          </a:xfrm>
          <a:solidFill>
            <a:srgbClr val="EFD877"/>
          </a:solidFill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344506C-CFE2-AF32-4BED-4302D8446AEE}"/>
                </a:ext>
              </a:extLst>
            </p:cNvPr>
            <p:cNvSpPr/>
            <p:nvPr/>
          </p:nvSpPr>
          <p:spPr>
            <a:xfrm>
              <a:off x="8870997" y="5526536"/>
              <a:ext cx="896203" cy="44810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76F7BC2-441F-4EA8-9C4E-058E8A976600}"/>
                </a:ext>
              </a:extLst>
            </p:cNvPr>
            <p:cNvSpPr txBox="1"/>
            <p:nvPr/>
          </p:nvSpPr>
          <p:spPr>
            <a:xfrm>
              <a:off x="8870997" y="5526536"/>
              <a:ext cx="896203" cy="4481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tx1"/>
                  </a:solidFill>
                  <a:hlinkClick r:id="rId1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METSTA/SR 015 Metsäkoneet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6A69611-72F3-EC96-1116-0F8B45BBB39A}"/>
              </a:ext>
            </a:extLst>
          </p:cNvPr>
          <p:cNvGrpSpPr/>
          <p:nvPr/>
        </p:nvGrpSpPr>
        <p:grpSpPr>
          <a:xfrm>
            <a:off x="9909592" y="971920"/>
            <a:ext cx="1656000" cy="360000"/>
            <a:chOff x="8610430" y="1176766"/>
            <a:chExt cx="1042267" cy="343739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5D2E683-765B-B0AA-6BC0-D707FFEB340E}"/>
                </a:ext>
              </a:extLst>
            </p:cNvPr>
            <p:cNvSpPr/>
            <p:nvPr/>
          </p:nvSpPr>
          <p:spPr>
            <a:xfrm>
              <a:off x="8610430" y="1176766"/>
              <a:ext cx="1042267" cy="3437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2EDB5E0-53A3-3B07-A150-149D527779C2}"/>
                </a:ext>
              </a:extLst>
            </p:cNvPr>
            <p:cNvSpPr txBox="1"/>
            <p:nvPr/>
          </p:nvSpPr>
          <p:spPr>
            <a:xfrm>
              <a:off x="8610430" y="1176766"/>
              <a:ext cx="1042267" cy="343739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200" kern="1200" dirty="0"/>
                <a:t>MUUT</a:t>
              </a:r>
              <a:endParaRPr lang="en-US" sz="1200" kern="1200" dirty="0"/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E218B74B-9725-6C8B-3BD4-868B94399AC3}"/>
              </a:ext>
            </a:extLst>
          </p:cNvPr>
          <p:cNvSpPr txBox="1"/>
          <p:nvPr/>
        </p:nvSpPr>
        <p:spPr>
          <a:xfrm>
            <a:off x="8517652" y="4132239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ISO/CEN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05D9EF4-88C8-5DB3-84D0-6EE704CECC70}"/>
              </a:ext>
            </a:extLst>
          </p:cNvPr>
          <p:cNvGrpSpPr/>
          <p:nvPr/>
        </p:nvGrpSpPr>
        <p:grpSpPr>
          <a:xfrm>
            <a:off x="3725220" y="887384"/>
            <a:ext cx="1764699" cy="2783381"/>
            <a:chOff x="3745160" y="1019647"/>
            <a:chExt cx="1764699" cy="2783381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DA2926B-B933-CBE9-0926-755176922CF7}"/>
                </a:ext>
              </a:extLst>
            </p:cNvPr>
            <p:cNvGrpSpPr/>
            <p:nvPr/>
          </p:nvGrpSpPr>
          <p:grpSpPr>
            <a:xfrm>
              <a:off x="3853859" y="3353704"/>
              <a:ext cx="1656000" cy="449324"/>
              <a:chOff x="6400232" y="3032276"/>
              <a:chExt cx="963617" cy="449324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65A28941-DF32-CA97-930E-4B83077D1691}"/>
                  </a:ext>
                </a:extLst>
              </p:cNvPr>
              <p:cNvSpPr/>
              <p:nvPr/>
            </p:nvSpPr>
            <p:spPr>
              <a:xfrm>
                <a:off x="6400232" y="3033499"/>
                <a:ext cx="896203" cy="44810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C20C8A92-76C3-E9D5-C27C-5B958D9BE6E7}"/>
                  </a:ext>
                </a:extLst>
              </p:cNvPr>
              <p:cNvSpPr txBox="1"/>
              <p:nvPr/>
            </p:nvSpPr>
            <p:spPr>
              <a:xfrm>
                <a:off x="6400431" y="3032276"/>
                <a:ext cx="963418" cy="44810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050" kern="1200" dirty="0">
                    <a:solidFill>
                      <a:schemeClr val="bg1"/>
                    </a:solidFill>
                    <a:hlinkClick r:id="rId18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SR 114 Merienergia-Vuorovesi- ja aaltoenergiamuuntimet</a:t>
                </a:r>
                <a:endParaRPr lang="en-US" sz="1050" kern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5CA2CED-0D55-5E9F-C5B4-6013BCFA4D40}"/>
                </a:ext>
              </a:extLst>
            </p:cNvPr>
            <p:cNvCxnSpPr>
              <a:cxnSpLocks/>
            </p:cNvCxnSpPr>
            <p:nvPr/>
          </p:nvCxnSpPr>
          <p:spPr>
            <a:xfrm>
              <a:off x="3747541" y="3176394"/>
              <a:ext cx="0" cy="415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F1AF25B-5DE3-C6F0-01B0-790994375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45160" y="3592352"/>
              <a:ext cx="13334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826FC848-FBB0-EDF4-C53C-BAB1EFDC0C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00499" y="1019647"/>
              <a:ext cx="0" cy="18207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4002A38D-BC30-7C81-D291-809C56050C18}"/>
                </a:ext>
              </a:extLst>
            </p:cNvPr>
            <p:cNvGrpSpPr/>
            <p:nvPr/>
          </p:nvGrpSpPr>
          <p:grpSpPr>
            <a:xfrm>
              <a:off x="3745160" y="2823271"/>
              <a:ext cx="1656000" cy="360000"/>
              <a:chOff x="6166643" y="1176766"/>
              <a:chExt cx="1030284" cy="346857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71938E8-9A7D-951D-41E2-02910E906C17}"/>
                  </a:ext>
                </a:extLst>
              </p:cNvPr>
              <p:cNvSpPr/>
              <p:nvPr/>
            </p:nvSpPr>
            <p:spPr>
              <a:xfrm>
                <a:off x="6166643" y="1176766"/>
                <a:ext cx="1030284" cy="34685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36F6AE07-8812-DD29-8BFC-B6A3F5794EBB}"/>
                  </a:ext>
                </a:extLst>
              </p:cNvPr>
              <p:cNvSpPr txBox="1"/>
              <p:nvPr/>
            </p:nvSpPr>
            <p:spPr>
              <a:xfrm>
                <a:off x="6166643" y="1176766"/>
                <a:ext cx="1030284" cy="346857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lvl="0" indent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200" kern="1200" dirty="0"/>
                  <a:t>MERIENERGIA</a:t>
                </a:r>
                <a:endParaRPr lang="en-US" sz="1200" kern="1200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F4F0A58-88F6-ADF5-CD3F-D76BC43D1EA7}"/>
              </a:ext>
            </a:extLst>
          </p:cNvPr>
          <p:cNvGrpSpPr/>
          <p:nvPr/>
        </p:nvGrpSpPr>
        <p:grpSpPr>
          <a:xfrm>
            <a:off x="712423" y="880917"/>
            <a:ext cx="1657529" cy="1730439"/>
            <a:chOff x="712423" y="882782"/>
            <a:chExt cx="1657529" cy="1730439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3276C52-E3D8-D489-8837-008B7BAFBDDE}"/>
                </a:ext>
              </a:extLst>
            </p:cNvPr>
            <p:cNvGrpSpPr/>
            <p:nvPr/>
          </p:nvGrpSpPr>
          <p:grpSpPr>
            <a:xfrm>
              <a:off x="712423" y="978310"/>
              <a:ext cx="1656000" cy="360000"/>
              <a:chOff x="66873" y="1176766"/>
              <a:chExt cx="1038530" cy="358105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8562AF90-2326-3908-AE74-7596608BB9EC}"/>
                  </a:ext>
                </a:extLst>
              </p:cNvPr>
              <p:cNvSpPr/>
              <p:nvPr/>
            </p:nvSpPr>
            <p:spPr>
              <a:xfrm>
                <a:off x="66873" y="1176766"/>
                <a:ext cx="1038530" cy="35810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0B3DC75B-6F4C-024D-5033-04182FCB7B15}"/>
                  </a:ext>
                </a:extLst>
              </p:cNvPr>
              <p:cNvSpPr txBox="1"/>
              <p:nvPr/>
            </p:nvSpPr>
            <p:spPr>
              <a:xfrm>
                <a:off x="66873" y="1176766"/>
                <a:ext cx="1038530" cy="358105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lvl="0" indent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200" b="0" kern="1200" dirty="0"/>
                  <a:t>AURINKOENERGIA</a:t>
                </a:r>
                <a:endParaRPr lang="en-US" sz="1200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F0C5F444-3585-CFC7-A136-5E3BA5D6277A}"/>
                </a:ext>
              </a:extLst>
            </p:cNvPr>
            <p:cNvGrpSpPr/>
            <p:nvPr/>
          </p:nvGrpSpPr>
          <p:grpSpPr>
            <a:xfrm>
              <a:off x="821952" y="1528816"/>
              <a:ext cx="1548000" cy="1084405"/>
              <a:chOff x="1072762" y="1384623"/>
              <a:chExt cx="1440000" cy="1084405"/>
            </a:xfrm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D1FFD24D-56F9-F513-ECE6-24F406B00DBF}"/>
                  </a:ext>
                </a:extLst>
              </p:cNvPr>
              <p:cNvGrpSpPr/>
              <p:nvPr/>
            </p:nvGrpSpPr>
            <p:grpSpPr>
              <a:xfrm>
                <a:off x="1072762" y="1384623"/>
                <a:ext cx="1440000" cy="448101"/>
                <a:chOff x="265080" y="1723074"/>
                <a:chExt cx="896203" cy="448101"/>
              </a:xfrm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AAF2CFA7-81A9-10E5-0A61-9DACB44A1089}"/>
                    </a:ext>
                  </a:extLst>
                </p:cNvPr>
                <p:cNvSpPr/>
                <p:nvPr/>
              </p:nvSpPr>
              <p:spPr>
                <a:xfrm>
                  <a:off x="265080" y="1723074"/>
                  <a:ext cx="896203" cy="448101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40" name="TextBox 139">
                  <a:extLst>
                    <a:ext uri="{FF2B5EF4-FFF2-40B4-BE49-F238E27FC236}">
                      <a16:creationId xmlns:a16="http://schemas.microsoft.com/office/drawing/2014/main" id="{79D6D9D6-80DA-FB67-E9BF-7091631380FC}"/>
                    </a:ext>
                  </a:extLst>
                </p:cNvPr>
                <p:cNvSpPr txBox="1"/>
                <p:nvPr/>
              </p:nvSpPr>
              <p:spPr>
                <a:xfrm>
                  <a:off x="265080" y="1723074"/>
                  <a:ext cx="896203" cy="44810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5715" tIns="5715" rIns="5715" bIns="5715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i-FI" sz="1050" kern="1200" dirty="0">
                      <a:solidFill>
                        <a:schemeClr val="bg1"/>
                      </a:solidFill>
                      <a:hlinkClick r:id="rId19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SK 82 Aurinkosähköjärjestelmät</a:t>
                  </a:r>
                  <a:endParaRPr lang="en-US" sz="1050" kern="12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7AA14230-163B-A03B-4915-4086DFC7DAFF}"/>
                  </a:ext>
                </a:extLst>
              </p:cNvPr>
              <p:cNvGrpSpPr/>
              <p:nvPr/>
            </p:nvGrpSpPr>
            <p:grpSpPr>
              <a:xfrm>
                <a:off x="1072762" y="2020927"/>
                <a:ext cx="1440000" cy="448101"/>
                <a:chOff x="265080" y="2359378"/>
                <a:chExt cx="896203" cy="448101"/>
              </a:xfrm>
            </p:grpSpPr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43C9FD88-6FDC-48AB-2519-C64063D6FEE7}"/>
                    </a:ext>
                  </a:extLst>
                </p:cNvPr>
                <p:cNvSpPr/>
                <p:nvPr/>
              </p:nvSpPr>
              <p:spPr>
                <a:xfrm>
                  <a:off x="265080" y="2359378"/>
                  <a:ext cx="896203" cy="448101"/>
                </a:xfrm>
                <a:prstGeom prst="rect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D226AE00-A8C1-892C-6EE7-2E2797EADC15}"/>
                    </a:ext>
                  </a:extLst>
                </p:cNvPr>
                <p:cNvSpPr txBox="1"/>
                <p:nvPr/>
              </p:nvSpPr>
              <p:spPr>
                <a:xfrm>
                  <a:off x="265080" y="2359378"/>
                  <a:ext cx="896203" cy="44810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5715" tIns="5715" rIns="5715" bIns="5715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i-FI" sz="1050" b="0" kern="1200" dirty="0">
                      <a:solidFill>
                        <a:schemeClr val="bg1"/>
                      </a:solidFill>
                      <a:hlinkClick r:id="rId20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IEC TC 117 </a:t>
                  </a:r>
                  <a:r>
                    <a:rPr lang="en-US" sz="1050" b="0" i="0" kern="1200" dirty="0">
                      <a:solidFill>
                        <a:schemeClr val="bg1"/>
                      </a:solidFill>
                      <a:hlinkClick r:id="rId20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Solar thermal electric plants</a:t>
                  </a:r>
                  <a:r>
                    <a:rPr lang="fi-FI" sz="1050" b="0" kern="1200" dirty="0">
                      <a:solidFill>
                        <a:schemeClr val="bg1"/>
                      </a:solidFill>
                      <a:hlinkClick r:id="rId20">
                        <a:extLst>
                          <a:ext uri="{A12FA001-AC4F-418D-AE19-62706E023703}">
                            <ahyp:hlinkClr xmlns:ahyp="http://schemas.microsoft.com/office/drawing/2018/hyperlinkcolor" val="tx"/>
                          </a:ext>
                        </a:extLst>
                      </a:hlinkClick>
                    </a:rPr>
                    <a:t> </a:t>
                  </a:r>
                  <a:endParaRPr lang="en-US" sz="1050" b="0" kern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69198FD-7D99-A45D-0627-6FA664A052F7}"/>
                </a:ext>
              </a:extLst>
            </p:cNvPr>
            <p:cNvCxnSpPr>
              <a:cxnSpLocks/>
            </p:cNvCxnSpPr>
            <p:nvPr/>
          </p:nvCxnSpPr>
          <p:spPr>
            <a:xfrm>
              <a:off x="716908" y="1335269"/>
              <a:ext cx="0" cy="1038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1AB1AE88-6C87-267A-C6DF-724AA1147B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7655" y="1729906"/>
              <a:ext cx="13016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A6DBEC6-FECB-CD42-356A-7F3FB315DF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6162" y="2374150"/>
              <a:ext cx="13016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217691E-004C-52BD-E104-4785AA62FB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0594" y="882782"/>
              <a:ext cx="0" cy="955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B39A922-A4EB-A18B-C29B-87CC21AB4475}"/>
              </a:ext>
            </a:extLst>
          </p:cNvPr>
          <p:cNvGrpSpPr/>
          <p:nvPr/>
        </p:nvGrpSpPr>
        <p:grpSpPr>
          <a:xfrm>
            <a:off x="6975236" y="880917"/>
            <a:ext cx="1674598" cy="1107865"/>
            <a:chOff x="7411969" y="893471"/>
            <a:chExt cx="1674598" cy="1107865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0BFA8F8-60DD-57AD-DA8F-8FCF8E3E9015}"/>
                </a:ext>
              </a:extLst>
            </p:cNvPr>
            <p:cNvGrpSpPr/>
            <p:nvPr/>
          </p:nvGrpSpPr>
          <p:grpSpPr>
            <a:xfrm>
              <a:off x="7411969" y="986855"/>
              <a:ext cx="1656000" cy="360000"/>
              <a:chOff x="2503983" y="1176766"/>
              <a:chExt cx="1046900" cy="339629"/>
            </a:xfrm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8175B4D4-4C07-39D3-7165-C6E5E6CC51D5}"/>
                  </a:ext>
                </a:extLst>
              </p:cNvPr>
              <p:cNvSpPr/>
              <p:nvPr/>
            </p:nvSpPr>
            <p:spPr>
              <a:xfrm>
                <a:off x="2503983" y="1176766"/>
                <a:ext cx="1046900" cy="339629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45854A4-9269-F33C-0844-800997EF100D}"/>
                  </a:ext>
                </a:extLst>
              </p:cNvPr>
              <p:cNvSpPr txBox="1"/>
              <p:nvPr/>
            </p:nvSpPr>
            <p:spPr>
              <a:xfrm>
                <a:off x="2503983" y="1176766"/>
                <a:ext cx="1046900" cy="339629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lvl="0" indent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200" kern="1200" dirty="0"/>
                  <a:t>TUULIENERGIA</a:t>
                </a:r>
                <a:endParaRPr lang="en-US" sz="1200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E280ACD5-52E7-2268-C760-042397BBEDDA}"/>
                </a:ext>
              </a:extLst>
            </p:cNvPr>
            <p:cNvGrpSpPr/>
            <p:nvPr/>
          </p:nvGrpSpPr>
          <p:grpSpPr>
            <a:xfrm>
              <a:off x="7538567" y="1553235"/>
              <a:ext cx="1548000" cy="448101"/>
              <a:chOff x="2775997" y="1704598"/>
              <a:chExt cx="896203" cy="448101"/>
            </a:xfrm>
          </p:grpSpPr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9363C84F-753B-B4AF-C501-75334B3EDDF6}"/>
                  </a:ext>
                </a:extLst>
              </p:cNvPr>
              <p:cNvSpPr/>
              <p:nvPr/>
            </p:nvSpPr>
            <p:spPr>
              <a:xfrm>
                <a:off x="2775997" y="1704598"/>
                <a:ext cx="896203" cy="4481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8435A523-A1EA-31BF-75E3-E58EB849341F}"/>
                  </a:ext>
                </a:extLst>
              </p:cNvPr>
              <p:cNvSpPr txBox="1"/>
              <p:nvPr/>
            </p:nvSpPr>
            <p:spPr>
              <a:xfrm>
                <a:off x="2775997" y="1704598"/>
                <a:ext cx="896203" cy="4481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050" kern="1200" dirty="0">
                    <a:solidFill>
                      <a:schemeClr val="bg1"/>
                    </a:solidFill>
                    <a:hlinkClick r:id="rId21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SK 88 Tuulivoimajärjestelmät</a:t>
                </a:r>
                <a:endParaRPr lang="en-US" sz="1050" kern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E8A2675-B8D1-CB53-604E-85D410BFF70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18873" y="1754325"/>
              <a:ext cx="13016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F759A2C-6DA8-8EB3-806D-2D2C5036F3E5}"/>
                </a:ext>
              </a:extLst>
            </p:cNvPr>
            <p:cNvCxnSpPr>
              <a:cxnSpLocks/>
            </p:cNvCxnSpPr>
            <p:nvPr/>
          </p:nvCxnSpPr>
          <p:spPr>
            <a:xfrm>
              <a:off x="7417261" y="1343507"/>
              <a:ext cx="4902" cy="410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5AD4C279-81CB-8A88-AABF-68690B48390C}"/>
                </a:ext>
              </a:extLst>
            </p:cNvPr>
            <p:cNvCxnSpPr>
              <a:cxnSpLocks/>
              <a:stCxn id="153" idx="0"/>
            </p:cNvCxnSpPr>
            <p:nvPr/>
          </p:nvCxnSpPr>
          <p:spPr>
            <a:xfrm flipV="1">
              <a:off x="8239969" y="893471"/>
              <a:ext cx="0" cy="9338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3B70B1D-5048-998C-5865-9B93F6F17264}"/>
              </a:ext>
            </a:extLst>
          </p:cNvPr>
          <p:cNvGrpSpPr/>
          <p:nvPr/>
        </p:nvGrpSpPr>
        <p:grpSpPr>
          <a:xfrm>
            <a:off x="5931023" y="880917"/>
            <a:ext cx="3889622" cy="3629332"/>
            <a:chOff x="5985751" y="1003067"/>
            <a:chExt cx="3889622" cy="3629332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396F3E1-0D9F-8FB4-5791-03DB47BDAA49}"/>
                </a:ext>
              </a:extLst>
            </p:cNvPr>
            <p:cNvSpPr/>
            <p:nvPr/>
          </p:nvSpPr>
          <p:spPr>
            <a:xfrm>
              <a:off x="8327373" y="3357169"/>
              <a:ext cx="1548000" cy="45000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4DB7D812-F7D5-8344-2AAE-1CCC006CE685}"/>
                </a:ext>
              </a:extLst>
            </p:cNvPr>
            <p:cNvSpPr txBox="1"/>
            <p:nvPr/>
          </p:nvSpPr>
          <p:spPr>
            <a:xfrm>
              <a:off x="8327373" y="3357169"/>
              <a:ext cx="1548000" cy="45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bg1"/>
                  </a:solidFill>
                  <a:hlinkClick r:id="rId2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SR 4 Vesiturbiinit </a:t>
              </a:r>
              <a:endParaRPr lang="en-US" sz="1050" kern="1200" dirty="0">
                <a:solidFill>
                  <a:schemeClr val="bg1"/>
                </a:solidFill>
              </a:endParaRPr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DEE939A5-108A-7803-D2DC-4D92445152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96657" y="1009028"/>
              <a:ext cx="0" cy="181210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C22054E-65A8-A01F-2BDB-CD3FE0F523A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11890" y="1003067"/>
              <a:ext cx="4179" cy="18403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DD023D0B-4EFD-960D-45C1-B6E9FF1AD937}"/>
                </a:ext>
              </a:extLst>
            </p:cNvPr>
            <p:cNvGrpSpPr/>
            <p:nvPr/>
          </p:nvGrpSpPr>
          <p:grpSpPr>
            <a:xfrm>
              <a:off x="6088319" y="3354032"/>
              <a:ext cx="1548000" cy="448101"/>
              <a:chOff x="1439759" y="3033499"/>
              <a:chExt cx="896203" cy="448101"/>
            </a:xfrm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DF395B53-4440-B64D-AA75-526BF78BA0BD}"/>
                  </a:ext>
                </a:extLst>
              </p:cNvPr>
              <p:cNvSpPr/>
              <p:nvPr/>
            </p:nvSpPr>
            <p:spPr>
              <a:xfrm>
                <a:off x="1439759" y="3033499"/>
                <a:ext cx="896203" cy="4481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24083589-51D3-C6EF-E0C5-6C8E5E25B67E}"/>
                  </a:ext>
                </a:extLst>
              </p:cNvPr>
              <p:cNvSpPr txBox="1"/>
              <p:nvPr/>
            </p:nvSpPr>
            <p:spPr>
              <a:xfrm>
                <a:off x="1439759" y="3033499"/>
                <a:ext cx="896203" cy="4481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050" kern="1200" dirty="0">
                    <a:solidFill>
                      <a:schemeClr val="bg1"/>
                    </a:solidFill>
                    <a:hlinkClick r:id="rId2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SR 5 Höyryturbiinit </a:t>
                </a:r>
                <a:endParaRPr lang="en-US" sz="1050" kern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707F8A7B-3B03-77F7-B38B-E44AD91D0A32}"/>
                </a:ext>
              </a:extLst>
            </p:cNvPr>
            <p:cNvCxnSpPr>
              <a:cxnSpLocks/>
            </p:cNvCxnSpPr>
            <p:nvPr/>
          </p:nvCxnSpPr>
          <p:spPr>
            <a:xfrm>
              <a:off x="5989574" y="3175435"/>
              <a:ext cx="0" cy="1306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91FCC510-8AD5-2DDA-845D-31A1617C45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91017" y="4477954"/>
              <a:ext cx="321074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4D31D891-DD9C-5B41-B6D8-305B330117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06028" y="3161529"/>
              <a:ext cx="12813" cy="13035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E7ABA477-367D-A742-C34F-82754B3268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18170" y="3575544"/>
              <a:ext cx="13016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4D0A1DA4-72A9-415B-B49F-BD36BD5392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14584" y="4465042"/>
              <a:ext cx="1952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5CBCE2B1-EEF0-31A1-545A-4ECE9A8D8A9B}"/>
                </a:ext>
              </a:extLst>
            </p:cNvPr>
            <p:cNvGrpSpPr/>
            <p:nvPr/>
          </p:nvGrpSpPr>
          <p:grpSpPr>
            <a:xfrm>
              <a:off x="8214257" y="2824290"/>
              <a:ext cx="1656000" cy="360000"/>
              <a:chOff x="3739087" y="1176766"/>
              <a:chExt cx="1051991" cy="328817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83F89D2-AF75-A97B-2F4B-4E5AD7C39701}"/>
                  </a:ext>
                </a:extLst>
              </p:cNvPr>
              <p:cNvSpPr/>
              <p:nvPr/>
            </p:nvSpPr>
            <p:spPr>
              <a:xfrm>
                <a:off x="3739087" y="1176766"/>
                <a:ext cx="1051991" cy="32881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B1591FAC-5E81-7300-9D39-821780DAFF4D}"/>
                  </a:ext>
                </a:extLst>
              </p:cNvPr>
              <p:cNvSpPr txBox="1"/>
              <p:nvPr/>
            </p:nvSpPr>
            <p:spPr>
              <a:xfrm>
                <a:off x="3739087" y="1176766"/>
                <a:ext cx="1051991" cy="328817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lvl="0" indent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200" kern="1200" dirty="0"/>
                  <a:t>VESIVOIMA</a:t>
                </a:r>
                <a:endParaRPr lang="en-US" sz="1200" kern="12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D7CB17C4-089C-08CE-0670-8C8DCD74911F}"/>
                </a:ext>
              </a:extLst>
            </p:cNvPr>
            <p:cNvGrpSpPr/>
            <p:nvPr/>
          </p:nvGrpSpPr>
          <p:grpSpPr>
            <a:xfrm>
              <a:off x="5985751" y="2818533"/>
              <a:ext cx="1656000" cy="360000"/>
              <a:chOff x="1293606" y="1176765"/>
              <a:chExt cx="1022174" cy="36000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0BD70AD6-9633-B5BD-6BB5-D15F5C66DF4F}"/>
                  </a:ext>
                </a:extLst>
              </p:cNvPr>
              <p:cNvSpPr/>
              <p:nvPr/>
            </p:nvSpPr>
            <p:spPr>
              <a:xfrm>
                <a:off x="1293606" y="1176766"/>
                <a:ext cx="1022174" cy="35725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4DAB478F-35C5-F693-4624-BF09C6CEC3E7}"/>
                  </a:ext>
                </a:extLst>
              </p:cNvPr>
              <p:cNvSpPr txBox="1"/>
              <p:nvPr/>
            </p:nvSpPr>
            <p:spPr>
              <a:xfrm>
                <a:off x="1293606" y="1176765"/>
                <a:ext cx="1022174" cy="360000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lvl="0" indent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200" kern="1200" dirty="0"/>
                  <a:t>GEOTERMINEN ENERGIA</a:t>
                </a:r>
                <a:endParaRPr lang="en-US" sz="1200" kern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7810039-08CE-58A7-E516-69C4EAE5D7B7}"/>
                </a:ext>
              </a:extLst>
            </p:cNvPr>
            <p:cNvSpPr txBox="1"/>
            <p:nvPr/>
          </p:nvSpPr>
          <p:spPr>
            <a:xfrm>
              <a:off x="6261993" y="4184298"/>
              <a:ext cx="1764000" cy="448101"/>
            </a:xfrm>
            <a:prstGeom prst="rect">
              <a:avLst/>
            </a:prstGeom>
            <a:solidFill>
              <a:srgbClr val="EFD877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i-FI" sz="1050" kern="1200" dirty="0">
                  <a:solidFill>
                    <a:schemeClr val="tx1"/>
                  </a:solidFill>
                  <a:hlinkClick r:id="rId2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METSTA/SR 192 Voimalaitokset, polttomoottorit ja kaasuturbiinit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25D20FDC-1ADC-F4F2-AE7A-7C79386412D3}"/>
              </a:ext>
            </a:extLst>
          </p:cNvPr>
          <p:cNvGrpSpPr/>
          <p:nvPr/>
        </p:nvGrpSpPr>
        <p:grpSpPr>
          <a:xfrm>
            <a:off x="4733939" y="880917"/>
            <a:ext cx="1656000" cy="1099689"/>
            <a:chOff x="4930118" y="892764"/>
            <a:chExt cx="1656000" cy="1099689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2DBEFB24-430F-0484-9501-E898732AB1E8}"/>
                </a:ext>
              </a:extLst>
            </p:cNvPr>
            <p:cNvGrpSpPr/>
            <p:nvPr/>
          </p:nvGrpSpPr>
          <p:grpSpPr>
            <a:xfrm>
              <a:off x="5059102" y="1544352"/>
              <a:ext cx="1512000" cy="448101"/>
              <a:chOff x="7644405" y="1711410"/>
              <a:chExt cx="896203" cy="448101"/>
            </a:xfrm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28D62B99-C30A-9EFB-53D3-CB53D4E39045}"/>
                  </a:ext>
                </a:extLst>
              </p:cNvPr>
              <p:cNvSpPr/>
              <p:nvPr/>
            </p:nvSpPr>
            <p:spPr>
              <a:xfrm>
                <a:off x="7644405" y="1711410"/>
                <a:ext cx="896203" cy="448101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AA8D9031-7118-19C0-644A-B16D7520A76E}"/>
                  </a:ext>
                </a:extLst>
              </p:cNvPr>
              <p:cNvSpPr txBox="1"/>
              <p:nvPr/>
            </p:nvSpPr>
            <p:spPr>
              <a:xfrm>
                <a:off x="7644405" y="1711410"/>
                <a:ext cx="896203" cy="4481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715" tIns="5715" rIns="5715" bIns="5715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050" kern="1200" dirty="0">
                    <a:solidFill>
                      <a:schemeClr val="bg1"/>
                    </a:solidFill>
                    <a:hlinkClick r:id="rId25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SK 45 Ydinlaitosautomaatio</a:t>
                </a:r>
                <a:endParaRPr lang="en-US" sz="1050" kern="12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CBC71E87-3E84-5125-EE58-791CD7040A8E}"/>
                </a:ext>
              </a:extLst>
            </p:cNvPr>
            <p:cNvCxnSpPr>
              <a:cxnSpLocks/>
            </p:cNvCxnSpPr>
            <p:nvPr/>
          </p:nvCxnSpPr>
          <p:spPr>
            <a:xfrm>
              <a:off x="4931290" y="1354078"/>
              <a:ext cx="0" cy="404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E12454BA-BA8E-9AB8-C30F-787B5FF68A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31703" y="1758142"/>
              <a:ext cx="130166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51DC8926-2C52-2A64-9EFA-A36FFAF364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52731" y="892764"/>
              <a:ext cx="0" cy="15736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34AA5DE-6115-CD25-A86F-9121F500EBAA}"/>
                </a:ext>
              </a:extLst>
            </p:cNvPr>
            <p:cNvGrpSpPr/>
            <p:nvPr/>
          </p:nvGrpSpPr>
          <p:grpSpPr>
            <a:xfrm>
              <a:off x="4930118" y="1000197"/>
              <a:ext cx="1656000" cy="360000"/>
              <a:chOff x="7385131" y="1176766"/>
              <a:chExt cx="1037096" cy="346441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D13F3DC0-E4BA-EBEF-626E-D6DA643263D1}"/>
                  </a:ext>
                </a:extLst>
              </p:cNvPr>
              <p:cNvSpPr/>
              <p:nvPr/>
            </p:nvSpPr>
            <p:spPr>
              <a:xfrm>
                <a:off x="7385131" y="1176766"/>
                <a:ext cx="1037096" cy="34644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84D47546-B63A-F21B-4E94-B0D2BF5AF4F1}"/>
                  </a:ext>
                </a:extLst>
              </p:cNvPr>
              <p:cNvSpPr txBox="1"/>
              <p:nvPr/>
            </p:nvSpPr>
            <p:spPr>
              <a:xfrm>
                <a:off x="7385131" y="1176766"/>
                <a:ext cx="1037096" cy="34644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lvl="0" indent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i-FI" sz="1200" kern="1200" dirty="0"/>
                  <a:t>YDINENERGIA</a:t>
                </a:r>
                <a:endParaRPr lang="en-US" sz="1200" kern="1200" dirty="0">
                  <a:solidFill>
                    <a:srgbClr val="FFFF00"/>
                  </a:solidFill>
                </a:endParaRPr>
              </a:p>
            </p:txBody>
          </p:sp>
        </p:grpSp>
      </p:grp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1CCEE4F-FAE9-53BC-56EA-BD1E020AE563}"/>
              </a:ext>
            </a:extLst>
          </p:cNvPr>
          <p:cNvCxnSpPr>
            <a:cxnSpLocks/>
          </p:cNvCxnSpPr>
          <p:nvPr/>
        </p:nvCxnSpPr>
        <p:spPr>
          <a:xfrm flipH="1" flipV="1">
            <a:off x="5933416" y="3455441"/>
            <a:ext cx="13016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5" name="Picture 2">
            <a:hlinkClick r:id="rId26"/>
            <a:extLst>
              <a:ext uri="{FF2B5EF4-FFF2-40B4-BE49-F238E27FC236}">
                <a16:creationId xmlns:a16="http://schemas.microsoft.com/office/drawing/2014/main" id="{B5665CF9-8035-DA4F-CCD7-DD1D9A78B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70" y="3993598"/>
            <a:ext cx="1398603" cy="19758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31251D2C-1008-442C-2AB2-962A546377E2}"/>
              </a:ext>
            </a:extLst>
          </p:cNvPr>
          <p:cNvCxnSpPr>
            <a:cxnSpLocks/>
          </p:cNvCxnSpPr>
          <p:nvPr/>
        </p:nvCxnSpPr>
        <p:spPr>
          <a:xfrm>
            <a:off x="5654473" y="1963737"/>
            <a:ext cx="0" cy="2392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F1CBB5FB-AD29-631C-2498-F4FE28B7B080}"/>
              </a:ext>
            </a:extLst>
          </p:cNvPr>
          <p:cNvCxnSpPr>
            <a:cxnSpLocks/>
          </p:cNvCxnSpPr>
          <p:nvPr/>
        </p:nvCxnSpPr>
        <p:spPr>
          <a:xfrm flipH="1">
            <a:off x="4528850" y="4956502"/>
            <a:ext cx="139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260E69E7-8258-3A8E-86DA-B09E9FF4066B}"/>
              </a:ext>
            </a:extLst>
          </p:cNvPr>
          <p:cNvCxnSpPr>
            <a:cxnSpLocks/>
          </p:cNvCxnSpPr>
          <p:nvPr/>
        </p:nvCxnSpPr>
        <p:spPr>
          <a:xfrm flipH="1">
            <a:off x="4529321" y="5589940"/>
            <a:ext cx="140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4FFDC84-2771-8EC0-9E9A-995654D2A989}"/>
              </a:ext>
            </a:extLst>
          </p:cNvPr>
          <p:cNvCxnSpPr>
            <a:cxnSpLocks/>
          </p:cNvCxnSpPr>
          <p:nvPr/>
        </p:nvCxnSpPr>
        <p:spPr>
          <a:xfrm flipH="1">
            <a:off x="4526740" y="4355804"/>
            <a:ext cx="1130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EBF57B38-AA34-2C92-A21A-23B0DDE5ED27}"/>
              </a:ext>
            </a:extLst>
          </p:cNvPr>
          <p:cNvGrpSpPr/>
          <p:nvPr/>
        </p:nvGrpSpPr>
        <p:grpSpPr>
          <a:xfrm>
            <a:off x="4679756" y="5321915"/>
            <a:ext cx="1545208" cy="451457"/>
            <a:chOff x="8870997" y="4886875"/>
            <a:chExt cx="896203" cy="451457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356E420-BB08-CC63-2F30-451A77F04A15}"/>
                </a:ext>
              </a:extLst>
            </p:cNvPr>
            <p:cNvSpPr/>
            <p:nvPr/>
          </p:nvSpPr>
          <p:spPr>
            <a:xfrm>
              <a:off x="8870997" y="4890231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4FAA610E-199A-3C08-E89F-BEE069BD1A0B}"/>
                </a:ext>
              </a:extLst>
            </p:cNvPr>
            <p:cNvSpPr txBox="1"/>
            <p:nvPr/>
          </p:nvSpPr>
          <p:spPr>
            <a:xfrm>
              <a:off x="8870997" y="4886875"/>
              <a:ext cx="896203" cy="448101"/>
            </a:xfrm>
            <a:prstGeom prst="rect">
              <a:avLst/>
            </a:prstGeom>
            <a:solidFill>
              <a:srgbClr val="EFD87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>
                  <a:solidFill>
                    <a:schemeClr val="tx1"/>
                  </a:solidFill>
                  <a:hlinkClick r:id="rId2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CEN/TC 430 Nuclear energy, nuclear technologies, and radiological protection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CCE9A04E-9AB6-9814-AC08-629FD1E31842}"/>
              </a:ext>
            </a:extLst>
          </p:cNvPr>
          <p:cNvCxnSpPr>
            <a:cxnSpLocks/>
          </p:cNvCxnSpPr>
          <p:nvPr/>
        </p:nvCxnSpPr>
        <p:spPr>
          <a:xfrm>
            <a:off x="4529320" y="4355804"/>
            <a:ext cx="0" cy="123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9F7C28C-F23B-1059-39FB-3C7808F94A46}"/>
              </a:ext>
            </a:extLst>
          </p:cNvPr>
          <p:cNvGrpSpPr/>
          <p:nvPr/>
        </p:nvGrpSpPr>
        <p:grpSpPr>
          <a:xfrm>
            <a:off x="4658492" y="4718013"/>
            <a:ext cx="1545208" cy="451457"/>
            <a:chOff x="8870997" y="4250571"/>
            <a:chExt cx="896203" cy="451457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30C0B9C5-0119-91A0-98AB-203E102152F5}"/>
                </a:ext>
              </a:extLst>
            </p:cNvPr>
            <p:cNvSpPr/>
            <p:nvPr/>
          </p:nvSpPr>
          <p:spPr>
            <a:xfrm>
              <a:off x="8870997" y="4253927"/>
              <a:ext cx="896203" cy="4481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A7BE2DF2-7605-54E6-1D7E-C9FCE8331FAD}"/>
                </a:ext>
              </a:extLst>
            </p:cNvPr>
            <p:cNvSpPr txBox="1"/>
            <p:nvPr/>
          </p:nvSpPr>
          <p:spPr>
            <a:xfrm>
              <a:off x="8870997" y="4250571"/>
              <a:ext cx="896203" cy="448101"/>
            </a:xfrm>
            <a:prstGeom prst="rect">
              <a:avLst/>
            </a:prstGeom>
            <a:solidFill>
              <a:srgbClr val="EFD877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kern="1200" dirty="0">
                  <a:solidFill>
                    <a:schemeClr val="tx1"/>
                  </a:solidFill>
                  <a:hlinkClick r:id="rId2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ISO/TC 85 Nuclear energy, nuclear technologies, and radiological protection</a:t>
              </a:r>
              <a:endParaRPr lang="en-US" sz="105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362405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 Bei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.2022.Sesko-ppt-template" id="{9ED2D6C0-DD84-4645-BD16-2586F97B4CD5}" vid="{F523045C-F0DD-B04B-AD4C-9077C784DF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8C29A0018F55C478AFFC90578481AE5" ma:contentTypeVersion="9" ma:contentTypeDescription="Luo uusi asiakirja." ma:contentTypeScope="" ma:versionID="85972b3ef3a88c33fe930c89f3f4b0c1">
  <xsd:schema xmlns:xsd="http://www.w3.org/2001/XMLSchema" xmlns:xs="http://www.w3.org/2001/XMLSchema" xmlns:p="http://schemas.microsoft.com/office/2006/metadata/properties" xmlns:ns2="708dd053-72ba-4ed2-8138-e05c85ff1547" targetNamespace="http://schemas.microsoft.com/office/2006/metadata/properties" ma:root="true" ma:fieldsID="7cb09f79cad5c56f25cdb7874198cd82" ns2:_="">
    <xsd:import namespace="708dd053-72ba-4ed2-8138-e05c85ff15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dd053-72ba-4ed2-8138-e05c85ff15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F10F0A-10F9-4713-850A-8C8DB4823B26}">
  <ds:schemaRefs>
    <ds:schemaRef ds:uri="http://schemas.microsoft.com/office/2006/metadata/properties"/>
    <ds:schemaRef ds:uri="http://schemas.microsoft.com/office/2006/documentManagement/types"/>
    <ds:schemaRef ds:uri="708dd053-72ba-4ed2-8138-e05c85ff1547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D49F752-77FE-4362-B6D3-9D4D8829A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218C7F-CAF7-4144-9EF9-AE87DEACD6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8dd053-72ba-4ed2-8138-e05c85ff15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164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Content Slides Beige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Emma Vesa</cp:lastModifiedBy>
  <cp:revision>3</cp:revision>
  <dcterms:created xsi:type="dcterms:W3CDTF">2023-11-10T08:41:44Z</dcterms:created>
  <dcterms:modified xsi:type="dcterms:W3CDTF">2023-11-10T08:54:56Z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0x01010048C29A0018F55C478AFFC90578481AE5</vt:lpwstr>
  </property>
</Properties>
</file>