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4"/>
    <p:sldMasterId id="2147483648" r:id="rId5"/>
    <p:sldMasterId id="2147483764" r:id="rId6"/>
    <p:sldMasterId id="2147483754" r:id="rId7"/>
    <p:sldMasterId id="2147483805" r:id="rId8"/>
  </p:sldMasterIdLst>
  <p:notesMasterIdLst>
    <p:notesMasterId r:id="rId18"/>
  </p:notesMasterIdLst>
  <p:handoutMasterIdLst>
    <p:handoutMasterId r:id="rId19"/>
  </p:handoutMasterIdLst>
  <p:sldIdLst>
    <p:sldId id="393" r:id="rId9"/>
    <p:sldId id="421" r:id="rId10"/>
    <p:sldId id="414" r:id="rId11"/>
    <p:sldId id="417" r:id="rId12"/>
    <p:sldId id="420" r:id="rId13"/>
    <p:sldId id="422" r:id="rId14"/>
    <p:sldId id="419" r:id="rId15"/>
    <p:sldId id="410" r:id="rId16"/>
    <p:sldId id="4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BF54454-9765-47C1-80F3-6C206F0C3CFF}">
          <p14:sldIdLst>
            <p14:sldId id="393"/>
            <p14:sldId id="421"/>
            <p14:sldId id="414"/>
            <p14:sldId id="417"/>
            <p14:sldId id="420"/>
            <p14:sldId id="422"/>
            <p14:sldId id="419"/>
            <p14:sldId id="410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0"/>
    <a:srgbClr val="00309E"/>
    <a:srgbClr val="00D000"/>
    <a:srgbClr val="CCFFCC"/>
    <a:srgbClr val="00D1F4"/>
    <a:srgbClr val="E5FBFD"/>
    <a:srgbClr val="030065"/>
    <a:srgbClr val="FFCC00"/>
    <a:srgbClr val="3CCCED"/>
    <a:srgbClr val="244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C04CF-EE98-4A43-AF10-DE35F18E9439}" v="610" dt="2024-02-09T07:43:20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840"/>
        <p:guide orient="horz" pos="2160"/>
        <p:guide pos="7333"/>
        <p:guide pos="347"/>
        <p:guide orient="horz" pos="3974"/>
        <p:guide orient="horz" pos="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o Sirviö" userId="645241df-584e-4fdd-b7ee-bc67ab745e67" providerId="ADAL" clId="{B29C04CF-EE98-4A43-AF10-DE35F18E9439}"/>
    <pc:docChg chg="undo custSel addSld delSld modSld modSection">
      <pc:chgData name="Arto Sirviö" userId="645241df-584e-4fdd-b7ee-bc67ab745e67" providerId="ADAL" clId="{B29C04CF-EE98-4A43-AF10-DE35F18E9439}" dt="2024-02-09T07:43:25.661" v="886" actId="1076"/>
      <pc:docMkLst>
        <pc:docMk/>
      </pc:docMkLst>
      <pc:sldChg chg="addSp delSp modSp del mod delAnim modAnim">
        <pc:chgData name="Arto Sirviö" userId="645241df-584e-4fdd-b7ee-bc67ab745e67" providerId="ADAL" clId="{B29C04CF-EE98-4A43-AF10-DE35F18E9439}" dt="2024-02-05T12:33:10.518" v="570" actId="47"/>
        <pc:sldMkLst>
          <pc:docMk/>
          <pc:sldMk cId="2679117707" sldId="366"/>
        </pc:sldMkLst>
        <pc:spChg chg="mod">
          <ac:chgData name="Arto Sirviö" userId="645241df-584e-4fdd-b7ee-bc67ab745e67" providerId="ADAL" clId="{B29C04CF-EE98-4A43-AF10-DE35F18E9439}" dt="2024-02-05T09:01:21.480" v="0" actId="1076"/>
          <ac:spMkLst>
            <pc:docMk/>
            <pc:sldMk cId="2679117707" sldId="366"/>
            <ac:spMk id="3" creationId="{D6DA3781-7C4E-63C2-F6DB-6E315CEE931B}"/>
          </ac:spMkLst>
        </pc:spChg>
        <pc:spChg chg="add mod">
          <ac:chgData name="Arto Sirviö" userId="645241df-584e-4fdd-b7ee-bc67ab745e67" providerId="ADAL" clId="{B29C04CF-EE98-4A43-AF10-DE35F18E9439}" dt="2024-02-05T09:11:59.893" v="61" actId="14100"/>
          <ac:spMkLst>
            <pc:docMk/>
            <pc:sldMk cId="2679117707" sldId="366"/>
            <ac:spMk id="4" creationId="{7D749EE0-2BAF-A03C-13BC-8D78566C3790}"/>
          </ac:spMkLst>
        </pc:spChg>
        <pc:spChg chg="add mod">
          <ac:chgData name="Arto Sirviö" userId="645241df-584e-4fdd-b7ee-bc67ab745e67" providerId="ADAL" clId="{B29C04CF-EE98-4A43-AF10-DE35F18E9439}" dt="2024-02-05T09:04:59.481" v="20" actId="12"/>
          <ac:spMkLst>
            <pc:docMk/>
            <pc:sldMk cId="2679117707" sldId="366"/>
            <ac:spMk id="5" creationId="{5DDC79DA-14F7-14B7-2A28-9E964972AF37}"/>
          </ac:spMkLst>
        </pc:spChg>
        <pc:spChg chg="add mod">
          <ac:chgData name="Arto Sirviö" userId="645241df-584e-4fdd-b7ee-bc67ab745e67" providerId="ADAL" clId="{B29C04CF-EE98-4A43-AF10-DE35F18E9439}" dt="2024-02-05T09:15:31.662" v="82" actId="20577"/>
          <ac:spMkLst>
            <pc:docMk/>
            <pc:sldMk cId="2679117707" sldId="366"/>
            <ac:spMk id="6" creationId="{F9FD6962-8D6E-51A1-8228-CE1F5F52E31D}"/>
          </ac:spMkLst>
        </pc:spChg>
        <pc:spChg chg="add del mod">
          <ac:chgData name="Arto Sirviö" userId="645241df-584e-4fdd-b7ee-bc67ab745e67" providerId="ADAL" clId="{B29C04CF-EE98-4A43-AF10-DE35F18E9439}" dt="2024-02-05T09:08:46.505" v="43" actId="478"/>
          <ac:spMkLst>
            <pc:docMk/>
            <pc:sldMk cId="2679117707" sldId="366"/>
            <ac:spMk id="7" creationId="{A3E61603-7C64-7E7B-72C0-4E54B8B21E9F}"/>
          </ac:spMkLst>
        </pc:spChg>
        <pc:spChg chg="mod">
          <ac:chgData name="Arto Sirviö" userId="645241df-584e-4fdd-b7ee-bc67ab745e67" providerId="ADAL" clId="{B29C04CF-EE98-4A43-AF10-DE35F18E9439}" dt="2024-02-05T09:03:14.081" v="6" actId="14100"/>
          <ac:spMkLst>
            <pc:docMk/>
            <pc:sldMk cId="2679117707" sldId="366"/>
            <ac:spMk id="8" creationId="{36D6EDB5-5BC5-3B95-551A-17C5BF8CC1C5}"/>
          </ac:spMkLst>
        </pc:spChg>
        <pc:spChg chg="add del mod">
          <ac:chgData name="Arto Sirviö" userId="645241df-584e-4fdd-b7ee-bc67ab745e67" providerId="ADAL" clId="{B29C04CF-EE98-4A43-AF10-DE35F18E9439}" dt="2024-02-05T09:08:42.889" v="42" actId="478"/>
          <ac:spMkLst>
            <pc:docMk/>
            <pc:sldMk cId="2679117707" sldId="366"/>
            <ac:spMk id="9" creationId="{B1CFB8C4-39DB-1466-5F87-607EA2F86CFD}"/>
          </ac:spMkLst>
        </pc:spChg>
        <pc:spChg chg="add mod">
          <ac:chgData name="Arto Sirviö" userId="645241df-584e-4fdd-b7ee-bc67ab745e67" providerId="ADAL" clId="{B29C04CF-EE98-4A43-AF10-DE35F18E9439}" dt="2024-02-05T09:08:10.103" v="38" actId="1076"/>
          <ac:spMkLst>
            <pc:docMk/>
            <pc:sldMk cId="2679117707" sldId="366"/>
            <ac:spMk id="10" creationId="{72B244F2-B6EE-26E7-E616-87C0E6206230}"/>
          </ac:spMkLst>
        </pc:spChg>
        <pc:spChg chg="add mod">
          <ac:chgData name="Arto Sirviö" userId="645241df-584e-4fdd-b7ee-bc67ab745e67" providerId="ADAL" clId="{B29C04CF-EE98-4A43-AF10-DE35F18E9439}" dt="2024-02-05T09:09:05.880" v="46"/>
          <ac:spMkLst>
            <pc:docMk/>
            <pc:sldMk cId="2679117707" sldId="366"/>
            <ac:spMk id="12" creationId="{704ACBDC-FBDD-8430-B685-0CA9CE53CBB4}"/>
          </ac:spMkLst>
        </pc:spChg>
        <pc:spChg chg="add mod">
          <ac:chgData name="Arto Sirviö" userId="645241df-584e-4fdd-b7ee-bc67ab745e67" providerId="ADAL" clId="{B29C04CF-EE98-4A43-AF10-DE35F18E9439}" dt="2024-02-05T09:09:24.651" v="49"/>
          <ac:spMkLst>
            <pc:docMk/>
            <pc:sldMk cId="2679117707" sldId="366"/>
            <ac:spMk id="13" creationId="{F82DDFDB-3728-DF14-E3B2-07D3F23D7DC0}"/>
          </ac:spMkLst>
        </pc:spChg>
        <pc:spChg chg="add mod">
          <ac:chgData name="Arto Sirviö" userId="645241df-584e-4fdd-b7ee-bc67ab745e67" providerId="ADAL" clId="{B29C04CF-EE98-4A43-AF10-DE35F18E9439}" dt="2024-02-05T09:10:29.791" v="54" actId="14100"/>
          <ac:spMkLst>
            <pc:docMk/>
            <pc:sldMk cId="2679117707" sldId="366"/>
            <ac:spMk id="14" creationId="{2C638C2B-64BF-1F62-ABA8-DD099EE75AFB}"/>
          </ac:spMkLst>
        </pc:spChg>
        <pc:spChg chg="add mod">
          <ac:chgData name="Arto Sirviö" userId="645241df-584e-4fdd-b7ee-bc67ab745e67" providerId="ADAL" clId="{B29C04CF-EE98-4A43-AF10-DE35F18E9439}" dt="2024-02-05T09:11:10.996" v="57"/>
          <ac:spMkLst>
            <pc:docMk/>
            <pc:sldMk cId="2679117707" sldId="366"/>
            <ac:spMk id="15" creationId="{ADBD3878-ADB7-B702-6318-D68014A18009}"/>
          </ac:spMkLst>
        </pc:spChg>
        <pc:spChg chg="add mod">
          <ac:chgData name="Arto Sirviö" userId="645241df-584e-4fdd-b7ee-bc67ab745e67" providerId="ADAL" clId="{B29C04CF-EE98-4A43-AF10-DE35F18E9439}" dt="2024-02-05T09:12:19.639" v="63" actId="14100"/>
          <ac:spMkLst>
            <pc:docMk/>
            <pc:sldMk cId="2679117707" sldId="366"/>
            <ac:spMk id="16" creationId="{1C0596E0-8D8F-1DC9-0EBA-FAA3C3A76E36}"/>
          </ac:spMkLst>
        </pc:spChg>
        <pc:spChg chg="add mod">
          <ac:chgData name="Arto Sirviö" userId="645241df-584e-4fdd-b7ee-bc67ab745e67" providerId="ADAL" clId="{B29C04CF-EE98-4A43-AF10-DE35F18E9439}" dt="2024-02-05T09:17:21.244" v="106" actId="14100"/>
          <ac:spMkLst>
            <pc:docMk/>
            <pc:sldMk cId="2679117707" sldId="366"/>
            <ac:spMk id="17" creationId="{C0286E0A-66B7-0561-ED00-01D16DA0ABC5}"/>
          </ac:spMkLst>
        </pc:spChg>
      </pc:sldChg>
      <pc:sldChg chg="modSp modAnim">
        <pc:chgData name="Arto Sirviö" userId="645241df-584e-4fdd-b7ee-bc67ab745e67" providerId="ADAL" clId="{B29C04CF-EE98-4A43-AF10-DE35F18E9439}" dt="2024-02-05T11:43:05.369" v="461" actId="20577"/>
        <pc:sldMkLst>
          <pc:docMk/>
          <pc:sldMk cId="4189327569" sldId="410"/>
        </pc:sldMkLst>
        <pc:spChg chg="mod">
          <ac:chgData name="Arto Sirviö" userId="645241df-584e-4fdd-b7ee-bc67ab745e67" providerId="ADAL" clId="{B29C04CF-EE98-4A43-AF10-DE35F18E9439}" dt="2024-02-05T11:42:55.353" v="456" actId="20577"/>
          <ac:spMkLst>
            <pc:docMk/>
            <pc:sldMk cId="4189327569" sldId="410"/>
            <ac:spMk id="7" creationId="{D5F9B0AC-445E-6417-663F-D9B548571488}"/>
          </ac:spMkLst>
        </pc:spChg>
        <pc:spChg chg="mod">
          <ac:chgData name="Arto Sirviö" userId="645241df-584e-4fdd-b7ee-bc67ab745e67" providerId="ADAL" clId="{B29C04CF-EE98-4A43-AF10-DE35F18E9439}" dt="2024-02-05T11:42:56.671" v="457" actId="20577"/>
          <ac:spMkLst>
            <pc:docMk/>
            <pc:sldMk cId="4189327569" sldId="410"/>
            <ac:spMk id="12" creationId="{BF609964-FCE0-2464-BC5F-AC28795E4547}"/>
          </ac:spMkLst>
        </pc:spChg>
        <pc:spChg chg="mod">
          <ac:chgData name="Arto Sirviö" userId="645241df-584e-4fdd-b7ee-bc67ab745e67" providerId="ADAL" clId="{B29C04CF-EE98-4A43-AF10-DE35F18E9439}" dt="2024-02-05T11:43:05.369" v="461" actId="20577"/>
          <ac:spMkLst>
            <pc:docMk/>
            <pc:sldMk cId="4189327569" sldId="410"/>
            <ac:spMk id="13" creationId="{EA9B44DB-DB1F-2BCE-D80F-C6AFFE98966A}"/>
          </ac:spMkLst>
        </pc:spChg>
        <pc:spChg chg="mod">
          <ac:chgData name="Arto Sirviö" userId="645241df-584e-4fdd-b7ee-bc67ab745e67" providerId="ADAL" clId="{B29C04CF-EE98-4A43-AF10-DE35F18E9439}" dt="2024-02-05T11:42:58.527" v="459" actId="5793"/>
          <ac:spMkLst>
            <pc:docMk/>
            <pc:sldMk cId="4189327569" sldId="410"/>
            <ac:spMk id="14" creationId="{0C288A4F-91C7-65F9-D17E-C94C231A2A1E}"/>
          </ac:spMkLst>
        </pc:spChg>
      </pc:sldChg>
      <pc:sldChg chg="addSp modSp mod modAnim">
        <pc:chgData name="Arto Sirviö" userId="645241df-584e-4fdd-b7ee-bc67ab745e67" providerId="ADAL" clId="{B29C04CF-EE98-4A43-AF10-DE35F18E9439}" dt="2024-02-05T12:38:31.838" v="597" actId="20577"/>
        <pc:sldMkLst>
          <pc:docMk/>
          <pc:sldMk cId="3586926515" sldId="414"/>
        </pc:sldMkLst>
        <pc:spChg chg="add mod">
          <ac:chgData name="Arto Sirviö" userId="645241df-584e-4fdd-b7ee-bc67ab745e67" providerId="ADAL" clId="{B29C04CF-EE98-4A43-AF10-DE35F18E9439}" dt="2024-02-05T12:37:11.003" v="589" actId="20577"/>
          <ac:spMkLst>
            <pc:docMk/>
            <pc:sldMk cId="3586926515" sldId="414"/>
            <ac:spMk id="2" creationId="{CA70F7A9-5027-5167-CE97-EF2E110ADDB9}"/>
          </ac:spMkLst>
        </pc:spChg>
        <pc:spChg chg="mod">
          <ac:chgData name="Arto Sirviö" userId="645241df-584e-4fdd-b7ee-bc67ab745e67" providerId="ADAL" clId="{B29C04CF-EE98-4A43-AF10-DE35F18E9439}" dt="2024-02-05T12:37:06.101" v="587" actId="20577"/>
          <ac:spMkLst>
            <pc:docMk/>
            <pc:sldMk cId="3586926515" sldId="414"/>
            <ac:spMk id="3" creationId="{338E71E6-AB82-F65A-292B-247A9A47E1D9}"/>
          </ac:spMkLst>
        </pc:spChg>
        <pc:spChg chg="mod">
          <ac:chgData name="Arto Sirviö" userId="645241df-584e-4fdd-b7ee-bc67ab745e67" providerId="ADAL" clId="{B29C04CF-EE98-4A43-AF10-DE35F18E9439}" dt="2024-02-05T10:37:47.238" v="169" actId="1076"/>
          <ac:spMkLst>
            <pc:docMk/>
            <pc:sldMk cId="3586926515" sldId="414"/>
            <ac:spMk id="4" creationId="{45276972-C73A-2D3E-A245-FF8397F78F21}"/>
          </ac:spMkLst>
        </pc:spChg>
        <pc:spChg chg="add mod">
          <ac:chgData name="Arto Sirviö" userId="645241df-584e-4fdd-b7ee-bc67ab745e67" providerId="ADAL" clId="{B29C04CF-EE98-4A43-AF10-DE35F18E9439}" dt="2024-02-05T10:32:36.055" v="120"/>
          <ac:spMkLst>
            <pc:docMk/>
            <pc:sldMk cId="3586926515" sldId="414"/>
            <ac:spMk id="5" creationId="{6E6FE17E-7842-4DC3-603A-20D2027D9CCA}"/>
          </ac:spMkLst>
        </pc:spChg>
        <pc:spChg chg="add mod">
          <ac:chgData name="Arto Sirviö" userId="645241df-584e-4fdd-b7ee-bc67ab745e67" providerId="ADAL" clId="{B29C04CF-EE98-4A43-AF10-DE35F18E9439}" dt="2024-02-05T10:33:00.673" v="122"/>
          <ac:spMkLst>
            <pc:docMk/>
            <pc:sldMk cId="3586926515" sldId="414"/>
            <ac:spMk id="6" creationId="{92933F47-CD19-3819-BD31-3B948C50E996}"/>
          </ac:spMkLst>
        </pc:spChg>
        <pc:spChg chg="add mod">
          <ac:chgData name="Arto Sirviö" userId="645241df-584e-4fdd-b7ee-bc67ab745e67" providerId="ADAL" clId="{B29C04CF-EE98-4A43-AF10-DE35F18E9439}" dt="2024-02-05T10:33:26.220" v="125"/>
          <ac:spMkLst>
            <pc:docMk/>
            <pc:sldMk cId="3586926515" sldId="414"/>
            <ac:spMk id="7" creationId="{7E189927-C47C-8A91-DD0C-77C22B187C3D}"/>
          </ac:spMkLst>
        </pc:spChg>
        <pc:spChg chg="add mod">
          <ac:chgData name="Arto Sirviö" userId="645241df-584e-4fdd-b7ee-bc67ab745e67" providerId="ADAL" clId="{B29C04CF-EE98-4A43-AF10-DE35F18E9439}" dt="2024-02-05T10:39:47.193" v="197" actId="20577"/>
          <ac:spMkLst>
            <pc:docMk/>
            <pc:sldMk cId="3586926515" sldId="414"/>
            <ac:spMk id="8" creationId="{14C4715D-2443-7E21-E34F-01E8A8E3A667}"/>
          </ac:spMkLst>
        </pc:spChg>
        <pc:spChg chg="add mod">
          <ac:chgData name="Arto Sirviö" userId="645241df-584e-4fdd-b7ee-bc67ab745e67" providerId="ADAL" clId="{B29C04CF-EE98-4A43-AF10-DE35F18E9439}" dt="2024-02-05T12:38:31.838" v="597" actId="20577"/>
          <ac:spMkLst>
            <pc:docMk/>
            <pc:sldMk cId="3586926515" sldId="414"/>
            <ac:spMk id="9" creationId="{59591376-B0D8-AB08-9488-15FD31BBA319}"/>
          </ac:spMkLst>
        </pc:spChg>
        <pc:spChg chg="add mod">
          <ac:chgData name="Arto Sirviö" userId="645241df-584e-4fdd-b7ee-bc67ab745e67" providerId="ADAL" clId="{B29C04CF-EE98-4A43-AF10-DE35F18E9439}" dt="2024-02-05T10:36:07.243" v="156"/>
          <ac:spMkLst>
            <pc:docMk/>
            <pc:sldMk cId="3586926515" sldId="414"/>
            <ac:spMk id="10" creationId="{8374E8FC-8935-A4A0-C93E-9544E8D33CBD}"/>
          </ac:spMkLst>
        </pc:spChg>
        <pc:spChg chg="add mod">
          <ac:chgData name="Arto Sirviö" userId="645241df-584e-4fdd-b7ee-bc67ab745e67" providerId="ADAL" clId="{B29C04CF-EE98-4A43-AF10-DE35F18E9439}" dt="2024-02-05T10:37:26.644" v="166" actId="114"/>
          <ac:spMkLst>
            <pc:docMk/>
            <pc:sldMk cId="3586926515" sldId="414"/>
            <ac:spMk id="12" creationId="{218CE801-03B4-F5F2-325D-DA0CE8D07838}"/>
          </ac:spMkLst>
        </pc:spChg>
        <pc:spChg chg="add mod">
          <ac:chgData name="Arto Sirviö" userId="645241df-584e-4fdd-b7ee-bc67ab745e67" providerId="ADAL" clId="{B29C04CF-EE98-4A43-AF10-DE35F18E9439}" dt="2024-02-05T10:36:51.550" v="162"/>
          <ac:spMkLst>
            <pc:docMk/>
            <pc:sldMk cId="3586926515" sldId="414"/>
            <ac:spMk id="13" creationId="{EE8975B1-782F-23C5-0453-D66C5F99C7C5}"/>
          </ac:spMkLst>
        </pc:spChg>
        <pc:spChg chg="add mod">
          <ac:chgData name="Arto Sirviö" userId="645241df-584e-4fdd-b7ee-bc67ab745e67" providerId="ADAL" clId="{B29C04CF-EE98-4A43-AF10-DE35F18E9439}" dt="2024-02-05T11:45:29.801" v="482" actId="20577"/>
          <ac:spMkLst>
            <pc:docMk/>
            <pc:sldMk cId="3586926515" sldId="414"/>
            <ac:spMk id="14" creationId="{7354005A-F33C-F16E-A5A5-FDC0B2219218}"/>
          </ac:spMkLst>
        </pc:spChg>
      </pc:sldChg>
      <pc:sldChg chg="addSp delSp modSp mod modAnim">
        <pc:chgData name="Arto Sirviö" userId="645241df-584e-4fdd-b7ee-bc67ab745e67" providerId="ADAL" clId="{B29C04CF-EE98-4A43-AF10-DE35F18E9439}" dt="2024-02-05T15:43:54.050" v="699" actId="20577"/>
        <pc:sldMkLst>
          <pc:docMk/>
          <pc:sldMk cId="3939400487" sldId="417"/>
        </pc:sldMkLst>
        <pc:spChg chg="add mod">
          <ac:chgData name="Arto Sirviö" userId="645241df-584e-4fdd-b7ee-bc67ab745e67" providerId="ADAL" clId="{B29C04CF-EE98-4A43-AF10-DE35F18E9439}" dt="2024-02-05T11:49:54.839" v="483" actId="114"/>
          <ac:spMkLst>
            <pc:docMk/>
            <pc:sldMk cId="3939400487" sldId="417"/>
            <ac:spMk id="2" creationId="{80E1CF5B-C770-4D3F-EBDF-8CFB33B5B100}"/>
          </ac:spMkLst>
        </pc:spChg>
        <pc:spChg chg="del mod">
          <ac:chgData name="Arto Sirviö" userId="645241df-584e-4fdd-b7ee-bc67ab745e67" providerId="ADAL" clId="{B29C04CF-EE98-4A43-AF10-DE35F18E9439}" dt="2024-02-05T10:46:30.912" v="283" actId="478"/>
          <ac:spMkLst>
            <pc:docMk/>
            <pc:sldMk cId="3939400487" sldId="417"/>
            <ac:spMk id="3" creationId="{338E71E6-AB82-F65A-292B-247A9A47E1D9}"/>
          </ac:spMkLst>
        </pc:spChg>
        <pc:spChg chg="add mod">
          <ac:chgData name="Arto Sirviö" userId="645241df-584e-4fdd-b7ee-bc67ab745e67" providerId="ADAL" clId="{B29C04CF-EE98-4A43-AF10-DE35F18E9439}" dt="2024-02-05T15:43:54.050" v="699" actId="20577"/>
          <ac:spMkLst>
            <pc:docMk/>
            <pc:sldMk cId="3939400487" sldId="417"/>
            <ac:spMk id="3" creationId="{AB428CB0-E662-669C-D771-77584274E3C6}"/>
          </ac:spMkLst>
        </pc:spChg>
        <pc:spChg chg="add mod">
          <ac:chgData name="Arto Sirviö" userId="645241df-584e-4fdd-b7ee-bc67ab745e67" providerId="ADAL" clId="{B29C04CF-EE98-4A43-AF10-DE35F18E9439}" dt="2024-02-05T10:41:42.505" v="210"/>
          <ac:spMkLst>
            <pc:docMk/>
            <pc:sldMk cId="3939400487" sldId="417"/>
            <ac:spMk id="4" creationId="{6879A79D-6A22-5398-B3A3-B0253DFE0634}"/>
          </ac:spMkLst>
        </pc:spChg>
        <pc:spChg chg="add mod">
          <ac:chgData name="Arto Sirviö" userId="645241df-584e-4fdd-b7ee-bc67ab745e67" providerId="ADAL" clId="{B29C04CF-EE98-4A43-AF10-DE35F18E9439}" dt="2024-02-05T10:42:06.061" v="214"/>
          <ac:spMkLst>
            <pc:docMk/>
            <pc:sldMk cId="3939400487" sldId="417"/>
            <ac:spMk id="5" creationId="{EF13960C-F469-3F0A-5F93-307B0DA31B42}"/>
          </ac:spMkLst>
        </pc:spChg>
        <pc:spChg chg="add mod">
          <ac:chgData name="Arto Sirviö" userId="645241df-584e-4fdd-b7ee-bc67ab745e67" providerId="ADAL" clId="{B29C04CF-EE98-4A43-AF10-DE35F18E9439}" dt="2024-02-05T10:42:53.683" v="224"/>
          <ac:spMkLst>
            <pc:docMk/>
            <pc:sldMk cId="3939400487" sldId="417"/>
            <ac:spMk id="6" creationId="{92CF2437-EDF7-070B-0542-497C35338673}"/>
          </ac:spMkLst>
        </pc:spChg>
        <pc:spChg chg="add mod">
          <ac:chgData name="Arto Sirviö" userId="645241df-584e-4fdd-b7ee-bc67ab745e67" providerId="ADAL" clId="{B29C04CF-EE98-4A43-AF10-DE35F18E9439}" dt="2024-02-05T10:43:39.168" v="250" actId="20577"/>
          <ac:spMkLst>
            <pc:docMk/>
            <pc:sldMk cId="3939400487" sldId="417"/>
            <ac:spMk id="7" creationId="{9A63C251-663D-1257-CCBA-BF45C033C103}"/>
          </ac:spMkLst>
        </pc:spChg>
        <pc:spChg chg="add mod">
          <ac:chgData name="Arto Sirviö" userId="645241df-584e-4fdd-b7ee-bc67ab745e67" providerId="ADAL" clId="{B29C04CF-EE98-4A43-AF10-DE35F18E9439}" dt="2024-02-05T10:44:10.280" v="256"/>
          <ac:spMkLst>
            <pc:docMk/>
            <pc:sldMk cId="3939400487" sldId="417"/>
            <ac:spMk id="8" creationId="{3D409BC3-A8D6-5D28-EAE1-8FC589A26F0B}"/>
          </ac:spMkLst>
        </pc:spChg>
        <pc:spChg chg="add mod">
          <ac:chgData name="Arto Sirviö" userId="645241df-584e-4fdd-b7ee-bc67ab745e67" providerId="ADAL" clId="{B29C04CF-EE98-4A43-AF10-DE35F18E9439}" dt="2024-02-05T10:44:44.829" v="265"/>
          <ac:spMkLst>
            <pc:docMk/>
            <pc:sldMk cId="3939400487" sldId="417"/>
            <ac:spMk id="9" creationId="{EC7BCBA3-F1B2-6B55-C91A-941A9163729D}"/>
          </ac:spMkLst>
        </pc:spChg>
        <pc:spChg chg="add mod">
          <ac:chgData name="Arto Sirviö" userId="645241df-584e-4fdd-b7ee-bc67ab745e67" providerId="ADAL" clId="{B29C04CF-EE98-4A43-AF10-DE35F18E9439}" dt="2024-02-05T10:47:11.370" v="319" actId="20577"/>
          <ac:spMkLst>
            <pc:docMk/>
            <pc:sldMk cId="3939400487" sldId="417"/>
            <ac:spMk id="10" creationId="{B7173727-78B2-346C-F595-5C1494C0B73A}"/>
          </ac:spMkLst>
        </pc:spChg>
        <pc:spChg chg="add mod">
          <ac:chgData name="Arto Sirviö" userId="645241df-584e-4fdd-b7ee-bc67ab745e67" providerId="ADAL" clId="{B29C04CF-EE98-4A43-AF10-DE35F18E9439}" dt="2024-02-05T11:50:11.805" v="492" actId="20577"/>
          <ac:spMkLst>
            <pc:docMk/>
            <pc:sldMk cId="3939400487" sldId="417"/>
            <ac:spMk id="12" creationId="{55034456-DB29-2A09-F006-F2536A91A372}"/>
          </ac:spMkLst>
        </pc:spChg>
        <pc:spChg chg="add mod">
          <ac:chgData name="Arto Sirviö" userId="645241df-584e-4fdd-b7ee-bc67ab745e67" providerId="ADAL" clId="{B29C04CF-EE98-4A43-AF10-DE35F18E9439}" dt="2024-02-05T15:40:49.171" v="649" actId="20577"/>
          <ac:spMkLst>
            <pc:docMk/>
            <pc:sldMk cId="3939400487" sldId="417"/>
            <ac:spMk id="13" creationId="{CB5210FB-2EF7-F221-1228-7833A1A4049E}"/>
          </ac:spMkLst>
        </pc:spChg>
      </pc:sldChg>
      <pc:sldChg chg="del">
        <pc:chgData name="Arto Sirviö" userId="645241df-584e-4fdd-b7ee-bc67ab745e67" providerId="ADAL" clId="{B29C04CF-EE98-4A43-AF10-DE35F18E9439}" dt="2024-02-05T11:06:28.110" v="367" actId="47"/>
        <pc:sldMkLst>
          <pc:docMk/>
          <pc:sldMk cId="3466914177" sldId="418"/>
        </pc:sldMkLst>
      </pc:sldChg>
      <pc:sldChg chg="addSp delSp modSp mod delAnim modAnim">
        <pc:chgData name="Arto Sirviö" userId="645241df-584e-4fdd-b7ee-bc67ab745e67" providerId="ADAL" clId="{B29C04CF-EE98-4A43-AF10-DE35F18E9439}" dt="2024-02-05T12:39:40.667" v="612" actId="20577"/>
        <pc:sldMkLst>
          <pc:docMk/>
          <pc:sldMk cId="2232535423" sldId="419"/>
        </pc:sldMkLst>
        <pc:spChg chg="add mod">
          <ac:chgData name="Arto Sirviö" userId="645241df-584e-4fdd-b7ee-bc67ab745e67" providerId="ADAL" clId="{B29C04CF-EE98-4A43-AF10-DE35F18E9439}" dt="2024-02-05T11:54:05.704" v="497" actId="114"/>
          <ac:spMkLst>
            <pc:docMk/>
            <pc:sldMk cId="2232535423" sldId="419"/>
            <ac:spMk id="2" creationId="{C35F2382-A202-47E8-5B69-82CFBFAB0B0F}"/>
          </ac:spMkLst>
        </pc:spChg>
        <pc:spChg chg="mod">
          <ac:chgData name="Arto Sirviö" userId="645241df-584e-4fdd-b7ee-bc67ab745e67" providerId="ADAL" clId="{B29C04CF-EE98-4A43-AF10-DE35F18E9439}" dt="2024-02-05T11:40:53.425" v="443" actId="21"/>
          <ac:spMkLst>
            <pc:docMk/>
            <pc:sldMk cId="2232535423" sldId="419"/>
            <ac:spMk id="3" creationId="{338E71E6-AB82-F65A-292B-247A9A47E1D9}"/>
          </ac:spMkLst>
        </pc:spChg>
        <pc:spChg chg="add mod">
          <ac:chgData name="Arto Sirviö" userId="645241df-584e-4fdd-b7ee-bc67ab745e67" providerId="ADAL" clId="{B29C04CF-EE98-4A43-AF10-DE35F18E9439}" dt="2024-02-05T12:39:40.667" v="612" actId="20577"/>
          <ac:spMkLst>
            <pc:docMk/>
            <pc:sldMk cId="2232535423" sldId="419"/>
            <ac:spMk id="5" creationId="{22190852-C648-EC13-6C46-EA92DC128122}"/>
          </ac:spMkLst>
        </pc:spChg>
        <pc:spChg chg="mod">
          <ac:chgData name="Arto Sirviö" userId="645241df-584e-4fdd-b7ee-bc67ab745e67" providerId="ADAL" clId="{B29C04CF-EE98-4A43-AF10-DE35F18E9439}" dt="2024-02-05T11:41:19.670" v="447" actId="1076"/>
          <ac:spMkLst>
            <pc:docMk/>
            <pc:sldMk cId="2232535423" sldId="419"/>
            <ac:spMk id="7" creationId="{B5D739CF-FF9F-CE08-CB2B-2DACAA3F9138}"/>
          </ac:spMkLst>
        </pc:spChg>
        <pc:spChg chg="mod">
          <ac:chgData name="Arto Sirviö" userId="645241df-584e-4fdd-b7ee-bc67ab745e67" providerId="ADAL" clId="{B29C04CF-EE98-4A43-AF10-DE35F18E9439}" dt="2024-02-05T11:41:30.013" v="449" actId="1076"/>
          <ac:spMkLst>
            <pc:docMk/>
            <pc:sldMk cId="2232535423" sldId="419"/>
            <ac:spMk id="8" creationId="{439F696D-E362-0C5A-BF55-81E45A0B8EA3}"/>
          </ac:spMkLst>
        </pc:spChg>
        <pc:spChg chg="add mod">
          <ac:chgData name="Arto Sirviö" userId="645241df-584e-4fdd-b7ee-bc67ab745e67" providerId="ADAL" clId="{B29C04CF-EE98-4A43-AF10-DE35F18E9439}" dt="2024-02-05T11:39:59.478" v="433" actId="14100"/>
          <ac:spMkLst>
            <pc:docMk/>
            <pc:sldMk cId="2232535423" sldId="419"/>
            <ac:spMk id="9" creationId="{5F46B044-EA89-8AEE-E732-D2698C3C053E}"/>
          </ac:spMkLst>
        </pc:spChg>
        <pc:spChg chg="add mod">
          <ac:chgData name="Arto Sirviö" userId="645241df-584e-4fdd-b7ee-bc67ab745e67" providerId="ADAL" clId="{B29C04CF-EE98-4A43-AF10-DE35F18E9439}" dt="2024-02-05T11:40:30.652" v="438" actId="6549"/>
          <ac:spMkLst>
            <pc:docMk/>
            <pc:sldMk cId="2232535423" sldId="419"/>
            <ac:spMk id="10" creationId="{939959D0-E3A6-792F-B4B8-8A23DBF710F3}"/>
          </ac:spMkLst>
        </pc:spChg>
        <pc:spChg chg="add mod">
          <ac:chgData name="Arto Sirviö" userId="645241df-584e-4fdd-b7ee-bc67ab745e67" providerId="ADAL" clId="{B29C04CF-EE98-4A43-AF10-DE35F18E9439}" dt="2024-02-05T11:40:59.799" v="444"/>
          <ac:spMkLst>
            <pc:docMk/>
            <pc:sldMk cId="2232535423" sldId="419"/>
            <ac:spMk id="12" creationId="{EB57A583-82D4-3511-B29B-DB11AD11F8C9}"/>
          </ac:spMkLst>
        </pc:spChg>
        <pc:picChg chg="mod">
          <ac:chgData name="Arto Sirviö" userId="645241df-584e-4fdd-b7ee-bc67ab745e67" providerId="ADAL" clId="{B29C04CF-EE98-4A43-AF10-DE35F18E9439}" dt="2024-02-05T11:41:10.843" v="445" actId="1076"/>
          <ac:picMkLst>
            <pc:docMk/>
            <pc:sldMk cId="2232535423" sldId="419"/>
            <ac:picMk id="4" creationId="{FB4474B2-5CA9-37CE-6630-4F86CA043477}"/>
          </ac:picMkLst>
        </pc:picChg>
        <pc:picChg chg="del mod">
          <ac:chgData name="Arto Sirviö" userId="645241df-584e-4fdd-b7ee-bc67ab745e67" providerId="ADAL" clId="{B29C04CF-EE98-4A43-AF10-DE35F18E9439}" dt="2024-02-05T11:44:42.640" v="466" actId="21"/>
          <ac:picMkLst>
            <pc:docMk/>
            <pc:sldMk cId="2232535423" sldId="419"/>
            <ac:picMk id="6" creationId="{C46ECE6E-B13B-60E7-FBF5-33000EDA9403}"/>
          </ac:picMkLst>
        </pc:picChg>
        <pc:picChg chg="add mod">
          <ac:chgData name="Arto Sirviö" userId="645241df-584e-4fdd-b7ee-bc67ab745e67" providerId="ADAL" clId="{B29C04CF-EE98-4A43-AF10-DE35F18E9439}" dt="2024-02-05T11:44:45.705" v="467"/>
          <ac:picMkLst>
            <pc:docMk/>
            <pc:sldMk cId="2232535423" sldId="419"/>
            <ac:picMk id="13" creationId="{DA196B58-9432-9839-57E9-121AAEFDF8FA}"/>
          </ac:picMkLst>
        </pc:picChg>
      </pc:sldChg>
      <pc:sldChg chg="addSp modSp add mod modAnim">
        <pc:chgData name="Arto Sirviö" userId="645241df-584e-4fdd-b7ee-bc67ab745e67" providerId="ADAL" clId="{B29C04CF-EE98-4A43-AF10-DE35F18E9439}" dt="2024-02-05T11:53:35.167" v="496" actId="20577"/>
        <pc:sldMkLst>
          <pc:docMk/>
          <pc:sldMk cId="1201596256" sldId="420"/>
        </pc:sldMkLst>
        <pc:spChg chg="mod">
          <ac:chgData name="Arto Sirviö" userId="645241df-584e-4fdd-b7ee-bc67ab745e67" providerId="ADAL" clId="{B29C04CF-EE98-4A43-AF10-DE35F18E9439}" dt="2024-02-05T11:05:48.181" v="359" actId="1076"/>
          <ac:spMkLst>
            <pc:docMk/>
            <pc:sldMk cId="1201596256" sldId="420"/>
            <ac:spMk id="2" creationId="{54FFA887-51A4-641E-FBD7-3D6F7C3FBFDB}"/>
          </ac:spMkLst>
        </pc:spChg>
        <pc:spChg chg="mod">
          <ac:chgData name="Arto Sirviö" userId="645241df-584e-4fdd-b7ee-bc67ab745e67" providerId="ADAL" clId="{B29C04CF-EE98-4A43-AF10-DE35F18E9439}" dt="2024-02-05T11:36:34.540" v="368" actId="255"/>
          <ac:spMkLst>
            <pc:docMk/>
            <pc:sldMk cId="1201596256" sldId="420"/>
            <ac:spMk id="3" creationId="{338E71E6-AB82-F65A-292B-247A9A47E1D9}"/>
          </ac:spMkLst>
        </pc:spChg>
        <pc:spChg chg="mod">
          <ac:chgData name="Arto Sirviö" userId="645241df-584e-4fdd-b7ee-bc67ab745e67" providerId="ADAL" clId="{B29C04CF-EE98-4A43-AF10-DE35F18E9439}" dt="2024-02-05T11:06:12.674" v="366" actId="20577"/>
          <ac:spMkLst>
            <pc:docMk/>
            <pc:sldMk cId="1201596256" sldId="420"/>
            <ac:spMk id="4" creationId="{B9D5B14F-B728-5B9E-112E-4BE10C70A4CB}"/>
          </ac:spMkLst>
        </pc:spChg>
        <pc:spChg chg="add mod">
          <ac:chgData name="Arto Sirviö" userId="645241df-584e-4fdd-b7ee-bc67ab745e67" providerId="ADAL" clId="{B29C04CF-EE98-4A43-AF10-DE35F18E9439}" dt="2024-02-05T11:36:40.571" v="369" actId="255"/>
          <ac:spMkLst>
            <pc:docMk/>
            <pc:sldMk cId="1201596256" sldId="420"/>
            <ac:spMk id="5" creationId="{F9173294-78D5-FA08-0E2D-DCD56E81C523}"/>
          </ac:spMkLst>
        </pc:spChg>
        <pc:spChg chg="add mod">
          <ac:chgData name="Arto Sirviö" userId="645241df-584e-4fdd-b7ee-bc67ab745e67" providerId="ADAL" clId="{B29C04CF-EE98-4A43-AF10-DE35F18E9439}" dt="2024-02-05T11:53:35.167" v="496" actId="20577"/>
          <ac:spMkLst>
            <pc:docMk/>
            <pc:sldMk cId="1201596256" sldId="420"/>
            <ac:spMk id="6" creationId="{0A69889A-3D94-6C0F-354A-82642AC4EBF5}"/>
          </ac:spMkLst>
        </pc:spChg>
        <pc:spChg chg="add mod">
          <ac:chgData name="Arto Sirviö" userId="645241df-584e-4fdd-b7ee-bc67ab745e67" providerId="ADAL" clId="{B29C04CF-EE98-4A43-AF10-DE35F18E9439}" dt="2024-02-05T11:36:53.320" v="371" actId="255"/>
          <ac:spMkLst>
            <pc:docMk/>
            <pc:sldMk cId="1201596256" sldId="420"/>
            <ac:spMk id="7" creationId="{B10CBA7C-41AF-A79A-6395-65659402503B}"/>
          </ac:spMkLst>
        </pc:spChg>
        <pc:spChg chg="add mod">
          <ac:chgData name="Arto Sirviö" userId="645241df-584e-4fdd-b7ee-bc67ab745e67" providerId="ADAL" clId="{B29C04CF-EE98-4A43-AF10-DE35F18E9439}" dt="2024-02-05T11:36:58.704" v="372" actId="255"/>
          <ac:spMkLst>
            <pc:docMk/>
            <pc:sldMk cId="1201596256" sldId="420"/>
            <ac:spMk id="8" creationId="{F70F0B86-4092-5B57-1902-1D205F0D465B}"/>
          </ac:spMkLst>
        </pc:spChg>
        <pc:spChg chg="add mod">
          <ac:chgData name="Arto Sirviö" userId="645241df-584e-4fdd-b7ee-bc67ab745e67" providerId="ADAL" clId="{B29C04CF-EE98-4A43-AF10-DE35F18E9439}" dt="2024-02-05T11:37:05.100" v="373" actId="255"/>
          <ac:spMkLst>
            <pc:docMk/>
            <pc:sldMk cId="1201596256" sldId="420"/>
            <ac:spMk id="9" creationId="{7EA44105-AA1E-85BF-1034-84F90A0E1653}"/>
          </ac:spMkLst>
        </pc:spChg>
        <pc:spChg chg="add mod">
          <ac:chgData name="Arto Sirviö" userId="645241df-584e-4fdd-b7ee-bc67ab745e67" providerId="ADAL" clId="{B29C04CF-EE98-4A43-AF10-DE35F18E9439}" dt="2024-02-05T11:02:25.734" v="346" actId="14100"/>
          <ac:spMkLst>
            <pc:docMk/>
            <pc:sldMk cId="1201596256" sldId="420"/>
            <ac:spMk id="10" creationId="{ED8279E8-4EC1-E66A-BE44-759407A25A99}"/>
          </ac:spMkLst>
        </pc:spChg>
        <pc:spChg chg="add mod">
          <ac:chgData name="Arto Sirviö" userId="645241df-584e-4fdd-b7ee-bc67ab745e67" providerId="ADAL" clId="{B29C04CF-EE98-4A43-AF10-DE35F18E9439}" dt="2024-02-05T11:02:50.740" v="349"/>
          <ac:spMkLst>
            <pc:docMk/>
            <pc:sldMk cId="1201596256" sldId="420"/>
            <ac:spMk id="12" creationId="{901FB206-E722-AE24-5679-9DC671332710}"/>
          </ac:spMkLst>
        </pc:spChg>
        <pc:spChg chg="add mod">
          <ac:chgData name="Arto Sirviö" userId="645241df-584e-4fdd-b7ee-bc67ab745e67" providerId="ADAL" clId="{B29C04CF-EE98-4A43-AF10-DE35F18E9439}" dt="2024-02-05T11:04:48.499" v="352"/>
          <ac:spMkLst>
            <pc:docMk/>
            <pc:sldMk cId="1201596256" sldId="420"/>
            <ac:spMk id="13" creationId="{3EEFE374-1E10-02E5-8EC7-CFB7C2E99821}"/>
          </ac:spMkLst>
        </pc:spChg>
        <pc:spChg chg="add mod">
          <ac:chgData name="Arto Sirviö" userId="645241df-584e-4fdd-b7ee-bc67ab745e67" providerId="ADAL" clId="{B29C04CF-EE98-4A43-AF10-DE35F18E9439}" dt="2024-02-05T11:05:17.492" v="355"/>
          <ac:spMkLst>
            <pc:docMk/>
            <pc:sldMk cId="1201596256" sldId="420"/>
            <ac:spMk id="14" creationId="{2A726D72-5AF0-BD82-DE88-8C207B1C17EB}"/>
          </ac:spMkLst>
        </pc:spChg>
        <pc:spChg chg="add mod">
          <ac:chgData name="Arto Sirviö" userId="645241df-584e-4fdd-b7ee-bc67ab745e67" providerId="ADAL" clId="{B29C04CF-EE98-4A43-AF10-DE35F18E9439}" dt="2024-02-05T11:05:41.107" v="358"/>
          <ac:spMkLst>
            <pc:docMk/>
            <pc:sldMk cId="1201596256" sldId="420"/>
            <ac:spMk id="15" creationId="{CF2043D6-3E50-D678-A829-D90F96988A29}"/>
          </ac:spMkLst>
        </pc:spChg>
      </pc:sldChg>
      <pc:sldChg chg="addSp delSp modSp add mod delAnim modAnim">
        <pc:chgData name="Arto Sirviö" userId="645241df-584e-4fdd-b7ee-bc67ab745e67" providerId="ADAL" clId="{B29C04CF-EE98-4A43-AF10-DE35F18E9439}" dt="2024-02-05T12:34:11.663" v="583" actId="14100"/>
        <pc:sldMkLst>
          <pc:docMk/>
          <pc:sldMk cId="2966612805" sldId="421"/>
        </pc:sldMkLst>
        <pc:spChg chg="add mod">
          <ac:chgData name="Arto Sirviö" userId="645241df-584e-4fdd-b7ee-bc67ab745e67" providerId="ADAL" clId="{B29C04CF-EE98-4A43-AF10-DE35F18E9439}" dt="2024-02-05T12:27:18.623" v="502" actId="1076"/>
          <ac:spMkLst>
            <pc:docMk/>
            <pc:sldMk cId="2966612805" sldId="421"/>
            <ac:spMk id="2" creationId="{3FD0231C-DC92-C9A0-E1C0-903CDAABBE9A}"/>
          </ac:spMkLst>
        </pc:spChg>
        <pc:spChg chg="del">
          <ac:chgData name="Arto Sirviö" userId="645241df-584e-4fdd-b7ee-bc67ab745e67" providerId="ADAL" clId="{B29C04CF-EE98-4A43-AF10-DE35F18E9439}" dt="2024-02-05T12:27:05.381" v="499" actId="478"/>
          <ac:spMkLst>
            <pc:docMk/>
            <pc:sldMk cId="2966612805" sldId="421"/>
            <ac:spMk id="4" creationId="{7D749EE0-2BAF-A03C-13BC-8D78566C3790}"/>
          </ac:spMkLst>
        </pc:spChg>
        <pc:spChg chg="del">
          <ac:chgData name="Arto Sirviö" userId="645241df-584e-4fdd-b7ee-bc67ab745e67" providerId="ADAL" clId="{B29C04CF-EE98-4A43-AF10-DE35F18E9439}" dt="2024-02-05T12:27:55.550" v="503" actId="478"/>
          <ac:spMkLst>
            <pc:docMk/>
            <pc:sldMk cId="2966612805" sldId="421"/>
            <ac:spMk id="5" creationId="{5DDC79DA-14F7-14B7-2A28-9E964972AF37}"/>
          </ac:spMkLst>
        </pc:spChg>
        <pc:spChg chg="del">
          <ac:chgData name="Arto Sirviö" userId="645241df-584e-4fdd-b7ee-bc67ab745e67" providerId="ADAL" clId="{B29C04CF-EE98-4A43-AF10-DE35F18E9439}" dt="2024-02-05T12:28:20.611" v="506" actId="478"/>
          <ac:spMkLst>
            <pc:docMk/>
            <pc:sldMk cId="2966612805" sldId="421"/>
            <ac:spMk id="6" creationId="{F9FD6962-8D6E-51A1-8228-CE1F5F52E31D}"/>
          </ac:spMkLst>
        </pc:spChg>
        <pc:spChg chg="add mod">
          <ac:chgData name="Arto Sirviö" userId="645241df-584e-4fdd-b7ee-bc67ab745e67" providerId="ADAL" clId="{B29C04CF-EE98-4A43-AF10-DE35F18E9439}" dt="2024-02-05T12:28:01.960" v="505" actId="1076"/>
          <ac:spMkLst>
            <pc:docMk/>
            <pc:sldMk cId="2966612805" sldId="421"/>
            <ac:spMk id="7" creationId="{A4597760-2049-514F-B2AB-8DEBF790E715}"/>
          </ac:spMkLst>
        </pc:spChg>
        <pc:spChg chg="add mod">
          <ac:chgData name="Arto Sirviö" userId="645241df-584e-4fdd-b7ee-bc67ab745e67" providerId="ADAL" clId="{B29C04CF-EE98-4A43-AF10-DE35F18E9439}" dt="2024-02-05T12:28:29.832" v="508" actId="1076"/>
          <ac:spMkLst>
            <pc:docMk/>
            <pc:sldMk cId="2966612805" sldId="421"/>
            <ac:spMk id="9" creationId="{DBE30630-2069-116F-171F-C04240648122}"/>
          </ac:spMkLst>
        </pc:spChg>
        <pc:spChg chg="del">
          <ac:chgData name="Arto Sirviö" userId="645241df-584e-4fdd-b7ee-bc67ab745e67" providerId="ADAL" clId="{B29C04CF-EE98-4A43-AF10-DE35F18E9439}" dt="2024-02-05T12:28:57.851" v="509" actId="478"/>
          <ac:spMkLst>
            <pc:docMk/>
            <pc:sldMk cId="2966612805" sldId="421"/>
            <ac:spMk id="10" creationId="{72B244F2-B6EE-26E7-E616-87C0E6206230}"/>
          </ac:spMkLst>
        </pc:spChg>
        <pc:spChg chg="del">
          <ac:chgData name="Arto Sirviö" userId="645241df-584e-4fdd-b7ee-bc67ab745e67" providerId="ADAL" clId="{B29C04CF-EE98-4A43-AF10-DE35F18E9439}" dt="2024-02-05T12:29:00.072" v="510" actId="478"/>
          <ac:spMkLst>
            <pc:docMk/>
            <pc:sldMk cId="2966612805" sldId="421"/>
            <ac:spMk id="12" creationId="{704ACBDC-FBDD-8430-B685-0CA9CE53CBB4}"/>
          </ac:spMkLst>
        </pc:spChg>
        <pc:spChg chg="del">
          <ac:chgData name="Arto Sirviö" userId="645241df-584e-4fdd-b7ee-bc67ab745e67" providerId="ADAL" clId="{B29C04CF-EE98-4A43-AF10-DE35F18E9439}" dt="2024-02-05T12:29:02.076" v="511" actId="478"/>
          <ac:spMkLst>
            <pc:docMk/>
            <pc:sldMk cId="2966612805" sldId="421"/>
            <ac:spMk id="13" creationId="{F82DDFDB-3728-DF14-E3B2-07D3F23D7DC0}"/>
          </ac:spMkLst>
        </pc:spChg>
        <pc:spChg chg="del">
          <ac:chgData name="Arto Sirviö" userId="645241df-584e-4fdd-b7ee-bc67ab745e67" providerId="ADAL" clId="{B29C04CF-EE98-4A43-AF10-DE35F18E9439}" dt="2024-02-05T12:29:03.940" v="512" actId="478"/>
          <ac:spMkLst>
            <pc:docMk/>
            <pc:sldMk cId="2966612805" sldId="421"/>
            <ac:spMk id="14" creationId="{2C638C2B-64BF-1F62-ABA8-DD099EE75AFB}"/>
          </ac:spMkLst>
        </pc:spChg>
        <pc:spChg chg="del">
          <ac:chgData name="Arto Sirviö" userId="645241df-584e-4fdd-b7ee-bc67ab745e67" providerId="ADAL" clId="{B29C04CF-EE98-4A43-AF10-DE35F18E9439}" dt="2024-02-05T12:29:05.628" v="513" actId="478"/>
          <ac:spMkLst>
            <pc:docMk/>
            <pc:sldMk cId="2966612805" sldId="421"/>
            <ac:spMk id="15" creationId="{ADBD3878-ADB7-B702-6318-D68014A18009}"/>
          </ac:spMkLst>
        </pc:spChg>
        <pc:spChg chg="del">
          <ac:chgData name="Arto Sirviö" userId="645241df-584e-4fdd-b7ee-bc67ab745e67" providerId="ADAL" clId="{B29C04CF-EE98-4A43-AF10-DE35F18E9439}" dt="2024-02-05T12:31:52.763" v="562" actId="478"/>
          <ac:spMkLst>
            <pc:docMk/>
            <pc:sldMk cId="2966612805" sldId="421"/>
            <ac:spMk id="16" creationId="{1C0596E0-8D8F-1DC9-0EBA-FAA3C3A76E36}"/>
          </ac:spMkLst>
        </pc:spChg>
        <pc:spChg chg="del">
          <ac:chgData name="Arto Sirviö" userId="645241df-584e-4fdd-b7ee-bc67ab745e67" providerId="ADAL" clId="{B29C04CF-EE98-4A43-AF10-DE35F18E9439}" dt="2024-02-05T12:31:54.750" v="563" actId="478"/>
          <ac:spMkLst>
            <pc:docMk/>
            <pc:sldMk cId="2966612805" sldId="421"/>
            <ac:spMk id="17" creationId="{C0286E0A-66B7-0561-ED00-01D16DA0ABC5}"/>
          </ac:spMkLst>
        </pc:spChg>
        <pc:spChg chg="add mod">
          <ac:chgData name="Arto Sirviö" userId="645241df-584e-4fdd-b7ee-bc67ab745e67" providerId="ADAL" clId="{B29C04CF-EE98-4A43-AF10-DE35F18E9439}" dt="2024-02-05T12:29:42.926" v="519" actId="14100"/>
          <ac:spMkLst>
            <pc:docMk/>
            <pc:sldMk cId="2966612805" sldId="421"/>
            <ac:spMk id="18" creationId="{D17E2CD9-6251-14BC-EF61-26D1BD4E63C6}"/>
          </ac:spMkLst>
        </pc:spChg>
        <pc:spChg chg="add mod">
          <ac:chgData name="Arto Sirviö" userId="645241df-584e-4fdd-b7ee-bc67ab745e67" providerId="ADAL" clId="{B29C04CF-EE98-4A43-AF10-DE35F18E9439}" dt="2024-02-05T12:30:21.277" v="529" actId="14100"/>
          <ac:spMkLst>
            <pc:docMk/>
            <pc:sldMk cId="2966612805" sldId="421"/>
            <ac:spMk id="19" creationId="{7C40BC2C-88BF-19FB-7F3A-103F245564B0}"/>
          </ac:spMkLst>
        </pc:spChg>
        <pc:spChg chg="add mod">
          <ac:chgData name="Arto Sirviö" userId="645241df-584e-4fdd-b7ee-bc67ab745e67" providerId="ADAL" clId="{B29C04CF-EE98-4A43-AF10-DE35F18E9439}" dt="2024-02-05T12:29:51.910" v="523" actId="1076"/>
          <ac:spMkLst>
            <pc:docMk/>
            <pc:sldMk cId="2966612805" sldId="421"/>
            <ac:spMk id="20" creationId="{F4C1E6E9-8662-1AA6-7B62-7DFBC02E5FCA}"/>
          </ac:spMkLst>
        </pc:spChg>
        <pc:spChg chg="add mod">
          <ac:chgData name="Arto Sirviö" userId="645241df-584e-4fdd-b7ee-bc67ab745e67" providerId="ADAL" clId="{B29C04CF-EE98-4A43-AF10-DE35F18E9439}" dt="2024-02-05T12:34:11.663" v="583" actId="14100"/>
          <ac:spMkLst>
            <pc:docMk/>
            <pc:sldMk cId="2966612805" sldId="421"/>
            <ac:spMk id="21" creationId="{ED89A465-D528-9E4B-6431-8E6DFE71D00F}"/>
          </ac:spMkLst>
        </pc:spChg>
        <pc:spChg chg="add mod">
          <ac:chgData name="Arto Sirviö" userId="645241df-584e-4fdd-b7ee-bc67ab745e67" providerId="ADAL" clId="{B29C04CF-EE98-4A43-AF10-DE35F18E9439}" dt="2024-02-05T12:31:44.620" v="561" actId="20577"/>
          <ac:spMkLst>
            <pc:docMk/>
            <pc:sldMk cId="2966612805" sldId="421"/>
            <ac:spMk id="22" creationId="{7C648EF7-39B3-5270-613E-4E41C20B178B}"/>
          </ac:spMkLst>
        </pc:spChg>
        <pc:spChg chg="add mod">
          <ac:chgData name="Arto Sirviö" userId="645241df-584e-4fdd-b7ee-bc67ab745e67" providerId="ADAL" clId="{B29C04CF-EE98-4A43-AF10-DE35F18E9439}" dt="2024-02-05T12:32:03.775" v="565" actId="1076"/>
          <ac:spMkLst>
            <pc:docMk/>
            <pc:sldMk cId="2966612805" sldId="421"/>
            <ac:spMk id="23" creationId="{883F465B-35DB-7BBD-A222-4E04E9BFB7DF}"/>
          </ac:spMkLst>
        </pc:spChg>
        <pc:spChg chg="add mod">
          <ac:chgData name="Arto Sirviö" userId="645241df-584e-4fdd-b7ee-bc67ab745e67" providerId="ADAL" clId="{B29C04CF-EE98-4A43-AF10-DE35F18E9439}" dt="2024-02-05T12:32:46.968" v="569" actId="14100"/>
          <ac:spMkLst>
            <pc:docMk/>
            <pc:sldMk cId="2966612805" sldId="421"/>
            <ac:spMk id="24" creationId="{D9BA284B-F2CE-F36A-256D-22B615E5E40F}"/>
          </ac:spMkLst>
        </pc:spChg>
      </pc:sldChg>
      <pc:sldChg chg="addSp delSp modSp add mod delAnim modAnim">
        <pc:chgData name="Arto Sirviö" userId="645241df-584e-4fdd-b7ee-bc67ab745e67" providerId="ADAL" clId="{B29C04CF-EE98-4A43-AF10-DE35F18E9439}" dt="2024-02-09T07:43:25.661" v="886" actId="1076"/>
        <pc:sldMkLst>
          <pc:docMk/>
          <pc:sldMk cId="435306083" sldId="422"/>
        </pc:sldMkLst>
        <pc:spChg chg="del">
          <ac:chgData name="Arto Sirviö" userId="645241df-584e-4fdd-b7ee-bc67ab745e67" providerId="ADAL" clId="{B29C04CF-EE98-4A43-AF10-DE35F18E9439}" dt="2024-02-09T07:37:39.862" v="701" actId="478"/>
          <ac:spMkLst>
            <pc:docMk/>
            <pc:sldMk cId="435306083" sldId="422"/>
            <ac:spMk id="2" creationId="{54FFA887-51A4-641E-FBD7-3D6F7C3FBFDB}"/>
          </ac:spMkLst>
        </pc:spChg>
        <pc:spChg chg="del">
          <ac:chgData name="Arto Sirviö" userId="645241df-584e-4fdd-b7ee-bc67ab745e67" providerId="ADAL" clId="{B29C04CF-EE98-4A43-AF10-DE35F18E9439}" dt="2024-02-09T07:38:35.746" v="792" actId="478"/>
          <ac:spMkLst>
            <pc:docMk/>
            <pc:sldMk cId="435306083" sldId="422"/>
            <ac:spMk id="3" creationId="{338E71E6-AB82-F65A-292B-247A9A47E1D9}"/>
          </ac:spMkLst>
        </pc:spChg>
        <pc:spChg chg="del">
          <ac:chgData name="Arto Sirviö" userId="645241df-584e-4fdd-b7ee-bc67ab745e67" providerId="ADAL" clId="{B29C04CF-EE98-4A43-AF10-DE35F18E9439}" dt="2024-02-09T07:37:43.648" v="702" actId="478"/>
          <ac:spMkLst>
            <pc:docMk/>
            <pc:sldMk cId="435306083" sldId="422"/>
            <ac:spMk id="4" creationId="{B9D5B14F-B728-5B9E-112E-4BE10C70A4CB}"/>
          </ac:spMkLst>
        </pc:spChg>
        <pc:spChg chg="del">
          <ac:chgData name="Arto Sirviö" userId="645241df-584e-4fdd-b7ee-bc67ab745e67" providerId="ADAL" clId="{B29C04CF-EE98-4A43-AF10-DE35F18E9439}" dt="2024-02-09T07:38:39.120" v="793" actId="478"/>
          <ac:spMkLst>
            <pc:docMk/>
            <pc:sldMk cId="435306083" sldId="422"/>
            <ac:spMk id="5" creationId="{F9173294-78D5-FA08-0E2D-DCD56E81C523}"/>
          </ac:spMkLst>
        </pc:spChg>
        <pc:spChg chg="del">
          <ac:chgData name="Arto Sirviö" userId="645241df-584e-4fdd-b7ee-bc67ab745e67" providerId="ADAL" clId="{B29C04CF-EE98-4A43-AF10-DE35F18E9439}" dt="2024-02-09T07:38:42.319" v="794" actId="478"/>
          <ac:spMkLst>
            <pc:docMk/>
            <pc:sldMk cId="435306083" sldId="422"/>
            <ac:spMk id="6" creationId="{0A69889A-3D94-6C0F-354A-82642AC4EBF5}"/>
          </ac:spMkLst>
        </pc:spChg>
        <pc:spChg chg="del">
          <ac:chgData name="Arto Sirviö" userId="645241df-584e-4fdd-b7ee-bc67ab745e67" providerId="ADAL" clId="{B29C04CF-EE98-4A43-AF10-DE35F18E9439}" dt="2024-02-09T07:38:45.128" v="795" actId="478"/>
          <ac:spMkLst>
            <pc:docMk/>
            <pc:sldMk cId="435306083" sldId="422"/>
            <ac:spMk id="7" creationId="{B10CBA7C-41AF-A79A-6395-65659402503B}"/>
          </ac:spMkLst>
        </pc:spChg>
        <pc:spChg chg="del">
          <ac:chgData name="Arto Sirviö" userId="645241df-584e-4fdd-b7ee-bc67ab745e67" providerId="ADAL" clId="{B29C04CF-EE98-4A43-AF10-DE35F18E9439}" dt="2024-02-09T07:38:48.598" v="796" actId="478"/>
          <ac:spMkLst>
            <pc:docMk/>
            <pc:sldMk cId="435306083" sldId="422"/>
            <ac:spMk id="8" creationId="{F70F0B86-4092-5B57-1902-1D205F0D465B}"/>
          </ac:spMkLst>
        </pc:spChg>
        <pc:spChg chg="del">
          <ac:chgData name="Arto Sirviö" userId="645241df-584e-4fdd-b7ee-bc67ab745e67" providerId="ADAL" clId="{B29C04CF-EE98-4A43-AF10-DE35F18E9439}" dt="2024-02-09T07:38:50.824" v="797" actId="478"/>
          <ac:spMkLst>
            <pc:docMk/>
            <pc:sldMk cId="435306083" sldId="422"/>
            <ac:spMk id="9" creationId="{7EA44105-AA1E-85BF-1034-84F90A0E1653}"/>
          </ac:spMkLst>
        </pc:spChg>
        <pc:spChg chg="del">
          <ac:chgData name="Arto Sirviö" userId="645241df-584e-4fdd-b7ee-bc67ab745e67" providerId="ADAL" clId="{B29C04CF-EE98-4A43-AF10-DE35F18E9439}" dt="2024-02-09T07:38:53.819" v="798" actId="478"/>
          <ac:spMkLst>
            <pc:docMk/>
            <pc:sldMk cId="435306083" sldId="422"/>
            <ac:spMk id="10" creationId="{ED8279E8-4EC1-E66A-BE44-759407A25A99}"/>
          </ac:spMkLst>
        </pc:spChg>
        <pc:spChg chg="mod">
          <ac:chgData name="Arto Sirviö" userId="645241df-584e-4fdd-b7ee-bc67ab745e67" providerId="ADAL" clId="{B29C04CF-EE98-4A43-AF10-DE35F18E9439}" dt="2024-02-09T07:40:51.628" v="820" actId="20577"/>
          <ac:spMkLst>
            <pc:docMk/>
            <pc:sldMk cId="435306083" sldId="422"/>
            <ac:spMk id="11" creationId="{882AF29C-8EA5-4EA8-B004-9CF0ED487885}"/>
          </ac:spMkLst>
        </pc:spChg>
        <pc:spChg chg="del">
          <ac:chgData name="Arto Sirviö" userId="645241df-584e-4fdd-b7ee-bc67ab745e67" providerId="ADAL" clId="{B29C04CF-EE98-4A43-AF10-DE35F18E9439}" dt="2024-02-09T07:39:04.476" v="799" actId="478"/>
          <ac:spMkLst>
            <pc:docMk/>
            <pc:sldMk cId="435306083" sldId="422"/>
            <ac:spMk id="12" creationId="{901FB206-E722-AE24-5679-9DC671332710}"/>
          </ac:spMkLst>
        </pc:spChg>
        <pc:spChg chg="del">
          <ac:chgData name="Arto Sirviö" userId="645241df-584e-4fdd-b7ee-bc67ab745e67" providerId="ADAL" clId="{B29C04CF-EE98-4A43-AF10-DE35F18E9439}" dt="2024-02-09T07:39:07.500" v="800" actId="478"/>
          <ac:spMkLst>
            <pc:docMk/>
            <pc:sldMk cId="435306083" sldId="422"/>
            <ac:spMk id="13" creationId="{3EEFE374-1E10-02E5-8EC7-CFB7C2E99821}"/>
          </ac:spMkLst>
        </pc:spChg>
        <pc:spChg chg="del">
          <ac:chgData name="Arto Sirviö" userId="645241df-584e-4fdd-b7ee-bc67ab745e67" providerId="ADAL" clId="{B29C04CF-EE98-4A43-AF10-DE35F18E9439}" dt="2024-02-09T07:39:09.470" v="801" actId="478"/>
          <ac:spMkLst>
            <pc:docMk/>
            <pc:sldMk cId="435306083" sldId="422"/>
            <ac:spMk id="14" creationId="{2A726D72-5AF0-BD82-DE88-8C207B1C17EB}"/>
          </ac:spMkLst>
        </pc:spChg>
        <pc:spChg chg="del">
          <ac:chgData name="Arto Sirviö" userId="645241df-584e-4fdd-b7ee-bc67ab745e67" providerId="ADAL" clId="{B29C04CF-EE98-4A43-AF10-DE35F18E9439}" dt="2024-02-09T07:39:12.358" v="802" actId="478"/>
          <ac:spMkLst>
            <pc:docMk/>
            <pc:sldMk cId="435306083" sldId="422"/>
            <ac:spMk id="15" creationId="{CF2043D6-3E50-D678-A829-D90F96988A29}"/>
          </ac:spMkLst>
        </pc:spChg>
        <pc:spChg chg="add del mod">
          <ac:chgData name="Arto Sirviö" userId="645241df-584e-4fdd-b7ee-bc67ab745e67" providerId="ADAL" clId="{B29C04CF-EE98-4A43-AF10-DE35F18E9439}" dt="2024-02-09T07:41:03.530" v="824" actId="478"/>
          <ac:spMkLst>
            <pc:docMk/>
            <pc:sldMk cId="435306083" sldId="422"/>
            <ac:spMk id="18" creationId="{9827070D-4C81-EFD0-88CF-ED978D63F6C4}"/>
          </ac:spMkLst>
        </pc:spChg>
        <pc:spChg chg="add mod">
          <ac:chgData name="Arto Sirviö" userId="645241df-584e-4fdd-b7ee-bc67ab745e67" providerId="ADAL" clId="{B29C04CF-EE98-4A43-AF10-DE35F18E9439}" dt="2024-02-09T07:42:39.508" v="872" actId="1076"/>
          <ac:spMkLst>
            <pc:docMk/>
            <pc:sldMk cId="435306083" sldId="422"/>
            <ac:spMk id="19" creationId="{138C76EF-CCCC-00CC-0D15-049948CF772B}"/>
          </ac:spMkLst>
        </pc:spChg>
        <pc:spChg chg="add mod">
          <ac:chgData name="Arto Sirviö" userId="645241df-584e-4fdd-b7ee-bc67ab745e67" providerId="ADAL" clId="{B29C04CF-EE98-4A43-AF10-DE35F18E9439}" dt="2024-02-09T07:43:25.661" v="886" actId="1076"/>
          <ac:spMkLst>
            <pc:docMk/>
            <pc:sldMk cId="435306083" sldId="422"/>
            <ac:spMk id="22" creationId="{6072E7DB-94ED-ECB6-851E-A84CBB57C264}"/>
          </ac:spMkLst>
        </pc:spChg>
        <pc:picChg chg="add mod">
          <ac:chgData name="Arto Sirviö" userId="645241df-584e-4fdd-b7ee-bc67ab745e67" providerId="ADAL" clId="{B29C04CF-EE98-4A43-AF10-DE35F18E9439}" dt="2024-02-09T07:42:51.686" v="874" actId="14100"/>
          <ac:picMkLst>
            <pc:docMk/>
            <pc:sldMk cId="435306083" sldId="422"/>
            <ac:picMk id="17" creationId="{DE08F2E3-CDCF-5426-0F6A-2FD62E0AFC11}"/>
          </ac:picMkLst>
        </pc:picChg>
        <pc:picChg chg="add mod">
          <ac:chgData name="Arto Sirviö" userId="645241df-584e-4fdd-b7ee-bc67ab745e67" providerId="ADAL" clId="{B29C04CF-EE98-4A43-AF10-DE35F18E9439}" dt="2024-02-09T07:42:43.739" v="873" actId="1076"/>
          <ac:picMkLst>
            <pc:docMk/>
            <pc:sldMk cId="435306083" sldId="422"/>
            <ac:picMk id="21" creationId="{B5D5CAEE-6D51-7EF7-7172-306DEC1762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F0922B-3CD0-4782-9F1B-C81128B3AA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87FB6-9052-4CA8-B656-F73AF164AC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6894-77C6-46AD-8D44-ACF8BE6663DD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7A33E-370E-492D-AEAF-065E47A37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5D5A6-27B6-4272-B432-2B2E6579E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EFF8-7045-4198-8E59-3959FFD9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0C7F0-0023-564B-B5FF-A64450FE97E4}" type="datetimeFigureOut">
              <a:rPr lang="en-FI" smtClean="0"/>
              <a:t>2024-02-09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DFBE5-5385-084B-9C97-7685DD90A65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5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FBE5-5385-084B-9C97-7685DD90A654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41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FBE5-5385-084B-9C97-7685DD90A654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298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FBE5-5385-084B-9C97-7685DD90A654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273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FBE5-5385-084B-9C97-7685DD90A654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330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FBE5-5385-084B-9C97-7685DD90A654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134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FBE5-5385-084B-9C97-7685DD90A654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959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FBE5-5385-084B-9C97-7685DD90A654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944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3F84BC4-65FC-034C-ABDB-FCC6057D0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2684" r="1338" b="43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5">
            <a:extLst>
              <a:ext uri="{FF2B5EF4-FFF2-40B4-BE49-F238E27FC236}">
                <a16:creationId xmlns:a16="http://schemas.microsoft.com/office/drawing/2014/main" id="{BA52B2BC-52E3-8440-A1C7-752DDDD0551B}"/>
              </a:ext>
            </a:extLst>
          </p:cNvPr>
          <p:cNvSpPr/>
          <p:nvPr userDrawn="1"/>
        </p:nvSpPr>
        <p:spPr>
          <a:xfrm rot="5400000">
            <a:off x="4656302" y="-677700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DC155A-1034-5D48-9F24-4BAAB0F2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8" y="5978791"/>
            <a:ext cx="12192000" cy="414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FAA40F-4F55-7A42-838A-ECCC14380F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53975"/>
            <a:ext cx="12210228" cy="130697"/>
          </a:xfrm>
          <a:prstGeom prst="rect">
            <a:avLst/>
          </a:prstGeom>
        </p:spPr>
      </p:pic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0E5ECDC-B090-524F-97BD-77EEDCB7C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" y="535731"/>
            <a:ext cx="2006720" cy="28899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8E45AE-BFAA-1440-9678-A59ACB5DAE4E}"/>
              </a:ext>
            </a:extLst>
          </p:cNvPr>
          <p:cNvSpPr/>
          <p:nvPr userDrawn="1"/>
        </p:nvSpPr>
        <p:spPr>
          <a:xfrm>
            <a:off x="4501296" y="2507904"/>
            <a:ext cx="497820" cy="497820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6A74BA-BFA6-1E4A-8C9B-BA39146882CF}"/>
              </a:ext>
            </a:extLst>
          </p:cNvPr>
          <p:cNvSpPr/>
          <p:nvPr userDrawn="1"/>
        </p:nvSpPr>
        <p:spPr>
          <a:xfrm>
            <a:off x="5711593" y="136450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6" name="join">
            <a:extLst>
              <a:ext uri="{FF2B5EF4-FFF2-40B4-BE49-F238E27FC236}">
                <a16:creationId xmlns:a16="http://schemas.microsoft.com/office/drawing/2014/main" id="{F05F05D1-6571-F64B-AE40-CD9C6B34837D}"/>
              </a:ext>
            </a:extLst>
          </p:cNvPr>
          <p:cNvGrpSpPr/>
          <p:nvPr userDrawn="1"/>
        </p:nvGrpSpPr>
        <p:grpSpPr>
          <a:xfrm>
            <a:off x="5742620" y="1401633"/>
            <a:ext cx="466793" cy="470536"/>
            <a:chOff x="4222864" y="834568"/>
            <a:chExt cx="241931" cy="243871"/>
          </a:xfrm>
          <a:solidFill>
            <a:srgbClr val="00309E"/>
          </a:solidFill>
        </p:grpSpPr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04BFF5B8-4E77-9145-A216-BD85D6B90433}"/>
                </a:ext>
              </a:extLst>
            </p:cNvPr>
            <p:cNvSpPr/>
            <p:nvPr/>
          </p:nvSpPr>
          <p:spPr>
            <a:xfrm>
              <a:off x="4360567" y="834568"/>
              <a:ext cx="96974" cy="96974"/>
            </a:xfrm>
            <a:custGeom>
              <a:avLst/>
              <a:gdLst>
                <a:gd name="connsiteX0" fmla="*/ 48642 w 96973"/>
                <a:gd name="connsiteY0" fmla="*/ 97284 h 96973"/>
                <a:gd name="connsiteX1" fmla="*/ 0 w 96973"/>
                <a:gd name="connsiteY1" fmla="*/ 48642 h 96973"/>
                <a:gd name="connsiteX2" fmla="*/ 48642 w 96973"/>
                <a:gd name="connsiteY2" fmla="*/ 0 h 96973"/>
                <a:gd name="connsiteX3" fmla="*/ 97284 w 96973"/>
                <a:gd name="connsiteY3" fmla="*/ 48642 h 96973"/>
                <a:gd name="connsiteX4" fmla="*/ 48642 w 96973"/>
                <a:gd name="connsiteY4" fmla="*/ 97284 h 96973"/>
                <a:gd name="connsiteX5" fmla="*/ 48642 w 96973"/>
                <a:gd name="connsiteY5" fmla="*/ 15516 h 96973"/>
                <a:gd name="connsiteX6" fmla="*/ 15516 w 96973"/>
                <a:gd name="connsiteY6" fmla="*/ 48642 h 96973"/>
                <a:gd name="connsiteX7" fmla="*/ 48642 w 96973"/>
                <a:gd name="connsiteY7" fmla="*/ 81768 h 96973"/>
                <a:gd name="connsiteX8" fmla="*/ 81768 w 96973"/>
                <a:gd name="connsiteY8" fmla="*/ 48642 h 96973"/>
                <a:gd name="connsiteX9" fmla="*/ 48642 w 96973"/>
                <a:gd name="connsiteY9" fmla="*/ 15516 h 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73" h="96973">
                  <a:moveTo>
                    <a:pt x="48642" y="97284"/>
                  </a:moveTo>
                  <a:cubicBezTo>
                    <a:pt x="21839" y="97284"/>
                    <a:pt x="0" y="75446"/>
                    <a:pt x="0" y="48642"/>
                  </a:cubicBezTo>
                  <a:cubicBezTo>
                    <a:pt x="0" y="21800"/>
                    <a:pt x="21839" y="0"/>
                    <a:pt x="48642" y="0"/>
                  </a:cubicBezTo>
                  <a:cubicBezTo>
                    <a:pt x="75485" y="0"/>
                    <a:pt x="97284" y="21839"/>
                    <a:pt x="97284" y="48642"/>
                  </a:cubicBezTo>
                  <a:cubicBezTo>
                    <a:pt x="97284" y="75485"/>
                    <a:pt x="75485" y="97284"/>
                    <a:pt x="48642" y="97284"/>
                  </a:cubicBezTo>
                  <a:close/>
                  <a:moveTo>
                    <a:pt x="48642" y="15516"/>
                  </a:moveTo>
                  <a:cubicBezTo>
                    <a:pt x="30372" y="15516"/>
                    <a:pt x="15516" y="30372"/>
                    <a:pt x="15516" y="48642"/>
                  </a:cubicBezTo>
                  <a:cubicBezTo>
                    <a:pt x="15516" y="66912"/>
                    <a:pt x="30372" y="81768"/>
                    <a:pt x="48642" y="81768"/>
                  </a:cubicBezTo>
                  <a:cubicBezTo>
                    <a:pt x="66912" y="81768"/>
                    <a:pt x="81768" y="66912"/>
                    <a:pt x="81768" y="48642"/>
                  </a:cubicBezTo>
                  <a:cubicBezTo>
                    <a:pt x="81768" y="30372"/>
                    <a:pt x="66912" y="15516"/>
                    <a:pt x="48642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E7C7220C-D77D-6A4D-B733-B477895A6EB2}"/>
                </a:ext>
              </a:extLst>
            </p:cNvPr>
            <p:cNvSpPr/>
            <p:nvPr/>
          </p:nvSpPr>
          <p:spPr>
            <a:xfrm>
              <a:off x="4387363" y="857726"/>
              <a:ext cx="23274" cy="15516"/>
            </a:xfrm>
            <a:custGeom>
              <a:avLst/>
              <a:gdLst>
                <a:gd name="connsiteX0" fmla="*/ 3887 w 23273"/>
                <a:gd name="connsiteY0" fmla="*/ 17339 h 15515"/>
                <a:gd name="connsiteX1" fmla="*/ 1715 w 23273"/>
                <a:gd name="connsiteY1" fmla="*/ 16680 h 15515"/>
                <a:gd name="connsiteX2" fmla="*/ 668 w 23273"/>
                <a:gd name="connsiteY2" fmla="*/ 11288 h 15515"/>
                <a:gd name="connsiteX3" fmla="*/ 21847 w 23273"/>
                <a:gd name="connsiteY3" fmla="*/ 0 h 15515"/>
                <a:gd name="connsiteX4" fmla="*/ 25726 w 23273"/>
                <a:gd name="connsiteY4" fmla="*/ 3879 h 15515"/>
                <a:gd name="connsiteX5" fmla="*/ 21847 w 23273"/>
                <a:gd name="connsiteY5" fmla="*/ 7758 h 15515"/>
                <a:gd name="connsiteX6" fmla="*/ 7107 w 23273"/>
                <a:gd name="connsiteY6" fmla="*/ 15632 h 15515"/>
                <a:gd name="connsiteX7" fmla="*/ 3887 w 23273"/>
                <a:gd name="connsiteY7" fmla="*/ 17339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73" h="15515">
                  <a:moveTo>
                    <a:pt x="3887" y="17339"/>
                  </a:moveTo>
                  <a:cubicBezTo>
                    <a:pt x="3150" y="17339"/>
                    <a:pt x="2374" y="17145"/>
                    <a:pt x="1715" y="16680"/>
                  </a:cubicBezTo>
                  <a:cubicBezTo>
                    <a:pt x="-69" y="15477"/>
                    <a:pt x="-535" y="13072"/>
                    <a:pt x="668" y="11288"/>
                  </a:cubicBezTo>
                  <a:cubicBezTo>
                    <a:pt x="5400" y="4228"/>
                    <a:pt x="13352" y="0"/>
                    <a:pt x="21847" y="0"/>
                  </a:cubicBezTo>
                  <a:cubicBezTo>
                    <a:pt x="23980" y="0"/>
                    <a:pt x="25726" y="1746"/>
                    <a:pt x="25726" y="3879"/>
                  </a:cubicBezTo>
                  <a:cubicBezTo>
                    <a:pt x="25726" y="6012"/>
                    <a:pt x="23980" y="7758"/>
                    <a:pt x="21847" y="7758"/>
                  </a:cubicBezTo>
                  <a:cubicBezTo>
                    <a:pt x="15912" y="7758"/>
                    <a:pt x="10404" y="10706"/>
                    <a:pt x="7107" y="15632"/>
                  </a:cubicBezTo>
                  <a:cubicBezTo>
                    <a:pt x="6370" y="16757"/>
                    <a:pt x="5128" y="17339"/>
                    <a:pt x="3887" y="1733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E7596160-DA1B-494A-B08F-7C98D7665AF0}"/>
                </a:ext>
              </a:extLst>
            </p:cNvPr>
            <p:cNvSpPr/>
            <p:nvPr/>
          </p:nvSpPr>
          <p:spPr>
            <a:xfrm>
              <a:off x="4222864" y="894692"/>
              <a:ext cx="108611" cy="108611"/>
            </a:xfrm>
            <a:custGeom>
              <a:avLst/>
              <a:gdLst>
                <a:gd name="connsiteX0" fmla="*/ 54461 w 108610"/>
                <a:gd name="connsiteY0" fmla="*/ 108921 h 108610"/>
                <a:gd name="connsiteX1" fmla="*/ 0 w 108610"/>
                <a:gd name="connsiteY1" fmla="*/ 54461 h 108610"/>
                <a:gd name="connsiteX2" fmla="*/ 54461 w 108610"/>
                <a:gd name="connsiteY2" fmla="*/ 0 h 108610"/>
                <a:gd name="connsiteX3" fmla="*/ 108921 w 108610"/>
                <a:gd name="connsiteY3" fmla="*/ 54461 h 108610"/>
                <a:gd name="connsiteX4" fmla="*/ 54461 w 108610"/>
                <a:gd name="connsiteY4" fmla="*/ 108921 h 108610"/>
                <a:gd name="connsiteX5" fmla="*/ 54461 w 108610"/>
                <a:gd name="connsiteY5" fmla="*/ 15516 h 108610"/>
                <a:gd name="connsiteX6" fmla="*/ 15516 w 108610"/>
                <a:gd name="connsiteY6" fmla="*/ 54461 h 108610"/>
                <a:gd name="connsiteX7" fmla="*/ 54461 w 108610"/>
                <a:gd name="connsiteY7" fmla="*/ 93405 h 108610"/>
                <a:gd name="connsiteX8" fmla="*/ 93405 w 108610"/>
                <a:gd name="connsiteY8" fmla="*/ 54461 h 108610"/>
                <a:gd name="connsiteX9" fmla="*/ 54461 w 108610"/>
                <a:gd name="connsiteY9" fmla="*/ 15516 h 1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10" h="108610">
                  <a:moveTo>
                    <a:pt x="54461" y="108921"/>
                  </a:moveTo>
                  <a:cubicBezTo>
                    <a:pt x="24437" y="108921"/>
                    <a:pt x="0" y="84484"/>
                    <a:pt x="0" y="54461"/>
                  </a:cubicBezTo>
                  <a:cubicBezTo>
                    <a:pt x="0" y="24437"/>
                    <a:pt x="24437" y="0"/>
                    <a:pt x="54461" y="0"/>
                  </a:cubicBezTo>
                  <a:cubicBezTo>
                    <a:pt x="84484" y="0"/>
                    <a:pt x="108921" y="24437"/>
                    <a:pt x="108921" y="54461"/>
                  </a:cubicBezTo>
                  <a:cubicBezTo>
                    <a:pt x="108921" y="84523"/>
                    <a:pt x="84523" y="108921"/>
                    <a:pt x="54461" y="108921"/>
                  </a:cubicBezTo>
                  <a:close/>
                  <a:moveTo>
                    <a:pt x="54461" y="15516"/>
                  </a:moveTo>
                  <a:cubicBezTo>
                    <a:pt x="32971" y="15516"/>
                    <a:pt x="15516" y="32971"/>
                    <a:pt x="15516" y="54461"/>
                  </a:cubicBezTo>
                  <a:cubicBezTo>
                    <a:pt x="15516" y="75950"/>
                    <a:pt x="32971" y="93405"/>
                    <a:pt x="54461" y="93405"/>
                  </a:cubicBezTo>
                  <a:cubicBezTo>
                    <a:pt x="75950" y="93405"/>
                    <a:pt x="93405" y="75950"/>
                    <a:pt x="93405" y="54461"/>
                  </a:cubicBezTo>
                  <a:cubicBezTo>
                    <a:pt x="93405" y="33010"/>
                    <a:pt x="75950" y="15516"/>
                    <a:pt x="54461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D93E255B-9B1A-5840-8480-F32059ACF4B9}"/>
                </a:ext>
              </a:extLst>
            </p:cNvPr>
            <p:cNvSpPr/>
            <p:nvPr/>
          </p:nvSpPr>
          <p:spPr>
            <a:xfrm>
              <a:off x="4248758" y="942133"/>
              <a:ext cx="7758" cy="7758"/>
            </a:xfrm>
            <a:custGeom>
              <a:avLst/>
              <a:gdLst>
                <a:gd name="connsiteX0" fmla="*/ 3897 w 7757"/>
                <a:gd name="connsiteY0" fmla="*/ 10899 h 7757"/>
                <a:gd name="connsiteX1" fmla="*/ 18 w 7757"/>
                <a:gd name="connsiteY1" fmla="*/ 7020 h 7757"/>
                <a:gd name="connsiteX2" fmla="*/ 18 w 7757"/>
                <a:gd name="connsiteY2" fmla="*/ 6089 h 7757"/>
                <a:gd name="connsiteX3" fmla="*/ 251 w 7757"/>
                <a:gd name="connsiteY3" fmla="*/ 3141 h 7757"/>
                <a:gd name="connsiteX4" fmla="*/ 4789 w 7757"/>
                <a:gd name="connsiteY4" fmla="*/ 77 h 7757"/>
                <a:gd name="connsiteX5" fmla="*/ 7854 w 7757"/>
                <a:gd name="connsiteY5" fmla="*/ 4615 h 7757"/>
                <a:gd name="connsiteX6" fmla="*/ 7737 w 7757"/>
                <a:gd name="connsiteY6" fmla="*/ 5856 h 7757"/>
                <a:gd name="connsiteX7" fmla="*/ 7776 w 7757"/>
                <a:gd name="connsiteY7" fmla="*/ 7020 h 7757"/>
                <a:gd name="connsiteX8" fmla="*/ 3897 w 7757"/>
                <a:gd name="connsiteY8" fmla="*/ 10899 h 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7" h="7757">
                  <a:moveTo>
                    <a:pt x="3897" y="10899"/>
                  </a:moveTo>
                  <a:cubicBezTo>
                    <a:pt x="1764" y="10899"/>
                    <a:pt x="18" y="9154"/>
                    <a:pt x="18" y="7020"/>
                  </a:cubicBezTo>
                  <a:lnTo>
                    <a:pt x="18" y="6089"/>
                  </a:lnTo>
                  <a:cubicBezTo>
                    <a:pt x="-20" y="5197"/>
                    <a:pt x="-20" y="4576"/>
                    <a:pt x="251" y="3141"/>
                  </a:cubicBezTo>
                  <a:cubicBezTo>
                    <a:pt x="639" y="1047"/>
                    <a:pt x="2695" y="-350"/>
                    <a:pt x="4789" y="77"/>
                  </a:cubicBezTo>
                  <a:cubicBezTo>
                    <a:pt x="6884" y="465"/>
                    <a:pt x="8281" y="2521"/>
                    <a:pt x="7854" y="4615"/>
                  </a:cubicBezTo>
                  <a:cubicBezTo>
                    <a:pt x="7737" y="5275"/>
                    <a:pt x="7737" y="5275"/>
                    <a:pt x="7737" y="5856"/>
                  </a:cubicBezTo>
                  <a:cubicBezTo>
                    <a:pt x="7737" y="6167"/>
                    <a:pt x="7776" y="6516"/>
                    <a:pt x="7776" y="7020"/>
                  </a:cubicBezTo>
                  <a:cubicBezTo>
                    <a:pt x="7776" y="9192"/>
                    <a:pt x="6031" y="10899"/>
                    <a:pt x="3897" y="1089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10">
              <a:extLst>
                <a:ext uri="{FF2B5EF4-FFF2-40B4-BE49-F238E27FC236}">
                  <a16:creationId xmlns:a16="http://schemas.microsoft.com/office/drawing/2014/main" id="{DBB3860B-5DE3-AA4A-842D-77EB314F755B}"/>
                </a:ext>
              </a:extLst>
            </p:cNvPr>
            <p:cNvSpPr/>
            <p:nvPr/>
          </p:nvSpPr>
          <p:spPr>
            <a:xfrm>
              <a:off x="4252918" y="920565"/>
              <a:ext cx="27153" cy="15516"/>
            </a:xfrm>
            <a:custGeom>
              <a:avLst/>
              <a:gdLst>
                <a:gd name="connsiteX0" fmla="*/ 3887 w 27152"/>
                <a:gd name="connsiteY0" fmla="*/ 18735 h 15515"/>
                <a:gd name="connsiteX1" fmla="*/ 1715 w 27152"/>
                <a:gd name="connsiteY1" fmla="*/ 18076 h 15515"/>
                <a:gd name="connsiteX2" fmla="*/ 668 w 27152"/>
                <a:gd name="connsiteY2" fmla="*/ 12684 h 15515"/>
                <a:gd name="connsiteX3" fmla="*/ 24407 w 27152"/>
                <a:gd name="connsiteY3" fmla="*/ 0 h 15515"/>
                <a:gd name="connsiteX4" fmla="*/ 28286 w 27152"/>
                <a:gd name="connsiteY4" fmla="*/ 3879 h 15515"/>
                <a:gd name="connsiteX5" fmla="*/ 24407 w 27152"/>
                <a:gd name="connsiteY5" fmla="*/ 7758 h 15515"/>
                <a:gd name="connsiteX6" fmla="*/ 7107 w 27152"/>
                <a:gd name="connsiteY6" fmla="*/ 16990 h 15515"/>
                <a:gd name="connsiteX7" fmla="*/ 3887 w 27152"/>
                <a:gd name="connsiteY7" fmla="*/ 18735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52" h="15515">
                  <a:moveTo>
                    <a:pt x="3887" y="18735"/>
                  </a:moveTo>
                  <a:cubicBezTo>
                    <a:pt x="3150" y="18735"/>
                    <a:pt x="2413" y="18541"/>
                    <a:pt x="1715" y="18076"/>
                  </a:cubicBezTo>
                  <a:cubicBezTo>
                    <a:pt x="-69" y="16873"/>
                    <a:pt x="-535" y="14469"/>
                    <a:pt x="668" y="12684"/>
                  </a:cubicBezTo>
                  <a:cubicBezTo>
                    <a:pt x="5982" y="4732"/>
                    <a:pt x="14865" y="0"/>
                    <a:pt x="24407" y="0"/>
                  </a:cubicBezTo>
                  <a:cubicBezTo>
                    <a:pt x="26540" y="0"/>
                    <a:pt x="28286" y="1746"/>
                    <a:pt x="28286" y="3879"/>
                  </a:cubicBezTo>
                  <a:cubicBezTo>
                    <a:pt x="28286" y="6012"/>
                    <a:pt x="26540" y="7758"/>
                    <a:pt x="24407" y="7758"/>
                  </a:cubicBezTo>
                  <a:cubicBezTo>
                    <a:pt x="17463" y="7758"/>
                    <a:pt x="10986" y="11210"/>
                    <a:pt x="7107" y="16990"/>
                  </a:cubicBezTo>
                  <a:cubicBezTo>
                    <a:pt x="6370" y="18154"/>
                    <a:pt x="5128" y="18735"/>
                    <a:pt x="3887" y="1873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43553661-1CD6-A74F-BFB2-FB37341DCBBA}"/>
                </a:ext>
              </a:extLst>
            </p:cNvPr>
            <p:cNvSpPr/>
            <p:nvPr/>
          </p:nvSpPr>
          <p:spPr>
            <a:xfrm>
              <a:off x="4344547" y="958191"/>
              <a:ext cx="120248" cy="120248"/>
            </a:xfrm>
            <a:custGeom>
              <a:avLst/>
              <a:gdLst>
                <a:gd name="connsiteX0" fmla="*/ 60783 w 120247"/>
                <a:gd name="connsiteY0" fmla="*/ 121567 h 120247"/>
                <a:gd name="connsiteX1" fmla="*/ 0 w 120247"/>
                <a:gd name="connsiteY1" fmla="*/ 60783 h 120247"/>
                <a:gd name="connsiteX2" fmla="*/ 60783 w 120247"/>
                <a:gd name="connsiteY2" fmla="*/ 0 h 120247"/>
                <a:gd name="connsiteX3" fmla="*/ 121567 w 120247"/>
                <a:gd name="connsiteY3" fmla="*/ 60783 h 120247"/>
                <a:gd name="connsiteX4" fmla="*/ 60783 w 120247"/>
                <a:gd name="connsiteY4" fmla="*/ 121567 h 120247"/>
                <a:gd name="connsiteX5" fmla="*/ 60783 w 120247"/>
                <a:gd name="connsiteY5" fmla="*/ 15555 h 120247"/>
                <a:gd name="connsiteX6" fmla="*/ 15516 w 120247"/>
                <a:gd name="connsiteY6" fmla="*/ 60822 h 120247"/>
                <a:gd name="connsiteX7" fmla="*/ 60783 w 120247"/>
                <a:gd name="connsiteY7" fmla="*/ 106090 h 120247"/>
                <a:gd name="connsiteX8" fmla="*/ 106051 w 120247"/>
                <a:gd name="connsiteY8" fmla="*/ 60822 h 120247"/>
                <a:gd name="connsiteX9" fmla="*/ 60783 w 120247"/>
                <a:gd name="connsiteY9" fmla="*/ 15555 h 12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247" h="120247">
                  <a:moveTo>
                    <a:pt x="60783" y="121567"/>
                  </a:moveTo>
                  <a:cubicBezTo>
                    <a:pt x="27269" y="121567"/>
                    <a:pt x="0" y="94297"/>
                    <a:pt x="0" y="60783"/>
                  </a:cubicBezTo>
                  <a:cubicBezTo>
                    <a:pt x="0" y="27269"/>
                    <a:pt x="27269" y="0"/>
                    <a:pt x="60783" y="0"/>
                  </a:cubicBezTo>
                  <a:cubicBezTo>
                    <a:pt x="94297" y="0"/>
                    <a:pt x="121567" y="27269"/>
                    <a:pt x="121567" y="60783"/>
                  </a:cubicBezTo>
                  <a:cubicBezTo>
                    <a:pt x="121567" y="94297"/>
                    <a:pt x="94297" y="121567"/>
                    <a:pt x="60783" y="121567"/>
                  </a:cubicBezTo>
                  <a:close/>
                  <a:moveTo>
                    <a:pt x="60783" y="15555"/>
                  </a:moveTo>
                  <a:cubicBezTo>
                    <a:pt x="35842" y="15555"/>
                    <a:pt x="15516" y="35842"/>
                    <a:pt x="15516" y="60822"/>
                  </a:cubicBezTo>
                  <a:cubicBezTo>
                    <a:pt x="15516" y="85764"/>
                    <a:pt x="35803" y="106090"/>
                    <a:pt x="60783" y="106090"/>
                  </a:cubicBezTo>
                  <a:cubicBezTo>
                    <a:pt x="85725" y="106090"/>
                    <a:pt x="106051" y="85803"/>
                    <a:pt x="106051" y="60822"/>
                  </a:cubicBezTo>
                  <a:cubicBezTo>
                    <a:pt x="106051" y="35842"/>
                    <a:pt x="85764" y="15555"/>
                    <a:pt x="60783" y="1555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E9D05E41-E6B4-DC45-92B9-0E92A465C4DB}"/>
                </a:ext>
              </a:extLst>
            </p:cNvPr>
            <p:cNvSpPr/>
            <p:nvPr/>
          </p:nvSpPr>
          <p:spPr>
            <a:xfrm>
              <a:off x="4374291" y="983171"/>
              <a:ext cx="31032" cy="19395"/>
            </a:xfrm>
            <a:custGeom>
              <a:avLst/>
              <a:gdLst>
                <a:gd name="connsiteX0" fmla="*/ 3887 w 31031"/>
                <a:gd name="connsiteY0" fmla="*/ 20209 h 19394"/>
                <a:gd name="connsiteX1" fmla="*/ 1715 w 31031"/>
                <a:gd name="connsiteY1" fmla="*/ 19550 h 19394"/>
                <a:gd name="connsiteX2" fmla="*/ 668 w 31031"/>
                <a:gd name="connsiteY2" fmla="*/ 14158 h 19394"/>
                <a:gd name="connsiteX3" fmla="*/ 27161 w 31031"/>
                <a:gd name="connsiteY3" fmla="*/ 0 h 19394"/>
                <a:gd name="connsiteX4" fmla="*/ 31040 w 31031"/>
                <a:gd name="connsiteY4" fmla="*/ 3879 h 19394"/>
                <a:gd name="connsiteX5" fmla="*/ 27161 w 31031"/>
                <a:gd name="connsiteY5" fmla="*/ 7758 h 19394"/>
                <a:gd name="connsiteX6" fmla="*/ 7107 w 31031"/>
                <a:gd name="connsiteY6" fmla="*/ 18464 h 19394"/>
                <a:gd name="connsiteX7" fmla="*/ 3887 w 31031"/>
                <a:gd name="connsiteY7" fmla="*/ 20209 h 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31" h="19394">
                  <a:moveTo>
                    <a:pt x="3887" y="20209"/>
                  </a:moveTo>
                  <a:cubicBezTo>
                    <a:pt x="3150" y="20209"/>
                    <a:pt x="2413" y="20015"/>
                    <a:pt x="1715" y="19550"/>
                  </a:cubicBezTo>
                  <a:cubicBezTo>
                    <a:pt x="-69" y="18347"/>
                    <a:pt x="-535" y="15943"/>
                    <a:pt x="668" y="14158"/>
                  </a:cubicBezTo>
                  <a:cubicBezTo>
                    <a:pt x="6602" y="5314"/>
                    <a:pt x="16494" y="0"/>
                    <a:pt x="27161" y="0"/>
                  </a:cubicBezTo>
                  <a:cubicBezTo>
                    <a:pt x="29294" y="0"/>
                    <a:pt x="31040" y="1746"/>
                    <a:pt x="31040" y="3879"/>
                  </a:cubicBezTo>
                  <a:cubicBezTo>
                    <a:pt x="31040" y="6012"/>
                    <a:pt x="29294" y="7758"/>
                    <a:pt x="27161" y="7758"/>
                  </a:cubicBezTo>
                  <a:cubicBezTo>
                    <a:pt x="19093" y="7758"/>
                    <a:pt x="11606" y="11753"/>
                    <a:pt x="7107" y="18464"/>
                  </a:cubicBezTo>
                  <a:cubicBezTo>
                    <a:pt x="6370" y="19628"/>
                    <a:pt x="5128" y="20209"/>
                    <a:pt x="3887" y="2020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6E7EE40A-5538-8E4B-A698-CABD6AA78AE3}"/>
                </a:ext>
              </a:extLst>
            </p:cNvPr>
            <p:cNvSpPr/>
            <p:nvPr/>
          </p:nvSpPr>
          <p:spPr>
            <a:xfrm>
              <a:off x="4310480" y="895297"/>
              <a:ext cx="69821" cy="38790"/>
            </a:xfrm>
            <a:custGeom>
              <a:avLst/>
              <a:gdLst>
                <a:gd name="connsiteX0" fmla="*/ 0 w 69821"/>
                <a:gd name="connsiteY0" fmla="*/ 27510 h 38789"/>
                <a:gd name="connsiteX1" fmla="*/ 63960 w 69821"/>
                <a:gd name="connsiteY1" fmla="*/ 0 h 38789"/>
                <a:gd name="connsiteX2" fmla="*/ 70090 w 69821"/>
                <a:gd name="connsiteY2" fmla="*/ 14253 h 38789"/>
                <a:gd name="connsiteX3" fmla="*/ 6130 w 69821"/>
                <a:gd name="connsiteY3" fmla="*/ 41763 h 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1" h="38789">
                  <a:moveTo>
                    <a:pt x="0" y="27510"/>
                  </a:moveTo>
                  <a:lnTo>
                    <a:pt x="63960" y="0"/>
                  </a:lnTo>
                  <a:lnTo>
                    <a:pt x="70090" y="14253"/>
                  </a:lnTo>
                  <a:lnTo>
                    <a:pt x="6130" y="41763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82A2BA07-EA19-4343-B153-8996B3EAB019}"/>
                </a:ext>
              </a:extLst>
            </p:cNvPr>
            <p:cNvSpPr/>
            <p:nvPr/>
          </p:nvSpPr>
          <p:spPr>
            <a:xfrm>
              <a:off x="4310140" y="971688"/>
              <a:ext cx="46548" cy="31032"/>
            </a:xfrm>
            <a:custGeom>
              <a:avLst/>
              <a:gdLst>
                <a:gd name="connsiteX0" fmla="*/ 0 w 46547"/>
                <a:gd name="connsiteY0" fmla="*/ 13933 h 31031"/>
                <a:gd name="connsiteX1" fmla="*/ 6829 w 46547"/>
                <a:gd name="connsiteY1" fmla="*/ 0 h 31031"/>
                <a:gd name="connsiteX2" fmla="*/ 49325 w 46547"/>
                <a:gd name="connsiteY2" fmla="*/ 20827 h 31031"/>
                <a:gd name="connsiteX3" fmla="*/ 42496 w 46547"/>
                <a:gd name="connsiteY3" fmla="*/ 34760 h 3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47" h="31031">
                  <a:moveTo>
                    <a:pt x="0" y="13933"/>
                  </a:moveTo>
                  <a:lnTo>
                    <a:pt x="6829" y="0"/>
                  </a:lnTo>
                  <a:lnTo>
                    <a:pt x="49325" y="20827"/>
                  </a:lnTo>
                  <a:lnTo>
                    <a:pt x="42496" y="34760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9782035-6FB2-104D-A696-850D02ED5129}"/>
              </a:ext>
            </a:extLst>
          </p:cNvPr>
          <p:cNvSpPr/>
          <p:nvPr userDrawn="1"/>
        </p:nvSpPr>
        <p:spPr>
          <a:xfrm>
            <a:off x="2165829" y="278951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5F8369-2CF6-084D-80DF-20D746BBCAD9}"/>
              </a:ext>
            </a:extLst>
          </p:cNvPr>
          <p:cNvSpPr/>
          <p:nvPr userDrawn="1"/>
        </p:nvSpPr>
        <p:spPr>
          <a:xfrm>
            <a:off x="8455502" y="584117"/>
            <a:ext cx="411479" cy="411479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EA07C5-0E5E-C041-BA92-29502FCBF44A}"/>
              </a:ext>
            </a:extLst>
          </p:cNvPr>
          <p:cNvSpPr/>
          <p:nvPr userDrawn="1"/>
        </p:nvSpPr>
        <p:spPr>
          <a:xfrm>
            <a:off x="10958764" y="1779715"/>
            <a:ext cx="314277" cy="314277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81ECFE-29E8-9B42-8861-D13BB86872F3}"/>
              </a:ext>
            </a:extLst>
          </p:cNvPr>
          <p:cNvSpPr/>
          <p:nvPr userDrawn="1"/>
        </p:nvSpPr>
        <p:spPr>
          <a:xfrm>
            <a:off x="7483623" y="172059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955023-711A-0641-AB43-DABAD0C3C58A}"/>
              </a:ext>
            </a:extLst>
          </p:cNvPr>
          <p:cNvSpPr/>
          <p:nvPr userDrawn="1"/>
        </p:nvSpPr>
        <p:spPr>
          <a:xfrm>
            <a:off x="9446261" y="2883512"/>
            <a:ext cx="547347" cy="547347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BE7B1B-9DF5-0944-8B32-3E5A1EF27CF9}"/>
              </a:ext>
            </a:extLst>
          </p:cNvPr>
          <p:cNvSpPr/>
          <p:nvPr userDrawn="1"/>
        </p:nvSpPr>
        <p:spPr>
          <a:xfrm>
            <a:off x="6889147" y="3213600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0E2964-DD60-ED45-AB18-BBB7DD5D231A}"/>
              </a:ext>
            </a:extLst>
          </p:cNvPr>
          <p:cNvSpPr/>
          <p:nvPr userDrawn="1"/>
        </p:nvSpPr>
        <p:spPr>
          <a:xfrm>
            <a:off x="1054790" y="228736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402462B-13FE-804A-8578-E9C2B514BBAB}"/>
              </a:ext>
            </a:extLst>
          </p:cNvPr>
          <p:cNvSpPr/>
          <p:nvPr userDrawn="1"/>
        </p:nvSpPr>
        <p:spPr>
          <a:xfrm>
            <a:off x="472516" y="348281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B12D5F-381B-4547-A5D3-A32EAEF66A48}"/>
              </a:ext>
            </a:extLst>
          </p:cNvPr>
          <p:cNvSpPr/>
          <p:nvPr userDrawn="1"/>
        </p:nvSpPr>
        <p:spPr>
          <a:xfrm>
            <a:off x="3362295" y="362182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637AA11-2487-AA49-9BBA-F1FC96DB9F92}"/>
              </a:ext>
            </a:extLst>
          </p:cNvPr>
          <p:cNvSpPr/>
          <p:nvPr userDrawn="1"/>
        </p:nvSpPr>
        <p:spPr>
          <a:xfrm>
            <a:off x="3110856" y="179028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F6CE3D-288E-694F-BBBB-45AD7EE1468E}"/>
              </a:ext>
            </a:extLst>
          </p:cNvPr>
          <p:cNvSpPr/>
          <p:nvPr userDrawn="1"/>
        </p:nvSpPr>
        <p:spPr>
          <a:xfrm>
            <a:off x="10323774" y="2428766"/>
            <a:ext cx="406400" cy="40640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directions">
            <a:extLst>
              <a:ext uri="{FF2B5EF4-FFF2-40B4-BE49-F238E27FC236}">
                <a16:creationId xmlns:a16="http://schemas.microsoft.com/office/drawing/2014/main" id="{E7476966-C09E-354F-A618-B3D57CAA2B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41252" y="1790289"/>
            <a:ext cx="387133" cy="314276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0030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92CC8E-6863-6246-B51F-A283CFFBD8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5711" y="1756163"/>
            <a:ext cx="405732" cy="3986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22A2E4-0F0A-8A46-840D-294055987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35496" y="2883512"/>
            <a:ext cx="359932" cy="3599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320AEF-D62E-1B45-B820-2C163B72217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31148" y="2379799"/>
            <a:ext cx="728741" cy="7287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127BB1-051D-5541-87A9-0172F39E65C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89150" y="3178740"/>
            <a:ext cx="502327" cy="6279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3A06159-E4DC-424D-B363-8DF080FFFDF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0396" y="3519966"/>
            <a:ext cx="358758" cy="4708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52EA5A-C7C2-C146-9FFD-921BD30DD35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23774" y="2368340"/>
            <a:ext cx="406400" cy="5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09B430-FA09-4345-BFB5-9A7530BA46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46726" y="584118"/>
            <a:ext cx="406400" cy="355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E69BFD-0423-CC48-8F91-FDDAFF9D4F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38711" y="1790289"/>
            <a:ext cx="524972" cy="524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F92AEE-CE58-E64F-BB23-79BBB0CE4B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99463" y="2836891"/>
            <a:ext cx="502327" cy="5023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92F9D3-7ECA-004E-A66B-1FF681544B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7046" y="2186490"/>
            <a:ext cx="481632" cy="4816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45CD4-7805-3C47-8175-3D81A0428A9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309439" y="3519966"/>
            <a:ext cx="603533" cy="623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EEE91B9-39E4-EB4B-ADEF-3F79EE0A1B8A}"/>
              </a:ext>
            </a:extLst>
          </p:cNvPr>
          <p:cNvSpPr txBox="1"/>
          <p:nvPr userDrawn="1"/>
        </p:nvSpPr>
        <p:spPr>
          <a:xfrm>
            <a:off x="4606833" y="4341467"/>
            <a:ext cx="295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4000" b="1" i="0" kern="1200">
                <a:solidFill>
                  <a:srgbClr val="00D1F4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VISIO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A1E8D6-DA6B-C841-96E0-469B3101682D}"/>
              </a:ext>
            </a:extLst>
          </p:cNvPr>
          <p:cNvSpPr txBox="1"/>
          <p:nvPr userDrawn="1"/>
        </p:nvSpPr>
        <p:spPr>
          <a:xfrm>
            <a:off x="984281" y="5085769"/>
            <a:ext cx="1021825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80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OLEMME ASIANTUNTEVIN KUMPPANI SÄHKÖALAN STANDARDOINNISSA.</a:t>
            </a:r>
          </a:p>
        </p:txBody>
      </p:sp>
    </p:spTree>
    <p:extLst>
      <p:ext uri="{BB962C8B-B14F-4D97-AF65-F5344CB8AC3E}">
        <p14:creationId xmlns:p14="http://schemas.microsoft.com/office/powerpoint/2010/main" val="5567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F3E59E-5888-0745-BAC7-847FC845ECD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98E69-81CB-054F-BB89-A3E97B8834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049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3DED16-0660-FF48-9D27-253619569433}"/>
              </a:ext>
            </a:extLst>
          </p:cNvPr>
          <p:cNvSpPr/>
          <p:nvPr userDrawn="1"/>
        </p:nvSpPr>
        <p:spPr>
          <a:xfrm>
            <a:off x="-1" y="2776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9109" y="1826053"/>
            <a:ext cx="5257801" cy="1389095"/>
          </a:xfrm>
          <a:prstGeom prst="rect">
            <a:avLst/>
          </a:prstGeom>
          <a:solidFill>
            <a:schemeClr val="bg1"/>
          </a:solidFill>
        </p:spPr>
        <p:txBody>
          <a:bodyPr vert="horz" lIns="324000" tIns="251999" rIns="503999" bIns="288000" rtlCol="0" anchor="t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ADD A HEADING</a:t>
            </a:r>
            <a:endParaRPr lang="en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7731" y="3461168"/>
            <a:ext cx="5257800" cy="843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A SUBHEADING</a:t>
            </a: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A0688487-7886-4942-A46B-E4966571C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075189"/>
            <a:ext cx="1476868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3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23DC666-82A6-A14A-B93B-7A5A80F8A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75189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E7C35E1-E5AB-0C4A-BD48-BEFA6140C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" y="535731"/>
            <a:ext cx="2006720" cy="2889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692EA-BECB-344B-A2C5-024361CDDA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2960" y="741781"/>
            <a:ext cx="3785291" cy="5438775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9FF3C0-B277-0146-890F-E393298DC497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BF663B-B5C3-AD49-B12B-98991BE61B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F19890A-79BF-E849-91FD-7070392048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9A6E20-8F15-1C43-88DA-BA8A2DDAF6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26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5">
            <a:extLst>
              <a:ext uri="{FF2B5EF4-FFF2-40B4-BE49-F238E27FC236}">
                <a16:creationId xmlns:a16="http://schemas.microsoft.com/office/drawing/2014/main" id="{EFC67DEB-86BE-F148-B31F-D23DBF6CFEB6}"/>
              </a:ext>
            </a:extLst>
          </p:cNvPr>
          <p:cNvSpPr/>
          <p:nvPr userDrawn="1"/>
        </p:nvSpPr>
        <p:spPr>
          <a:xfrm rot="16200000">
            <a:off x="4656302" y="-4656392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060A06-0065-E24F-89A3-5F25110F2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1770940" y="-862142"/>
            <a:ext cx="1849115" cy="3965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89C884-408D-8848-9D5A-B564B8B42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942357" y="2771431"/>
            <a:ext cx="1826190" cy="2254788"/>
          </a:xfrm>
          <a:prstGeom prst="rect">
            <a:avLst/>
          </a:prstGeom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4814085D-19B9-6E44-918C-F350774A8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075189"/>
            <a:ext cx="1476868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3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3873931-B641-DF4C-98CB-4710998B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75189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A36836E-8E9D-E145-BE95-3A32204782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363" y="348113"/>
            <a:ext cx="3202643" cy="3126400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44563F-C272-C84F-BE4A-EE4B8361A068}"/>
              </a:ext>
            </a:extLst>
          </p:cNvPr>
          <p:cNvSpPr/>
          <p:nvPr userDrawn="1"/>
        </p:nvSpPr>
        <p:spPr>
          <a:xfrm>
            <a:off x="1179521" y="748466"/>
            <a:ext cx="7336514" cy="3776353"/>
          </a:xfrm>
          <a:prstGeom prst="roundRect">
            <a:avLst/>
          </a:prstGeom>
          <a:solidFill>
            <a:srgbClr val="003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7B0533-79BD-7042-9AF4-CCE41963A1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7000"/>
          </a:blip>
          <a:stretch>
            <a:fillRect/>
          </a:stretch>
        </p:blipFill>
        <p:spPr>
          <a:xfrm flipH="1">
            <a:off x="1230321" y="1149046"/>
            <a:ext cx="6978433" cy="31264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9134" y="2572216"/>
            <a:ext cx="5010991" cy="944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A SUBHEADING</a:t>
            </a:r>
          </a:p>
          <a:p>
            <a:pPr lvl="0"/>
            <a:endParaRPr lang="en-GB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9134" y="1439206"/>
            <a:ext cx="4146866" cy="944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ADD A HEADING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920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5">
            <a:extLst>
              <a:ext uri="{FF2B5EF4-FFF2-40B4-BE49-F238E27FC236}">
                <a16:creationId xmlns:a16="http://schemas.microsoft.com/office/drawing/2014/main" id="{732AE4C2-0FF3-EC45-B0BC-95B5B6C0C81D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7B0533-79BD-7042-9AF4-CCE41963A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 flipH="1">
            <a:off x="353489" y="539582"/>
            <a:ext cx="11135133" cy="498863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02977"/>
            <a:ext cx="5741171" cy="826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A SUBHEADING</a:t>
            </a:r>
          </a:p>
          <a:p>
            <a:pPr lvl="0"/>
            <a:endParaRPr lang="en-GB"/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4814085D-19B9-6E44-918C-F350774A8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318418"/>
            <a:ext cx="1476868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3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3873931-B641-DF4C-98CB-4710998B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8418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A36836E-8E9D-E145-BE95-3A32204782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1549" y="849797"/>
            <a:ext cx="4524894" cy="4373131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8016"/>
            <a:ext cx="5741171" cy="1036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ADD A HEADING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379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8DCADC09-E2FA-3442-B316-56E3DCF5615B}"/>
              </a:ext>
            </a:extLst>
          </p:cNvPr>
          <p:cNvSpPr/>
          <p:nvPr userDrawn="1"/>
        </p:nvSpPr>
        <p:spPr>
          <a:xfrm rot="16200000">
            <a:off x="4656302" y="-4656392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8F69D324-A041-A148-8116-A114947514BA}"/>
              </a:ext>
            </a:extLst>
          </p:cNvPr>
          <p:cNvSpPr/>
          <p:nvPr userDrawn="1"/>
        </p:nvSpPr>
        <p:spPr>
          <a:xfrm>
            <a:off x="2597426" y="1129553"/>
            <a:ext cx="7142922" cy="4197822"/>
          </a:xfrm>
          <a:prstGeom prst="roundRect">
            <a:avLst>
              <a:gd name="adj" fmla="val 39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7099" y="1826053"/>
            <a:ext cx="5257801" cy="900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ADD A HEADING</a:t>
            </a:r>
            <a:endParaRPr lang="en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C4F94F-CB69-8946-9F88-E781C468CD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5721" y="2929823"/>
            <a:ext cx="5257800" cy="947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A SUBHEADING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6600FA-02D6-714E-A463-B857C58A9427}"/>
              </a:ext>
            </a:extLst>
          </p:cNvPr>
          <p:cNvGrpSpPr/>
          <p:nvPr userDrawn="1"/>
        </p:nvGrpSpPr>
        <p:grpSpPr>
          <a:xfrm flipH="1">
            <a:off x="-18759" y="-3"/>
            <a:ext cx="1699645" cy="1690691"/>
            <a:chOff x="10492356" y="-3"/>
            <a:chExt cx="1699645" cy="16906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8E6F47-E37E-DF4C-A118-F05B6AEE73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3DD664-7A17-E744-9D0E-326BFD7EF9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624E20-FB14-BB4B-9152-AA48639507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78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52F4E-F43A-444D-9562-509358703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2737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1A5C197D-6B64-7D42-B30A-9D62E2C2E3B0}"/>
              </a:ext>
            </a:extLst>
          </p:cNvPr>
          <p:cNvSpPr/>
          <p:nvPr userDrawn="1"/>
        </p:nvSpPr>
        <p:spPr>
          <a:xfrm rot="10800000">
            <a:off x="0" y="0"/>
            <a:ext cx="6156000" cy="685800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0975020 w 10975020"/>
              <a:gd name="connsiteY0" fmla="*/ 12157428 h 12191997"/>
              <a:gd name="connsiteX1" fmla="*/ 4545063 w 10975020"/>
              <a:gd name="connsiteY1" fmla="*/ 0 h 12191997"/>
              <a:gd name="connsiteX2" fmla="*/ 2153445 w 10975020"/>
              <a:gd name="connsiteY2" fmla="*/ 0 h 12191997"/>
              <a:gd name="connsiteX3" fmla="*/ 2116224 w 10975020"/>
              <a:gd name="connsiteY3" fmla="*/ 30339 h 12191997"/>
              <a:gd name="connsiteX4" fmla="*/ 461068 w 10975020"/>
              <a:gd name="connsiteY4" fmla="*/ 6513995 h 12191997"/>
              <a:gd name="connsiteX5" fmla="*/ 374245 w 10975020"/>
              <a:gd name="connsiteY5" fmla="*/ 12119993 h 12191997"/>
              <a:gd name="connsiteX6" fmla="*/ 244622 w 10975020"/>
              <a:gd name="connsiteY6" fmla="*/ 12191997 h 12191997"/>
              <a:gd name="connsiteX7" fmla="*/ 10975020 w 10975020"/>
              <a:gd name="connsiteY7" fmla="*/ 12157428 h 12191997"/>
              <a:gd name="connsiteX0" fmla="*/ 10975020 w 10975020"/>
              <a:gd name="connsiteY0" fmla="*/ 12191997 h 12226566"/>
              <a:gd name="connsiteX1" fmla="*/ 10940451 w 10975020"/>
              <a:gd name="connsiteY1" fmla="*/ 0 h 12226566"/>
              <a:gd name="connsiteX2" fmla="*/ 2153445 w 10975020"/>
              <a:gd name="connsiteY2" fmla="*/ 34569 h 12226566"/>
              <a:gd name="connsiteX3" fmla="*/ 2116224 w 10975020"/>
              <a:gd name="connsiteY3" fmla="*/ 64908 h 12226566"/>
              <a:gd name="connsiteX4" fmla="*/ 461068 w 10975020"/>
              <a:gd name="connsiteY4" fmla="*/ 6548564 h 12226566"/>
              <a:gd name="connsiteX5" fmla="*/ 374245 w 10975020"/>
              <a:gd name="connsiteY5" fmla="*/ 12154562 h 12226566"/>
              <a:gd name="connsiteX6" fmla="*/ 244622 w 10975020"/>
              <a:gd name="connsiteY6" fmla="*/ 12226566 h 12226566"/>
              <a:gd name="connsiteX7" fmla="*/ 10975020 w 10975020"/>
              <a:gd name="connsiteY7" fmla="*/ 12191997 h 122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5020" h="12226566">
                <a:moveTo>
                  <a:pt x="10975020" y="12191997"/>
                </a:moveTo>
                <a:lnTo>
                  <a:pt x="10940451" y="0"/>
                </a:lnTo>
                <a:lnTo>
                  <a:pt x="2153445" y="34569"/>
                </a:lnTo>
                <a:lnTo>
                  <a:pt x="2116224" y="64908"/>
                </a:lnTo>
                <a:cubicBezTo>
                  <a:pt x="1754106" y="366762"/>
                  <a:pt x="-1094231" y="2895745"/>
                  <a:pt x="461068" y="6548564"/>
                </a:cubicBezTo>
                <a:cubicBezTo>
                  <a:pt x="1813519" y="9729044"/>
                  <a:pt x="1468056" y="11440265"/>
                  <a:pt x="374245" y="12154562"/>
                </a:cubicBezTo>
                <a:lnTo>
                  <a:pt x="244622" y="12226566"/>
                </a:lnTo>
                <a:lnTo>
                  <a:pt x="10975020" y="12191997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F49429-A3C6-9948-AEE8-9719963B76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075" y="874713"/>
            <a:ext cx="4778375" cy="4799012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937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1EA47-522B-A247-98FA-5B254F7EF2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13579-C60D-4416-808E-59F7F5D90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-59"/>
            <a:ext cx="4434383" cy="6858059"/>
          </a:xfrm>
          <a:custGeom>
            <a:avLst/>
            <a:gdLst>
              <a:gd name="connsiteX0" fmla="*/ 0 w 7921270"/>
              <a:gd name="connsiteY0" fmla="*/ 0 h 6857999"/>
              <a:gd name="connsiteX1" fmla="*/ 7921270 w 7921270"/>
              <a:gd name="connsiteY1" fmla="*/ 0 h 6857999"/>
              <a:gd name="connsiteX2" fmla="*/ 7921270 w 7921270"/>
              <a:gd name="connsiteY2" fmla="*/ 6857999 h 6857999"/>
              <a:gd name="connsiteX3" fmla="*/ 5804202 w 7921270"/>
              <a:gd name="connsiteY3" fmla="*/ 6857999 h 6857999"/>
              <a:gd name="connsiteX4" fmla="*/ 5620734 w 7921270"/>
              <a:gd name="connsiteY4" fmla="*/ 6722378 h 6857999"/>
              <a:gd name="connsiteX5" fmla="*/ 1981923 w 7921270"/>
              <a:gd name="connsiteY5" fmla="*/ 3623206 h 6857999"/>
              <a:gd name="connsiteX6" fmla="*/ 139723 w 7921270"/>
              <a:gd name="connsiteY6" fmla="*/ 433799 h 6857999"/>
              <a:gd name="connsiteX0" fmla="*/ 3455702 w 7782002"/>
              <a:gd name="connsiteY0" fmla="*/ 12526 h 6857999"/>
              <a:gd name="connsiteX1" fmla="*/ 7782002 w 7782002"/>
              <a:gd name="connsiteY1" fmla="*/ 0 h 6857999"/>
              <a:gd name="connsiteX2" fmla="*/ 7782002 w 7782002"/>
              <a:gd name="connsiteY2" fmla="*/ 6857999 h 6857999"/>
              <a:gd name="connsiteX3" fmla="*/ 5664934 w 7782002"/>
              <a:gd name="connsiteY3" fmla="*/ 6857999 h 6857999"/>
              <a:gd name="connsiteX4" fmla="*/ 5481466 w 7782002"/>
              <a:gd name="connsiteY4" fmla="*/ 6722378 h 6857999"/>
              <a:gd name="connsiteX5" fmla="*/ 1842655 w 7782002"/>
              <a:gd name="connsiteY5" fmla="*/ 3623206 h 6857999"/>
              <a:gd name="connsiteX6" fmla="*/ 455 w 7782002"/>
              <a:gd name="connsiteY6" fmla="*/ 433799 h 6857999"/>
              <a:gd name="connsiteX7" fmla="*/ 3455702 w 7782002"/>
              <a:gd name="connsiteY7" fmla="*/ 12526 h 6857999"/>
              <a:gd name="connsiteX0" fmla="*/ 1719336 w 6045636"/>
              <a:gd name="connsiteY0" fmla="*/ 12526 h 6857999"/>
              <a:gd name="connsiteX1" fmla="*/ 6045636 w 6045636"/>
              <a:gd name="connsiteY1" fmla="*/ 0 h 6857999"/>
              <a:gd name="connsiteX2" fmla="*/ 6045636 w 6045636"/>
              <a:gd name="connsiteY2" fmla="*/ 6857999 h 6857999"/>
              <a:gd name="connsiteX3" fmla="*/ 3928568 w 6045636"/>
              <a:gd name="connsiteY3" fmla="*/ 6857999 h 6857999"/>
              <a:gd name="connsiteX4" fmla="*/ 3745100 w 6045636"/>
              <a:gd name="connsiteY4" fmla="*/ 6722378 h 6857999"/>
              <a:gd name="connsiteX5" fmla="*/ 106289 w 6045636"/>
              <a:gd name="connsiteY5" fmla="*/ 3623206 h 6857999"/>
              <a:gd name="connsiteX6" fmla="*/ 2385152 w 6045636"/>
              <a:gd name="connsiteY6" fmla="*/ 2149865 h 6857999"/>
              <a:gd name="connsiteX7" fmla="*/ 1719336 w 6045636"/>
              <a:gd name="connsiteY7" fmla="*/ 12526 h 6857999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3745100 w 6045636"/>
              <a:gd name="connsiteY4" fmla="*/ 6722378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763905 w 6045636"/>
              <a:gd name="connsiteY4" fmla="*/ 5895660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231133 w 5557433"/>
              <a:gd name="connsiteY0" fmla="*/ 12526 h 6883051"/>
              <a:gd name="connsiteX1" fmla="*/ 5557433 w 5557433"/>
              <a:gd name="connsiteY1" fmla="*/ 0 h 6883051"/>
              <a:gd name="connsiteX2" fmla="*/ 5557433 w 5557433"/>
              <a:gd name="connsiteY2" fmla="*/ 6857999 h 6883051"/>
              <a:gd name="connsiteX3" fmla="*/ 697165 w 5557433"/>
              <a:gd name="connsiteY3" fmla="*/ 6883051 h 6883051"/>
              <a:gd name="connsiteX4" fmla="*/ 275702 w 5557433"/>
              <a:gd name="connsiteY4" fmla="*/ 5895660 h 6883051"/>
              <a:gd name="connsiteX5" fmla="*/ 1471938 w 5557433"/>
              <a:gd name="connsiteY5" fmla="*/ 4149299 h 6883051"/>
              <a:gd name="connsiteX6" fmla="*/ 1896949 w 5557433"/>
              <a:gd name="connsiteY6" fmla="*/ 2149865 h 6883051"/>
              <a:gd name="connsiteX7" fmla="*/ 1231133 w 5557433"/>
              <a:gd name="connsiteY7" fmla="*/ 12526 h 6883051"/>
              <a:gd name="connsiteX0" fmla="*/ 955431 w 5281731"/>
              <a:gd name="connsiteY0" fmla="*/ 12526 h 6883051"/>
              <a:gd name="connsiteX1" fmla="*/ 5281731 w 5281731"/>
              <a:gd name="connsiteY1" fmla="*/ 0 h 6883051"/>
              <a:gd name="connsiteX2" fmla="*/ 5281731 w 5281731"/>
              <a:gd name="connsiteY2" fmla="*/ 6857999 h 6883051"/>
              <a:gd name="connsiteX3" fmla="*/ 421463 w 5281731"/>
              <a:gd name="connsiteY3" fmla="*/ 6883051 h 6883051"/>
              <a:gd name="connsiteX4" fmla="*/ 0 w 5281731"/>
              <a:gd name="connsiteY4" fmla="*/ 5895660 h 6883051"/>
              <a:gd name="connsiteX5" fmla="*/ 1621247 w 5281731"/>
              <a:gd name="connsiteY5" fmla="*/ 2149865 h 6883051"/>
              <a:gd name="connsiteX6" fmla="*/ 955431 w 5281731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533968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126"/>
              <a:gd name="connsiteX1" fmla="*/ 4860268 w 4860268"/>
              <a:gd name="connsiteY1" fmla="*/ 0 h 6883126"/>
              <a:gd name="connsiteX2" fmla="*/ 4860268 w 4860268"/>
              <a:gd name="connsiteY2" fmla="*/ 6857999 h 6883126"/>
              <a:gd name="connsiteX3" fmla="*/ 0 w 4860268"/>
              <a:gd name="connsiteY3" fmla="*/ 6883051 h 6883126"/>
              <a:gd name="connsiteX4" fmla="*/ 317573 w 4860268"/>
              <a:gd name="connsiteY4" fmla="*/ 4492745 h 6883126"/>
              <a:gd name="connsiteX5" fmla="*/ 1199784 w 4860268"/>
              <a:gd name="connsiteY5" fmla="*/ 2275125 h 6883126"/>
              <a:gd name="connsiteX6" fmla="*/ 2337716 w 4860268"/>
              <a:gd name="connsiteY6" fmla="*/ 12526 h 6883126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1199784 w 4860268"/>
              <a:gd name="connsiteY5" fmla="*/ 2275125 h 6883133"/>
              <a:gd name="connsiteX6" fmla="*/ 2337716 w 4860268"/>
              <a:gd name="connsiteY6" fmla="*/ 12526 h 6883133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2337716 w 4860268"/>
              <a:gd name="connsiteY5" fmla="*/ 12526 h 6883133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781036 w 4860268"/>
              <a:gd name="connsiteY4" fmla="*/ 3615923 h 6883087"/>
              <a:gd name="connsiteX5" fmla="*/ 2337716 w 4860268"/>
              <a:gd name="connsiteY5" fmla="*/ 12526 h 6883087"/>
              <a:gd name="connsiteX0" fmla="*/ 2337716 w 4860268"/>
              <a:gd name="connsiteY0" fmla="*/ 12526 h 6883102"/>
              <a:gd name="connsiteX1" fmla="*/ 4860268 w 4860268"/>
              <a:gd name="connsiteY1" fmla="*/ 0 h 6883102"/>
              <a:gd name="connsiteX2" fmla="*/ 4860268 w 4860268"/>
              <a:gd name="connsiteY2" fmla="*/ 6857999 h 6883102"/>
              <a:gd name="connsiteX3" fmla="*/ 0 w 4860268"/>
              <a:gd name="connsiteY3" fmla="*/ 6883051 h 6883102"/>
              <a:gd name="connsiteX4" fmla="*/ 781036 w 4860268"/>
              <a:gd name="connsiteY4" fmla="*/ 3615923 h 6883102"/>
              <a:gd name="connsiteX5" fmla="*/ 2337716 w 4860268"/>
              <a:gd name="connsiteY5" fmla="*/ 12526 h 6883102"/>
              <a:gd name="connsiteX0" fmla="*/ 2337716 w 4860268"/>
              <a:gd name="connsiteY0" fmla="*/ 12526 h 6883099"/>
              <a:gd name="connsiteX1" fmla="*/ 4860268 w 4860268"/>
              <a:gd name="connsiteY1" fmla="*/ 0 h 6883099"/>
              <a:gd name="connsiteX2" fmla="*/ 4860268 w 4860268"/>
              <a:gd name="connsiteY2" fmla="*/ 6857999 h 6883099"/>
              <a:gd name="connsiteX3" fmla="*/ 0 w 4860268"/>
              <a:gd name="connsiteY3" fmla="*/ 6883051 h 6883099"/>
              <a:gd name="connsiteX4" fmla="*/ 1081660 w 4860268"/>
              <a:gd name="connsiteY4" fmla="*/ 3540767 h 6883099"/>
              <a:gd name="connsiteX5" fmla="*/ 2337716 w 4860268"/>
              <a:gd name="connsiteY5" fmla="*/ 12526 h 6883099"/>
              <a:gd name="connsiteX0" fmla="*/ 1911831 w 4434383"/>
              <a:gd name="connsiteY0" fmla="*/ 12526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911831 w 4434383"/>
              <a:gd name="connsiteY5" fmla="*/ 12526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58"/>
              <a:gd name="connsiteX1" fmla="*/ 4434383 w 4434383"/>
              <a:gd name="connsiteY1" fmla="*/ 0 h 6858058"/>
              <a:gd name="connsiteX2" fmla="*/ 4434383 w 4434383"/>
              <a:gd name="connsiteY2" fmla="*/ 6857999 h 6858058"/>
              <a:gd name="connsiteX3" fmla="*/ 0 w 4434383"/>
              <a:gd name="connsiteY3" fmla="*/ 6857999 h 6858058"/>
              <a:gd name="connsiteX4" fmla="*/ 655775 w 4434383"/>
              <a:gd name="connsiteY4" fmla="*/ 3540767 h 6858058"/>
              <a:gd name="connsiteX5" fmla="*/ 1636258 w 4434383"/>
              <a:gd name="connsiteY5" fmla="*/ 0 h 6858058"/>
              <a:gd name="connsiteX0" fmla="*/ 1636258 w 4434383"/>
              <a:gd name="connsiteY0" fmla="*/ 0 h 6858059"/>
              <a:gd name="connsiteX1" fmla="*/ 4434383 w 4434383"/>
              <a:gd name="connsiteY1" fmla="*/ 0 h 6858059"/>
              <a:gd name="connsiteX2" fmla="*/ 4434383 w 4434383"/>
              <a:gd name="connsiteY2" fmla="*/ 6857999 h 6858059"/>
              <a:gd name="connsiteX3" fmla="*/ 0 w 4434383"/>
              <a:gd name="connsiteY3" fmla="*/ 6857999 h 6858059"/>
              <a:gd name="connsiteX4" fmla="*/ 643249 w 4434383"/>
              <a:gd name="connsiteY4" fmla="*/ 3553293 h 6858059"/>
              <a:gd name="connsiteX5" fmla="*/ 1636258 w 4434383"/>
              <a:gd name="connsiteY5" fmla="*/ 0 h 68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383" h="6858059">
                <a:moveTo>
                  <a:pt x="1636258" y="0"/>
                </a:moveTo>
                <a:lnTo>
                  <a:pt x="4434383" y="0"/>
                </a:lnTo>
                <a:lnTo>
                  <a:pt x="4434383" y="6857999"/>
                </a:lnTo>
                <a:lnTo>
                  <a:pt x="0" y="6857999"/>
                </a:lnTo>
                <a:cubicBezTo>
                  <a:pt x="22351" y="6867071"/>
                  <a:pt x="583320" y="5849011"/>
                  <a:pt x="643249" y="3553293"/>
                </a:cubicBezTo>
                <a:cubicBezTo>
                  <a:pt x="632035" y="3510498"/>
                  <a:pt x="561816" y="1222692"/>
                  <a:pt x="163625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52F4E-F43A-444D-9562-509358703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2737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67F8DE4-355B-3043-9975-938E1E41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39A568-1504-9046-BC32-93B668FA0B4B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01C17E-6DBB-C84A-AAB6-EEE6FBF3B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C01481-1D11-0243-B1CE-1127B9D207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C207E7-B2EB-1347-898F-92B48E42EB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009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CD412-1827-D549-9142-70A9105959B7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13579-C60D-4416-808E-59F7F5D90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7618" y="2"/>
            <a:ext cx="4434383" cy="6858059"/>
          </a:xfrm>
          <a:custGeom>
            <a:avLst/>
            <a:gdLst>
              <a:gd name="connsiteX0" fmla="*/ 0 w 7921270"/>
              <a:gd name="connsiteY0" fmla="*/ 0 h 6857999"/>
              <a:gd name="connsiteX1" fmla="*/ 7921270 w 7921270"/>
              <a:gd name="connsiteY1" fmla="*/ 0 h 6857999"/>
              <a:gd name="connsiteX2" fmla="*/ 7921270 w 7921270"/>
              <a:gd name="connsiteY2" fmla="*/ 6857999 h 6857999"/>
              <a:gd name="connsiteX3" fmla="*/ 5804202 w 7921270"/>
              <a:gd name="connsiteY3" fmla="*/ 6857999 h 6857999"/>
              <a:gd name="connsiteX4" fmla="*/ 5620734 w 7921270"/>
              <a:gd name="connsiteY4" fmla="*/ 6722378 h 6857999"/>
              <a:gd name="connsiteX5" fmla="*/ 1981923 w 7921270"/>
              <a:gd name="connsiteY5" fmla="*/ 3623206 h 6857999"/>
              <a:gd name="connsiteX6" fmla="*/ 139723 w 7921270"/>
              <a:gd name="connsiteY6" fmla="*/ 433799 h 6857999"/>
              <a:gd name="connsiteX0" fmla="*/ 3455702 w 7782002"/>
              <a:gd name="connsiteY0" fmla="*/ 12526 h 6857999"/>
              <a:gd name="connsiteX1" fmla="*/ 7782002 w 7782002"/>
              <a:gd name="connsiteY1" fmla="*/ 0 h 6857999"/>
              <a:gd name="connsiteX2" fmla="*/ 7782002 w 7782002"/>
              <a:gd name="connsiteY2" fmla="*/ 6857999 h 6857999"/>
              <a:gd name="connsiteX3" fmla="*/ 5664934 w 7782002"/>
              <a:gd name="connsiteY3" fmla="*/ 6857999 h 6857999"/>
              <a:gd name="connsiteX4" fmla="*/ 5481466 w 7782002"/>
              <a:gd name="connsiteY4" fmla="*/ 6722378 h 6857999"/>
              <a:gd name="connsiteX5" fmla="*/ 1842655 w 7782002"/>
              <a:gd name="connsiteY5" fmla="*/ 3623206 h 6857999"/>
              <a:gd name="connsiteX6" fmla="*/ 455 w 7782002"/>
              <a:gd name="connsiteY6" fmla="*/ 433799 h 6857999"/>
              <a:gd name="connsiteX7" fmla="*/ 3455702 w 7782002"/>
              <a:gd name="connsiteY7" fmla="*/ 12526 h 6857999"/>
              <a:gd name="connsiteX0" fmla="*/ 1719336 w 6045636"/>
              <a:gd name="connsiteY0" fmla="*/ 12526 h 6857999"/>
              <a:gd name="connsiteX1" fmla="*/ 6045636 w 6045636"/>
              <a:gd name="connsiteY1" fmla="*/ 0 h 6857999"/>
              <a:gd name="connsiteX2" fmla="*/ 6045636 w 6045636"/>
              <a:gd name="connsiteY2" fmla="*/ 6857999 h 6857999"/>
              <a:gd name="connsiteX3" fmla="*/ 3928568 w 6045636"/>
              <a:gd name="connsiteY3" fmla="*/ 6857999 h 6857999"/>
              <a:gd name="connsiteX4" fmla="*/ 3745100 w 6045636"/>
              <a:gd name="connsiteY4" fmla="*/ 6722378 h 6857999"/>
              <a:gd name="connsiteX5" fmla="*/ 106289 w 6045636"/>
              <a:gd name="connsiteY5" fmla="*/ 3623206 h 6857999"/>
              <a:gd name="connsiteX6" fmla="*/ 2385152 w 6045636"/>
              <a:gd name="connsiteY6" fmla="*/ 2149865 h 6857999"/>
              <a:gd name="connsiteX7" fmla="*/ 1719336 w 6045636"/>
              <a:gd name="connsiteY7" fmla="*/ 12526 h 6857999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3745100 w 6045636"/>
              <a:gd name="connsiteY4" fmla="*/ 6722378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719336 w 6045636"/>
              <a:gd name="connsiteY0" fmla="*/ 12526 h 6883051"/>
              <a:gd name="connsiteX1" fmla="*/ 6045636 w 6045636"/>
              <a:gd name="connsiteY1" fmla="*/ 0 h 6883051"/>
              <a:gd name="connsiteX2" fmla="*/ 6045636 w 6045636"/>
              <a:gd name="connsiteY2" fmla="*/ 6857999 h 6883051"/>
              <a:gd name="connsiteX3" fmla="*/ 1185368 w 6045636"/>
              <a:gd name="connsiteY3" fmla="*/ 6883051 h 6883051"/>
              <a:gd name="connsiteX4" fmla="*/ 763905 w 6045636"/>
              <a:gd name="connsiteY4" fmla="*/ 5895660 h 6883051"/>
              <a:gd name="connsiteX5" fmla="*/ 106289 w 6045636"/>
              <a:gd name="connsiteY5" fmla="*/ 3623206 h 6883051"/>
              <a:gd name="connsiteX6" fmla="*/ 2385152 w 6045636"/>
              <a:gd name="connsiteY6" fmla="*/ 2149865 h 6883051"/>
              <a:gd name="connsiteX7" fmla="*/ 1719336 w 6045636"/>
              <a:gd name="connsiteY7" fmla="*/ 12526 h 6883051"/>
              <a:gd name="connsiteX0" fmla="*/ 1231133 w 5557433"/>
              <a:gd name="connsiteY0" fmla="*/ 12526 h 6883051"/>
              <a:gd name="connsiteX1" fmla="*/ 5557433 w 5557433"/>
              <a:gd name="connsiteY1" fmla="*/ 0 h 6883051"/>
              <a:gd name="connsiteX2" fmla="*/ 5557433 w 5557433"/>
              <a:gd name="connsiteY2" fmla="*/ 6857999 h 6883051"/>
              <a:gd name="connsiteX3" fmla="*/ 697165 w 5557433"/>
              <a:gd name="connsiteY3" fmla="*/ 6883051 h 6883051"/>
              <a:gd name="connsiteX4" fmla="*/ 275702 w 5557433"/>
              <a:gd name="connsiteY4" fmla="*/ 5895660 h 6883051"/>
              <a:gd name="connsiteX5" fmla="*/ 1471938 w 5557433"/>
              <a:gd name="connsiteY5" fmla="*/ 4149299 h 6883051"/>
              <a:gd name="connsiteX6" fmla="*/ 1896949 w 5557433"/>
              <a:gd name="connsiteY6" fmla="*/ 2149865 h 6883051"/>
              <a:gd name="connsiteX7" fmla="*/ 1231133 w 5557433"/>
              <a:gd name="connsiteY7" fmla="*/ 12526 h 6883051"/>
              <a:gd name="connsiteX0" fmla="*/ 955431 w 5281731"/>
              <a:gd name="connsiteY0" fmla="*/ 12526 h 6883051"/>
              <a:gd name="connsiteX1" fmla="*/ 5281731 w 5281731"/>
              <a:gd name="connsiteY1" fmla="*/ 0 h 6883051"/>
              <a:gd name="connsiteX2" fmla="*/ 5281731 w 5281731"/>
              <a:gd name="connsiteY2" fmla="*/ 6857999 h 6883051"/>
              <a:gd name="connsiteX3" fmla="*/ 421463 w 5281731"/>
              <a:gd name="connsiteY3" fmla="*/ 6883051 h 6883051"/>
              <a:gd name="connsiteX4" fmla="*/ 0 w 5281731"/>
              <a:gd name="connsiteY4" fmla="*/ 5895660 h 6883051"/>
              <a:gd name="connsiteX5" fmla="*/ 1621247 w 5281731"/>
              <a:gd name="connsiteY5" fmla="*/ 2149865 h 6883051"/>
              <a:gd name="connsiteX6" fmla="*/ 955431 w 5281731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149865 h 6883051"/>
              <a:gd name="connsiteX6" fmla="*/ 533968 w 4860268"/>
              <a:gd name="connsiteY6" fmla="*/ 12526 h 6883051"/>
              <a:gd name="connsiteX0" fmla="*/ 533968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533968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625669 w 4860268"/>
              <a:gd name="connsiteY5" fmla="*/ 2563224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30099 w 4860268"/>
              <a:gd name="connsiteY4" fmla="*/ 4279802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051"/>
              <a:gd name="connsiteX1" fmla="*/ 4860268 w 4860268"/>
              <a:gd name="connsiteY1" fmla="*/ 0 h 6883051"/>
              <a:gd name="connsiteX2" fmla="*/ 4860268 w 4860268"/>
              <a:gd name="connsiteY2" fmla="*/ 6857999 h 6883051"/>
              <a:gd name="connsiteX3" fmla="*/ 0 w 4860268"/>
              <a:gd name="connsiteY3" fmla="*/ 6883051 h 6883051"/>
              <a:gd name="connsiteX4" fmla="*/ 317573 w 4860268"/>
              <a:gd name="connsiteY4" fmla="*/ 4492745 h 6883051"/>
              <a:gd name="connsiteX5" fmla="*/ 1199784 w 4860268"/>
              <a:gd name="connsiteY5" fmla="*/ 2275125 h 6883051"/>
              <a:gd name="connsiteX6" fmla="*/ 2337716 w 4860268"/>
              <a:gd name="connsiteY6" fmla="*/ 12526 h 6883051"/>
              <a:gd name="connsiteX0" fmla="*/ 2337716 w 4860268"/>
              <a:gd name="connsiteY0" fmla="*/ 12526 h 6883126"/>
              <a:gd name="connsiteX1" fmla="*/ 4860268 w 4860268"/>
              <a:gd name="connsiteY1" fmla="*/ 0 h 6883126"/>
              <a:gd name="connsiteX2" fmla="*/ 4860268 w 4860268"/>
              <a:gd name="connsiteY2" fmla="*/ 6857999 h 6883126"/>
              <a:gd name="connsiteX3" fmla="*/ 0 w 4860268"/>
              <a:gd name="connsiteY3" fmla="*/ 6883051 h 6883126"/>
              <a:gd name="connsiteX4" fmla="*/ 317573 w 4860268"/>
              <a:gd name="connsiteY4" fmla="*/ 4492745 h 6883126"/>
              <a:gd name="connsiteX5" fmla="*/ 1199784 w 4860268"/>
              <a:gd name="connsiteY5" fmla="*/ 2275125 h 6883126"/>
              <a:gd name="connsiteX6" fmla="*/ 2337716 w 4860268"/>
              <a:gd name="connsiteY6" fmla="*/ 12526 h 6883126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1199784 w 4860268"/>
              <a:gd name="connsiteY5" fmla="*/ 2275125 h 6883133"/>
              <a:gd name="connsiteX6" fmla="*/ 2337716 w 4860268"/>
              <a:gd name="connsiteY6" fmla="*/ 12526 h 6883133"/>
              <a:gd name="connsiteX0" fmla="*/ 2337716 w 4860268"/>
              <a:gd name="connsiteY0" fmla="*/ 12526 h 6883133"/>
              <a:gd name="connsiteX1" fmla="*/ 4860268 w 4860268"/>
              <a:gd name="connsiteY1" fmla="*/ 0 h 6883133"/>
              <a:gd name="connsiteX2" fmla="*/ 4860268 w 4860268"/>
              <a:gd name="connsiteY2" fmla="*/ 6857999 h 6883133"/>
              <a:gd name="connsiteX3" fmla="*/ 0 w 4860268"/>
              <a:gd name="connsiteY3" fmla="*/ 6883051 h 6883133"/>
              <a:gd name="connsiteX4" fmla="*/ 517989 w 4860268"/>
              <a:gd name="connsiteY4" fmla="*/ 4555375 h 6883133"/>
              <a:gd name="connsiteX5" fmla="*/ 2337716 w 4860268"/>
              <a:gd name="connsiteY5" fmla="*/ 12526 h 6883133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630723 w 4860268"/>
              <a:gd name="connsiteY4" fmla="*/ 3603397 h 6883087"/>
              <a:gd name="connsiteX5" fmla="*/ 2337716 w 4860268"/>
              <a:gd name="connsiteY5" fmla="*/ 12526 h 6883087"/>
              <a:gd name="connsiteX0" fmla="*/ 2337716 w 4860268"/>
              <a:gd name="connsiteY0" fmla="*/ 12526 h 6883087"/>
              <a:gd name="connsiteX1" fmla="*/ 4860268 w 4860268"/>
              <a:gd name="connsiteY1" fmla="*/ 0 h 6883087"/>
              <a:gd name="connsiteX2" fmla="*/ 4860268 w 4860268"/>
              <a:gd name="connsiteY2" fmla="*/ 6857999 h 6883087"/>
              <a:gd name="connsiteX3" fmla="*/ 0 w 4860268"/>
              <a:gd name="connsiteY3" fmla="*/ 6883051 h 6883087"/>
              <a:gd name="connsiteX4" fmla="*/ 781036 w 4860268"/>
              <a:gd name="connsiteY4" fmla="*/ 3615923 h 6883087"/>
              <a:gd name="connsiteX5" fmla="*/ 2337716 w 4860268"/>
              <a:gd name="connsiteY5" fmla="*/ 12526 h 6883087"/>
              <a:gd name="connsiteX0" fmla="*/ 2337716 w 4860268"/>
              <a:gd name="connsiteY0" fmla="*/ 12526 h 6883102"/>
              <a:gd name="connsiteX1" fmla="*/ 4860268 w 4860268"/>
              <a:gd name="connsiteY1" fmla="*/ 0 h 6883102"/>
              <a:gd name="connsiteX2" fmla="*/ 4860268 w 4860268"/>
              <a:gd name="connsiteY2" fmla="*/ 6857999 h 6883102"/>
              <a:gd name="connsiteX3" fmla="*/ 0 w 4860268"/>
              <a:gd name="connsiteY3" fmla="*/ 6883051 h 6883102"/>
              <a:gd name="connsiteX4" fmla="*/ 781036 w 4860268"/>
              <a:gd name="connsiteY4" fmla="*/ 3615923 h 6883102"/>
              <a:gd name="connsiteX5" fmla="*/ 2337716 w 4860268"/>
              <a:gd name="connsiteY5" fmla="*/ 12526 h 6883102"/>
              <a:gd name="connsiteX0" fmla="*/ 2337716 w 4860268"/>
              <a:gd name="connsiteY0" fmla="*/ 12526 h 6883099"/>
              <a:gd name="connsiteX1" fmla="*/ 4860268 w 4860268"/>
              <a:gd name="connsiteY1" fmla="*/ 0 h 6883099"/>
              <a:gd name="connsiteX2" fmla="*/ 4860268 w 4860268"/>
              <a:gd name="connsiteY2" fmla="*/ 6857999 h 6883099"/>
              <a:gd name="connsiteX3" fmla="*/ 0 w 4860268"/>
              <a:gd name="connsiteY3" fmla="*/ 6883051 h 6883099"/>
              <a:gd name="connsiteX4" fmla="*/ 1081660 w 4860268"/>
              <a:gd name="connsiteY4" fmla="*/ 3540767 h 6883099"/>
              <a:gd name="connsiteX5" fmla="*/ 2337716 w 4860268"/>
              <a:gd name="connsiteY5" fmla="*/ 12526 h 6883099"/>
              <a:gd name="connsiteX0" fmla="*/ 1911831 w 4434383"/>
              <a:gd name="connsiteY0" fmla="*/ 12526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911831 w 4434383"/>
              <a:gd name="connsiteY5" fmla="*/ 12526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48"/>
              <a:gd name="connsiteX1" fmla="*/ 4434383 w 4434383"/>
              <a:gd name="connsiteY1" fmla="*/ 0 h 6858048"/>
              <a:gd name="connsiteX2" fmla="*/ 4434383 w 4434383"/>
              <a:gd name="connsiteY2" fmla="*/ 6857999 h 6858048"/>
              <a:gd name="connsiteX3" fmla="*/ 0 w 4434383"/>
              <a:gd name="connsiteY3" fmla="*/ 6857999 h 6858048"/>
              <a:gd name="connsiteX4" fmla="*/ 655775 w 4434383"/>
              <a:gd name="connsiteY4" fmla="*/ 3540767 h 6858048"/>
              <a:gd name="connsiteX5" fmla="*/ 1636258 w 4434383"/>
              <a:gd name="connsiteY5" fmla="*/ 0 h 6858048"/>
              <a:gd name="connsiteX0" fmla="*/ 1636258 w 4434383"/>
              <a:gd name="connsiteY0" fmla="*/ 0 h 6858058"/>
              <a:gd name="connsiteX1" fmla="*/ 4434383 w 4434383"/>
              <a:gd name="connsiteY1" fmla="*/ 0 h 6858058"/>
              <a:gd name="connsiteX2" fmla="*/ 4434383 w 4434383"/>
              <a:gd name="connsiteY2" fmla="*/ 6857999 h 6858058"/>
              <a:gd name="connsiteX3" fmla="*/ 0 w 4434383"/>
              <a:gd name="connsiteY3" fmla="*/ 6857999 h 6858058"/>
              <a:gd name="connsiteX4" fmla="*/ 655775 w 4434383"/>
              <a:gd name="connsiteY4" fmla="*/ 3540767 h 6858058"/>
              <a:gd name="connsiteX5" fmla="*/ 1636258 w 4434383"/>
              <a:gd name="connsiteY5" fmla="*/ 0 h 6858058"/>
              <a:gd name="connsiteX0" fmla="*/ 1636258 w 4434383"/>
              <a:gd name="connsiteY0" fmla="*/ 0 h 6858059"/>
              <a:gd name="connsiteX1" fmla="*/ 4434383 w 4434383"/>
              <a:gd name="connsiteY1" fmla="*/ 0 h 6858059"/>
              <a:gd name="connsiteX2" fmla="*/ 4434383 w 4434383"/>
              <a:gd name="connsiteY2" fmla="*/ 6857999 h 6858059"/>
              <a:gd name="connsiteX3" fmla="*/ 0 w 4434383"/>
              <a:gd name="connsiteY3" fmla="*/ 6857999 h 6858059"/>
              <a:gd name="connsiteX4" fmla="*/ 643249 w 4434383"/>
              <a:gd name="connsiteY4" fmla="*/ 3553293 h 6858059"/>
              <a:gd name="connsiteX5" fmla="*/ 1636258 w 4434383"/>
              <a:gd name="connsiteY5" fmla="*/ 0 h 68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383" h="6858059">
                <a:moveTo>
                  <a:pt x="1636258" y="0"/>
                </a:moveTo>
                <a:lnTo>
                  <a:pt x="4434383" y="0"/>
                </a:lnTo>
                <a:lnTo>
                  <a:pt x="4434383" y="6857999"/>
                </a:lnTo>
                <a:lnTo>
                  <a:pt x="0" y="6857999"/>
                </a:lnTo>
                <a:cubicBezTo>
                  <a:pt x="22351" y="6867071"/>
                  <a:pt x="583320" y="5849011"/>
                  <a:pt x="643249" y="3553293"/>
                </a:cubicBezTo>
                <a:cubicBezTo>
                  <a:pt x="632035" y="3510498"/>
                  <a:pt x="561816" y="1222692"/>
                  <a:pt x="163625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5992-BD45-1044-9333-57E1D2775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725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86FA299-9B80-B24E-87B2-2B24FA2F9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4" y="6274101"/>
            <a:ext cx="2006720" cy="288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6E58469-3059-8B45-890A-9494CEEBC18D}"/>
              </a:ext>
            </a:extLst>
          </p:cNvPr>
          <p:cNvGrpSpPr/>
          <p:nvPr userDrawn="1"/>
        </p:nvGrpSpPr>
        <p:grpSpPr>
          <a:xfrm flipH="1">
            <a:off x="-18759" y="-3"/>
            <a:ext cx="1699645" cy="1690691"/>
            <a:chOff x="10492356" y="-3"/>
            <a:chExt cx="1699645" cy="16906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F71B75-38F1-DE41-8FAB-A7FF95F69E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7EC75E-C431-7449-81B2-10E37F4A61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50B025-3329-3F41-BE5F-C7202A71CB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562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5">
            <a:extLst>
              <a:ext uri="{FF2B5EF4-FFF2-40B4-BE49-F238E27FC236}">
                <a16:creationId xmlns:a16="http://schemas.microsoft.com/office/drawing/2014/main" id="{1A5C197D-6B64-7D42-B30A-9D62E2C2E3B0}"/>
              </a:ext>
            </a:extLst>
          </p:cNvPr>
          <p:cNvSpPr/>
          <p:nvPr userDrawn="1"/>
        </p:nvSpPr>
        <p:spPr>
          <a:xfrm rot="10800000" flipH="1">
            <a:off x="6036000" y="0"/>
            <a:ext cx="6156000" cy="685800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0975020 w 10975020"/>
              <a:gd name="connsiteY0" fmla="*/ 12157428 h 12191997"/>
              <a:gd name="connsiteX1" fmla="*/ 4545063 w 10975020"/>
              <a:gd name="connsiteY1" fmla="*/ 0 h 12191997"/>
              <a:gd name="connsiteX2" fmla="*/ 2153445 w 10975020"/>
              <a:gd name="connsiteY2" fmla="*/ 0 h 12191997"/>
              <a:gd name="connsiteX3" fmla="*/ 2116224 w 10975020"/>
              <a:gd name="connsiteY3" fmla="*/ 30339 h 12191997"/>
              <a:gd name="connsiteX4" fmla="*/ 461068 w 10975020"/>
              <a:gd name="connsiteY4" fmla="*/ 6513995 h 12191997"/>
              <a:gd name="connsiteX5" fmla="*/ 374245 w 10975020"/>
              <a:gd name="connsiteY5" fmla="*/ 12119993 h 12191997"/>
              <a:gd name="connsiteX6" fmla="*/ 244622 w 10975020"/>
              <a:gd name="connsiteY6" fmla="*/ 12191997 h 12191997"/>
              <a:gd name="connsiteX7" fmla="*/ 10975020 w 10975020"/>
              <a:gd name="connsiteY7" fmla="*/ 12157428 h 12191997"/>
              <a:gd name="connsiteX0" fmla="*/ 10975020 w 10975020"/>
              <a:gd name="connsiteY0" fmla="*/ 12191997 h 12226566"/>
              <a:gd name="connsiteX1" fmla="*/ 10940451 w 10975020"/>
              <a:gd name="connsiteY1" fmla="*/ 0 h 12226566"/>
              <a:gd name="connsiteX2" fmla="*/ 2153445 w 10975020"/>
              <a:gd name="connsiteY2" fmla="*/ 34569 h 12226566"/>
              <a:gd name="connsiteX3" fmla="*/ 2116224 w 10975020"/>
              <a:gd name="connsiteY3" fmla="*/ 64908 h 12226566"/>
              <a:gd name="connsiteX4" fmla="*/ 461068 w 10975020"/>
              <a:gd name="connsiteY4" fmla="*/ 6548564 h 12226566"/>
              <a:gd name="connsiteX5" fmla="*/ 374245 w 10975020"/>
              <a:gd name="connsiteY5" fmla="*/ 12154562 h 12226566"/>
              <a:gd name="connsiteX6" fmla="*/ 244622 w 10975020"/>
              <a:gd name="connsiteY6" fmla="*/ 12226566 h 12226566"/>
              <a:gd name="connsiteX7" fmla="*/ 10975020 w 10975020"/>
              <a:gd name="connsiteY7" fmla="*/ 12191997 h 1222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5020" h="12226566">
                <a:moveTo>
                  <a:pt x="10975020" y="12191997"/>
                </a:moveTo>
                <a:lnTo>
                  <a:pt x="10940451" y="0"/>
                </a:lnTo>
                <a:lnTo>
                  <a:pt x="2153445" y="34569"/>
                </a:lnTo>
                <a:lnTo>
                  <a:pt x="2116224" y="64908"/>
                </a:lnTo>
                <a:cubicBezTo>
                  <a:pt x="1754106" y="366762"/>
                  <a:pt x="-1094231" y="2895745"/>
                  <a:pt x="461068" y="6548564"/>
                </a:cubicBezTo>
                <a:cubicBezTo>
                  <a:pt x="1813519" y="9729044"/>
                  <a:pt x="1468056" y="11440265"/>
                  <a:pt x="374245" y="12154562"/>
                </a:cubicBezTo>
                <a:lnTo>
                  <a:pt x="244622" y="12226566"/>
                </a:lnTo>
                <a:lnTo>
                  <a:pt x="10975020" y="12191997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52F4E-F43A-444D-9562-509358703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9916" y="1227138"/>
            <a:ext cx="5937250" cy="2201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2FDC804-FDA4-CB4F-BFFC-7B70C0160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71E3A5-1C15-F94A-B8A7-C45AE2797C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5675" y="1042988"/>
            <a:ext cx="5124450" cy="4256087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25999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3C57CA-F0E9-4577-A54A-733A1E419B55}"/>
              </a:ext>
            </a:extLst>
          </p:cNvPr>
          <p:cNvSpPr/>
          <p:nvPr userDrawn="1"/>
        </p:nvSpPr>
        <p:spPr>
          <a:xfrm rot="5400000" flipH="1">
            <a:off x="3823469" y="-3823466"/>
            <a:ext cx="4545063" cy="12191997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5063" h="12191997">
                <a:moveTo>
                  <a:pt x="4545063" y="12191997"/>
                </a:moveTo>
                <a:lnTo>
                  <a:pt x="4545063" y="0"/>
                </a:lnTo>
                <a:lnTo>
                  <a:pt x="2153445" y="0"/>
                </a:lnTo>
                <a:lnTo>
                  <a:pt x="2116224" y="30339"/>
                </a:lnTo>
                <a:cubicBezTo>
                  <a:pt x="1754106" y="332193"/>
                  <a:pt x="-1094231" y="2861176"/>
                  <a:pt x="461068" y="6513995"/>
                </a:cubicBezTo>
                <a:cubicBezTo>
                  <a:pt x="1813519" y="9694475"/>
                  <a:pt x="1468056" y="11405696"/>
                  <a:pt x="374245" y="12119993"/>
                </a:cubicBezTo>
                <a:lnTo>
                  <a:pt x="244622" y="12191997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6986EF60-B5F2-7B4F-B0A9-8E830FB28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796" y="728663"/>
            <a:ext cx="5257801" cy="900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62AC-E5F0-1848-B170-4D22294920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625" y="2358280"/>
            <a:ext cx="5373579" cy="1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1C8A53-9BFD-B342-88EC-BF8E525A5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626" y="4657725"/>
            <a:ext cx="10630146" cy="1469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AB8101-7EF3-8B41-84DD-008C689B93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4425" y="728663"/>
            <a:ext cx="4876800" cy="3617912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13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90A2611-C5D4-1E42-9D18-AE0C9B091F0B}"/>
              </a:ext>
            </a:extLst>
          </p:cNvPr>
          <p:cNvSpPr/>
          <p:nvPr userDrawn="1"/>
        </p:nvSpPr>
        <p:spPr>
          <a:xfrm>
            <a:off x="0" y="1"/>
            <a:ext cx="12210228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">
            <a:extLst>
              <a:ext uri="{FF2B5EF4-FFF2-40B4-BE49-F238E27FC236}">
                <a16:creationId xmlns:a16="http://schemas.microsoft.com/office/drawing/2014/main" id="{4D5EF0D3-AA43-4740-9A80-264BA859006F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6B1CD2A-71F8-8140-A4DE-C4B71F272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 flipH="1">
            <a:off x="353489" y="539582"/>
            <a:ext cx="11135133" cy="4988639"/>
          </a:xfrm>
          <a:prstGeom prst="rect">
            <a:avLst/>
          </a:prstGeom>
        </p:spPr>
      </p:pic>
      <p:pic>
        <p:nvPicPr>
          <p:cNvPr id="43" name="Picture 4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19506A0-7186-AB4F-8E7B-E6CA8842A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pic>
        <p:nvPicPr>
          <p:cNvPr id="26" name="Picture Placeholder 16" descr="A close-up of a tennis ball&#10;&#10;Description automatically generated with low confidence">
            <a:extLst>
              <a:ext uri="{FF2B5EF4-FFF2-40B4-BE49-F238E27FC236}">
                <a16:creationId xmlns:a16="http://schemas.microsoft.com/office/drawing/2014/main" id="{3A3E5260-FBCE-8340-8F8C-2C6BA8B7C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4" r="20528"/>
          <a:stretch/>
        </p:blipFill>
        <p:spPr>
          <a:xfrm>
            <a:off x="6709280" y="309915"/>
            <a:ext cx="1411517" cy="1411514"/>
          </a:xfrm>
          <a:custGeom>
            <a:avLst/>
            <a:gdLst>
              <a:gd name="connsiteX0" fmla="*/ 708116 w 1416230"/>
              <a:gd name="connsiteY0" fmla="*/ 0 h 1416228"/>
              <a:gd name="connsiteX1" fmla="*/ 1416230 w 1416230"/>
              <a:gd name="connsiteY1" fmla="*/ 708115 h 1416228"/>
              <a:gd name="connsiteX2" fmla="*/ 708116 w 1416230"/>
              <a:gd name="connsiteY2" fmla="*/ 1416228 h 1416228"/>
              <a:gd name="connsiteX3" fmla="*/ 0 w 1416230"/>
              <a:gd name="connsiteY3" fmla="*/ 708115 h 1416228"/>
              <a:gd name="connsiteX4" fmla="*/ 708116 w 1416230"/>
              <a:gd name="connsiteY4" fmla="*/ 0 h 14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230" h="1416228">
                <a:moveTo>
                  <a:pt x="708116" y="0"/>
                </a:moveTo>
                <a:cubicBezTo>
                  <a:pt x="1099197" y="0"/>
                  <a:pt x="1416230" y="317033"/>
                  <a:pt x="1416230" y="708115"/>
                </a:cubicBezTo>
                <a:cubicBezTo>
                  <a:pt x="1416230" y="1099195"/>
                  <a:pt x="1099197" y="1416228"/>
                  <a:pt x="708116" y="1416228"/>
                </a:cubicBezTo>
                <a:cubicBezTo>
                  <a:pt x="317033" y="1416228"/>
                  <a:pt x="0" y="1099195"/>
                  <a:pt x="0" y="708115"/>
                </a:cubicBezTo>
                <a:cubicBezTo>
                  <a:pt x="0" y="317033"/>
                  <a:pt x="317033" y="0"/>
                  <a:pt x="708116" y="0"/>
                </a:cubicBezTo>
                <a:close/>
              </a:path>
            </a:pathLst>
          </a:custGeom>
        </p:spPr>
      </p:pic>
      <p:pic>
        <p:nvPicPr>
          <p:cNvPr id="35" name="Picture Placeholder 10" descr="A person wearing glasses and headphones&#10;&#10;Description automatically generated with medium confidence">
            <a:extLst>
              <a:ext uri="{FF2B5EF4-FFF2-40B4-BE49-F238E27FC236}">
                <a16:creationId xmlns:a16="http://schemas.microsoft.com/office/drawing/2014/main" id="{69E3DC4A-593D-0347-9301-6ADEF99BE6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b="11404"/>
          <a:stretch>
            <a:fillRect/>
          </a:stretch>
        </p:blipFill>
        <p:spPr>
          <a:xfrm>
            <a:off x="8195604" y="2086431"/>
            <a:ext cx="1656618" cy="1656616"/>
          </a:xfrm>
          <a:custGeom>
            <a:avLst/>
            <a:gdLst>
              <a:gd name="connsiteX0" fmla="*/ 728739 w 1457475"/>
              <a:gd name="connsiteY0" fmla="*/ 0 h 1457473"/>
              <a:gd name="connsiteX1" fmla="*/ 1457475 w 1457475"/>
              <a:gd name="connsiteY1" fmla="*/ 728738 h 1457473"/>
              <a:gd name="connsiteX2" fmla="*/ 728739 w 1457475"/>
              <a:gd name="connsiteY2" fmla="*/ 1457473 h 1457473"/>
              <a:gd name="connsiteX3" fmla="*/ 0 w 1457475"/>
              <a:gd name="connsiteY3" fmla="*/ 728738 h 1457473"/>
              <a:gd name="connsiteX4" fmla="*/ 728739 w 1457475"/>
              <a:gd name="connsiteY4" fmla="*/ 0 h 145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75" h="1457473">
                <a:moveTo>
                  <a:pt x="728739" y="0"/>
                </a:moveTo>
                <a:cubicBezTo>
                  <a:pt x="1131209" y="0"/>
                  <a:pt x="1457475" y="326266"/>
                  <a:pt x="1457475" y="728738"/>
                </a:cubicBezTo>
                <a:cubicBezTo>
                  <a:pt x="1457475" y="1131208"/>
                  <a:pt x="1131209" y="1457473"/>
                  <a:pt x="728739" y="1457473"/>
                </a:cubicBezTo>
                <a:cubicBezTo>
                  <a:pt x="326266" y="1457473"/>
                  <a:pt x="0" y="1131208"/>
                  <a:pt x="0" y="728738"/>
                </a:cubicBezTo>
                <a:cubicBezTo>
                  <a:pt x="0" y="326266"/>
                  <a:pt x="326266" y="0"/>
                  <a:pt x="728739" y="0"/>
                </a:cubicBezTo>
                <a:close/>
              </a:path>
            </a:pathLst>
          </a:custGeom>
        </p:spPr>
      </p:pic>
      <p:pic>
        <p:nvPicPr>
          <p:cNvPr id="48" name="Picture Placeholder 14" descr="A group of men looking at laptops&#10;&#10;Description automatically generated with medium confidence">
            <a:extLst>
              <a:ext uri="{FF2B5EF4-FFF2-40B4-BE49-F238E27FC236}">
                <a16:creationId xmlns:a16="http://schemas.microsoft.com/office/drawing/2014/main" id="{283177D6-786F-4C4F-B813-2BE0C14C8C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605754" y="3429000"/>
            <a:ext cx="930343" cy="930341"/>
          </a:xfrm>
          <a:custGeom>
            <a:avLst/>
            <a:gdLst>
              <a:gd name="connsiteX0" fmla="*/ 465172 w 930343"/>
              <a:gd name="connsiteY0" fmla="*/ 0 h 930341"/>
              <a:gd name="connsiteX1" fmla="*/ 930343 w 930343"/>
              <a:gd name="connsiteY1" fmla="*/ 465171 h 930341"/>
              <a:gd name="connsiteX2" fmla="*/ 465172 w 930343"/>
              <a:gd name="connsiteY2" fmla="*/ 930341 h 930341"/>
              <a:gd name="connsiteX3" fmla="*/ 0 w 930343"/>
              <a:gd name="connsiteY3" fmla="*/ 465171 h 930341"/>
              <a:gd name="connsiteX4" fmla="*/ 465172 w 930343"/>
              <a:gd name="connsiteY4" fmla="*/ 0 h 9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343" h="930341">
                <a:moveTo>
                  <a:pt x="465172" y="0"/>
                </a:moveTo>
                <a:cubicBezTo>
                  <a:pt x="722079" y="0"/>
                  <a:pt x="930343" y="208264"/>
                  <a:pt x="930343" y="465171"/>
                </a:cubicBezTo>
                <a:cubicBezTo>
                  <a:pt x="930343" y="722078"/>
                  <a:pt x="722079" y="930341"/>
                  <a:pt x="465172" y="930341"/>
                </a:cubicBezTo>
                <a:cubicBezTo>
                  <a:pt x="208264" y="930341"/>
                  <a:pt x="0" y="722078"/>
                  <a:pt x="0" y="465171"/>
                </a:cubicBezTo>
                <a:cubicBezTo>
                  <a:pt x="0" y="208264"/>
                  <a:pt x="208264" y="0"/>
                  <a:pt x="465172" y="0"/>
                </a:cubicBezTo>
                <a:close/>
              </a:path>
            </a:pathLst>
          </a:custGeom>
        </p:spPr>
      </p:pic>
      <p:pic>
        <p:nvPicPr>
          <p:cNvPr id="49" name="Picture Placeholder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342502F-93FA-FF46-AB12-177E8E07C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6618"/>
          <a:stretch>
            <a:fillRect/>
          </a:stretch>
        </p:blipFill>
        <p:spPr>
          <a:xfrm>
            <a:off x="8604420" y="4493702"/>
            <a:ext cx="1092891" cy="1092889"/>
          </a:xfrm>
          <a:custGeom>
            <a:avLst/>
            <a:gdLst>
              <a:gd name="connsiteX0" fmla="*/ 616661 w 1233320"/>
              <a:gd name="connsiteY0" fmla="*/ 0 h 1233318"/>
              <a:gd name="connsiteX1" fmla="*/ 1233320 w 1233320"/>
              <a:gd name="connsiteY1" fmla="*/ 616660 h 1233318"/>
              <a:gd name="connsiteX2" fmla="*/ 616661 w 1233320"/>
              <a:gd name="connsiteY2" fmla="*/ 1233318 h 1233318"/>
              <a:gd name="connsiteX3" fmla="*/ 0 w 1233320"/>
              <a:gd name="connsiteY3" fmla="*/ 616660 h 1233318"/>
              <a:gd name="connsiteX4" fmla="*/ 616661 w 1233320"/>
              <a:gd name="connsiteY4" fmla="*/ 0 h 1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320" h="1233318">
                <a:moveTo>
                  <a:pt x="616661" y="0"/>
                </a:moveTo>
                <a:cubicBezTo>
                  <a:pt x="957233" y="0"/>
                  <a:pt x="1233320" y="276087"/>
                  <a:pt x="1233320" y="616660"/>
                </a:cubicBezTo>
                <a:cubicBezTo>
                  <a:pt x="1233320" y="957231"/>
                  <a:pt x="957233" y="1233318"/>
                  <a:pt x="616661" y="1233318"/>
                </a:cubicBezTo>
                <a:cubicBezTo>
                  <a:pt x="276088" y="1233318"/>
                  <a:pt x="0" y="957231"/>
                  <a:pt x="0" y="616660"/>
                </a:cubicBezTo>
                <a:cubicBezTo>
                  <a:pt x="0" y="276087"/>
                  <a:pt x="276088" y="0"/>
                  <a:pt x="616661" y="0"/>
                </a:cubicBezTo>
                <a:close/>
              </a:path>
            </a:pathLst>
          </a:custGeom>
        </p:spPr>
      </p:pic>
      <p:pic>
        <p:nvPicPr>
          <p:cNvPr id="50" name="Picture Placeholder 2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348D217-1057-4F44-AD10-99DADCDB7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0" t="27222" r="23172" b="22017"/>
          <a:stretch/>
        </p:blipFill>
        <p:spPr>
          <a:xfrm>
            <a:off x="10805059" y="3044793"/>
            <a:ext cx="971721" cy="971719"/>
          </a:xfrm>
          <a:custGeom>
            <a:avLst/>
            <a:gdLst>
              <a:gd name="connsiteX0" fmla="*/ 485861 w 971721"/>
              <a:gd name="connsiteY0" fmla="*/ 0 h 971719"/>
              <a:gd name="connsiteX1" fmla="*/ 971721 w 971721"/>
              <a:gd name="connsiteY1" fmla="*/ 485860 h 971719"/>
              <a:gd name="connsiteX2" fmla="*/ 485861 w 971721"/>
              <a:gd name="connsiteY2" fmla="*/ 971719 h 971719"/>
              <a:gd name="connsiteX3" fmla="*/ 0 w 971721"/>
              <a:gd name="connsiteY3" fmla="*/ 485860 h 971719"/>
              <a:gd name="connsiteX4" fmla="*/ 485861 w 971721"/>
              <a:gd name="connsiteY4" fmla="*/ 0 h 9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21" h="971719">
                <a:moveTo>
                  <a:pt x="485861" y="0"/>
                </a:moveTo>
                <a:cubicBezTo>
                  <a:pt x="754194" y="0"/>
                  <a:pt x="971721" y="217526"/>
                  <a:pt x="971721" y="485860"/>
                </a:cubicBezTo>
                <a:cubicBezTo>
                  <a:pt x="971721" y="754193"/>
                  <a:pt x="754194" y="971719"/>
                  <a:pt x="485861" y="971719"/>
                </a:cubicBezTo>
                <a:cubicBezTo>
                  <a:pt x="217527" y="971719"/>
                  <a:pt x="0" y="754193"/>
                  <a:pt x="0" y="485860"/>
                </a:cubicBezTo>
                <a:cubicBezTo>
                  <a:pt x="0" y="217526"/>
                  <a:pt x="217527" y="0"/>
                  <a:pt x="485861" y="0"/>
                </a:cubicBezTo>
                <a:close/>
              </a:path>
            </a:pathLst>
          </a:custGeom>
        </p:spPr>
      </p:pic>
      <p:pic>
        <p:nvPicPr>
          <p:cNvPr id="51" name="Picture Placeholder 18" descr="A picture containing outdoor, road, way, highway&#10;&#10;Description automatically generated">
            <a:extLst>
              <a:ext uri="{FF2B5EF4-FFF2-40B4-BE49-F238E27FC236}">
                <a16:creationId xmlns:a16="http://schemas.microsoft.com/office/drawing/2014/main" id="{C5582F07-404F-6C45-B9A7-9EC0AEFEA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19000"/>
          <a:stretch>
            <a:fillRect/>
          </a:stretch>
        </p:blipFill>
        <p:spPr>
          <a:xfrm>
            <a:off x="9967735" y="721171"/>
            <a:ext cx="1411517" cy="1411514"/>
          </a:xfrm>
          <a:custGeom>
            <a:avLst/>
            <a:gdLst>
              <a:gd name="connsiteX0" fmla="*/ 705760 w 1411517"/>
              <a:gd name="connsiteY0" fmla="*/ 0 h 1411514"/>
              <a:gd name="connsiteX1" fmla="*/ 1411517 w 1411517"/>
              <a:gd name="connsiteY1" fmla="*/ 705758 h 1411514"/>
              <a:gd name="connsiteX2" fmla="*/ 705760 w 1411517"/>
              <a:gd name="connsiteY2" fmla="*/ 1411514 h 1411514"/>
              <a:gd name="connsiteX3" fmla="*/ 0 w 1411517"/>
              <a:gd name="connsiteY3" fmla="*/ 705758 h 1411514"/>
              <a:gd name="connsiteX4" fmla="*/ 705760 w 1411517"/>
              <a:gd name="connsiteY4" fmla="*/ 0 h 14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517" h="1411514">
                <a:moveTo>
                  <a:pt x="705760" y="0"/>
                </a:moveTo>
                <a:cubicBezTo>
                  <a:pt x="1095539" y="0"/>
                  <a:pt x="1411517" y="315977"/>
                  <a:pt x="1411517" y="705758"/>
                </a:cubicBezTo>
                <a:cubicBezTo>
                  <a:pt x="1411517" y="1095537"/>
                  <a:pt x="1095539" y="1411514"/>
                  <a:pt x="705760" y="1411514"/>
                </a:cubicBezTo>
                <a:cubicBezTo>
                  <a:pt x="315978" y="1411514"/>
                  <a:pt x="0" y="1095537"/>
                  <a:pt x="0" y="705758"/>
                </a:cubicBezTo>
                <a:cubicBezTo>
                  <a:pt x="0" y="315977"/>
                  <a:pt x="315978" y="0"/>
                  <a:pt x="705760" y="0"/>
                </a:cubicBezTo>
                <a:close/>
              </a:path>
            </a:pathLst>
          </a:custGeom>
        </p:spPr>
      </p:pic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1F623118-ED51-8E45-90B6-D461B32C937D}"/>
              </a:ext>
            </a:extLst>
          </p:cNvPr>
          <p:cNvSpPr txBox="1">
            <a:spLocks/>
          </p:cNvSpPr>
          <p:nvPr userDrawn="1"/>
        </p:nvSpPr>
        <p:spPr>
          <a:xfrm>
            <a:off x="1653213" y="1991298"/>
            <a:ext cx="3041851" cy="30784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yhdessä</a:t>
            </a:r>
            <a:r>
              <a:rPr lang="en-GB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GB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kestävästi</a:t>
            </a:r>
            <a:endParaRPr lang="en-GB">
              <a:solidFill>
                <a:srgbClr val="F9F7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FontTx/>
              <a:buNone/>
            </a:pPr>
            <a:endParaRPr lang="en-GB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BDDBBA5F-E892-674A-85E1-0C1084189E35}"/>
              </a:ext>
            </a:extLst>
          </p:cNvPr>
          <p:cNvSpPr txBox="1">
            <a:spLocks/>
          </p:cNvSpPr>
          <p:nvPr userDrawn="1"/>
        </p:nvSpPr>
        <p:spPr>
          <a:xfrm>
            <a:off x="2202476" y="2402219"/>
            <a:ext cx="3473191" cy="35014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err="1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kilpailukykyä</a:t>
            </a:r>
            <a:r>
              <a:rPr lang="en-GB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err="1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edistävät</a:t>
            </a:r>
            <a:endParaRPr lang="en-GB">
              <a:solidFill>
                <a:srgbClr val="00D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en-GB">
              <a:solidFill>
                <a:srgbClr val="00D1F4"/>
              </a:solidFill>
            </a:endParaRP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28E1D54A-EB11-9240-A39A-14CC4432112A}"/>
              </a:ext>
            </a:extLst>
          </p:cNvPr>
          <p:cNvSpPr txBox="1">
            <a:spLocks/>
          </p:cNvSpPr>
          <p:nvPr userDrawn="1"/>
        </p:nvSpPr>
        <p:spPr>
          <a:xfrm>
            <a:off x="993579" y="2741850"/>
            <a:ext cx="4755961" cy="78880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sähkö</a:t>
            </a:r>
            <a:r>
              <a:rPr lang="en-GB" sz="280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GB" sz="280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</a:t>
            </a:r>
            <a:r>
              <a:rPr lang="en-GB" sz="280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sz="280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elektroniikka-alan</a:t>
            </a:r>
            <a:r>
              <a:rPr lang="en-GB" sz="2800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sz="2800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standardit</a:t>
            </a:r>
            <a:endParaRPr lang="en-GB" sz="2800">
              <a:solidFill>
                <a:srgbClr val="F9F7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F30E3D66-A4AE-CB4A-ACA7-293A1A11BC72}"/>
              </a:ext>
            </a:extLst>
          </p:cNvPr>
          <p:cNvSpPr txBox="1">
            <a:spLocks/>
          </p:cNvSpPr>
          <p:nvPr userDrawn="1"/>
        </p:nvSpPr>
        <p:spPr>
          <a:xfrm>
            <a:off x="2211868" y="3587500"/>
            <a:ext cx="2830302" cy="37446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err="1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turvallisuuden</a:t>
            </a:r>
            <a:r>
              <a:rPr lang="en-GB">
                <a:solidFill>
                  <a:srgbClr val="00D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,</a:t>
            </a:r>
          </a:p>
          <a:p>
            <a:endParaRPr lang="en-GB">
              <a:solidFill>
                <a:srgbClr val="00D1F4"/>
              </a:solidFill>
            </a:endParaRP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B377074E-EC89-904B-81AE-3FD9AE5AE17C}"/>
              </a:ext>
            </a:extLst>
          </p:cNvPr>
          <p:cNvSpPr txBox="1">
            <a:spLocks/>
          </p:cNvSpPr>
          <p:nvPr userDrawn="1"/>
        </p:nvSpPr>
        <p:spPr>
          <a:xfrm>
            <a:off x="1624486" y="3993308"/>
            <a:ext cx="4471514" cy="42581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järjestelmien</a:t>
            </a:r>
            <a:r>
              <a:rPr lang="en-GB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yhteensopivuuden</a:t>
            </a:r>
            <a:endParaRPr lang="en-GB">
              <a:solidFill>
                <a:srgbClr val="F9F7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FD293376-940E-B04D-A979-F992AF655763}"/>
              </a:ext>
            </a:extLst>
          </p:cNvPr>
          <p:cNvSpPr txBox="1">
            <a:spLocks/>
          </p:cNvSpPr>
          <p:nvPr userDrawn="1"/>
        </p:nvSpPr>
        <p:spPr>
          <a:xfrm>
            <a:off x="3514062" y="4721612"/>
            <a:ext cx="3728706" cy="63707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lang="en-GB" sz="1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GB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lang="en-FI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globaalin</a:t>
            </a:r>
            <a:r>
              <a:rPr lang="en-GB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err="1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liikkuvuuden</a:t>
            </a:r>
            <a:r>
              <a:rPr lang="en-GB">
                <a:solidFill>
                  <a:srgbClr val="F9F7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  <a:p>
            <a:endParaRPr lang="en-GB">
              <a:solidFill>
                <a:srgbClr val="00D1F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BB926-9CB4-1A42-99B2-D972F29662CF}"/>
              </a:ext>
            </a:extLst>
          </p:cNvPr>
          <p:cNvSpPr txBox="1"/>
          <p:nvPr userDrawn="1"/>
        </p:nvSpPr>
        <p:spPr>
          <a:xfrm>
            <a:off x="812748" y="619109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FI" sz="4000" b="1" i="0" kern="1200">
                <a:solidFill>
                  <a:srgbClr val="00D1F4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MISSIO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94BBC-05CE-9B47-AB77-6EAC67090DD2}"/>
              </a:ext>
            </a:extLst>
          </p:cNvPr>
          <p:cNvSpPr txBox="1"/>
          <p:nvPr userDrawn="1"/>
        </p:nvSpPr>
        <p:spPr>
          <a:xfrm>
            <a:off x="931607" y="1654943"/>
            <a:ext cx="16566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Luomme</a:t>
            </a:r>
            <a:endParaRPr lang="en-FI" sz="1800" b="1" i="0" kern="120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6153796-8C0C-E543-911C-D7130E170EA9}"/>
              </a:ext>
            </a:extLst>
          </p:cNvPr>
          <p:cNvSpPr txBox="1"/>
          <p:nvPr userDrawn="1"/>
        </p:nvSpPr>
        <p:spPr>
          <a:xfrm>
            <a:off x="3967039" y="3223003"/>
            <a:ext cx="327572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, </a:t>
            </a:r>
            <a:r>
              <a:rPr lang="en-GB" sz="1800" b="1" i="0" kern="120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jotka</a:t>
            </a:r>
            <a:r>
              <a:rPr lang="en-GB" sz="1800" b="1" i="0" kern="120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lang="en-GB" sz="1800" b="1" i="0" kern="120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varmistavat</a:t>
            </a:r>
            <a:endParaRPr lang="en-FI" sz="1800" b="1" i="0" kern="120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98BEBA-CE80-5A42-8035-5DEAE3011E99}"/>
              </a:ext>
            </a:extLst>
          </p:cNvPr>
          <p:cNvSpPr txBox="1"/>
          <p:nvPr userDrawn="1"/>
        </p:nvSpPr>
        <p:spPr>
          <a:xfrm>
            <a:off x="4157773" y="1990827"/>
            <a:ext cx="217620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, </a:t>
            </a:r>
            <a:r>
              <a:rPr lang="en-GB" sz="1800" b="1" i="0" kern="120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yhteiskunnan</a:t>
            </a:r>
            <a:endParaRPr lang="en-FI" sz="1800" b="1" i="0" kern="120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A7BA994-F8C6-734C-AB7D-E02E262A301C}"/>
              </a:ext>
            </a:extLst>
          </p:cNvPr>
          <p:cNvSpPr txBox="1"/>
          <p:nvPr userDrawn="1"/>
        </p:nvSpPr>
        <p:spPr>
          <a:xfrm>
            <a:off x="2220362" y="4376937"/>
            <a:ext cx="19374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sz="1800" b="1" i="0" kern="120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ja</a:t>
            </a:r>
            <a:r>
              <a:rPr lang="en-GB" sz="1800" b="1" i="0" kern="1200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lang="en-GB" sz="1800" b="1" i="0" kern="1200" err="1">
                <a:solidFill>
                  <a:srgbClr val="00D1F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tuotteiden</a:t>
            </a:r>
            <a:endParaRPr lang="en-FI" sz="1800" b="1" i="0" kern="1200">
              <a:solidFill>
                <a:srgbClr val="00D1F4"/>
              </a:solidFill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3" grpId="0"/>
      <p:bldP spid="72" grpId="0"/>
      <p:bldP spid="74" grpId="0"/>
      <p:bldP spid="7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CCA15BF-8362-3E43-86BC-6AFE59173C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12191997" cy="4545062"/>
          </a:xfrm>
          <a:custGeom>
            <a:avLst/>
            <a:gdLst>
              <a:gd name="connsiteX0" fmla="*/ 0 w 12191997"/>
              <a:gd name="connsiteY0" fmla="*/ 0 h 4545062"/>
              <a:gd name="connsiteX1" fmla="*/ 12191997 w 12191997"/>
              <a:gd name="connsiteY1" fmla="*/ 0 h 4545062"/>
              <a:gd name="connsiteX2" fmla="*/ 12191997 w 12191997"/>
              <a:gd name="connsiteY2" fmla="*/ 2391618 h 4545062"/>
              <a:gd name="connsiteX3" fmla="*/ 12161658 w 12191997"/>
              <a:gd name="connsiteY3" fmla="*/ 2428839 h 4545062"/>
              <a:gd name="connsiteX4" fmla="*/ 5678002 w 12191997"/>
              <a:gd name="connsiteY4" fmla="*/ 4083995 h 4545062"/>
              <a:gd name="connsiteX5" fmla="*/ 72004 w 12191997"/>
              <a:gd name="connsiteY5" fmla="*/ 4170818 h 4545062"/>
              <a:gd name="connsiteX6" fmla="*/ 0 w 12191997"/>
              <a:gd name="connsiteY6" fmla="*/ 4300441 h 454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7" h="4545062">
                <a:moveTo>
                  <a:pt x="0" y="0"/>
                </a:moveTo>
                <a:lnTo>
                  <a:pt x="12191997" y="0"/>
                </a:lnTo>
                <a:lnTo>
                  <a:pt x="12191997" y="2391618"/>
                </a:lnTo>
                <a:lnTo>
                  <a:pt x="12161658" y="2428839"/>
                </a:lnTo>
                <a:cubicBezTo>
                  <a:pt x="11859804" y="2790957"/>
                  <a:pt x="9330821" y="5639294"/>
                  <a:pt x="5678002" y="4083995"/>
                </a:cubicBezTo>
                <a:cubicBezTo>
                  <a:pt x="2497522" y="2731544"/>
                  <a:pt x="786301" y="3077007"/>
                  <a:pt x="72004" y="4170818"/>
                </a:cubicBezTo>
                <a:lnTo>
                  <a:pt x="0" y="430044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CD1DD9-73B6-5244-A1E8-748730462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822634"/>
            <a:ext cx="10515600" cy="878371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201904-7F8E-0E49-81A6-74D692502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05478"/>
            <a:ext cx="4054475" cy="1017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300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864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7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5073502" cy="39959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C0D1AA8-DA44-5B4B-8D3C-56FD196DA8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5158" y="358353"/>
            <a:ext cx="4878641" cy="2664669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DA536C1-8E5F-F141-8BFC-1D9E2706F9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5158" y="3185674"/>
            <a:ext cx="2364042" cy="2339004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F7536B-80D7-C64A-9171-B7F31DCC9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757" y="3185674"/>
            <a:ext cx="2364042" cy="2339004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4D6613-BDF6-4D43-8904-10B6CD862677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7FA6C16-3D01-934A-962B-CF5A679000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01A0986-0BAF-2349-80C8-4B62C87EF4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7E6D6CC-96C7-AD45-BED5-C8056E82AD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202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519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16101"/>
            <a:ext cx="6519530" cy="3750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64F3B9-3DF1-734C-B2CC-D6D38AE1A06B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6C8544-2719-BB41-9405-FC9B120AAB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7780F6-D9A8-154D-B3C6-E8D4BC05B1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FF67F00-1CDC-D24B-817B-0B85C3593C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F58B8E-FA18-C54F-B823-124F0A02EF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33061" y="365125"/>
            <a:ext cx="3943976" cy="5201957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5791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270" y="365125"/>
            <a:ext cx="6519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4269" y="1816101"/>
            <a:ext cx="6519530" cy="3750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F58B8E-FA18-C54F-B823-124F0A02EF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073" y="365125"/>
            <a:ext cx="3943976" cy="5201957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B58140-00B2-904F-8174-6C0315909AA4}"/>
              </a:ext>
            </a:extLst>
          </p:cNvPr>
          <p:cNvGrpSpPr/>
          <p:nvPr userDrawn="1"/>
        </p:nvGrpSpPr>
        <p:grpSpPr>
          <a:xfrm flipH="1">
            <a:off x="-18759" y="-3"/>
            <a:ext cx="1699645" cy="1690691"/>
            <a:chOff x="10492356" y="-3"/>
            <a:chExt cx="1699645" cy="16906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334AA5-2C70-1541-A1F1-AE9E250B2B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9CC37E-7C0F-7B43-9412-28F277FDC2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0E060A-80D8-FC45-9F97-35820D416A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495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084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16100"/>
            <a:ext cx="5084135" cy="39959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91135-617D-4B4F-BC61-1DD6C5AFB61B}"/>
              </a:ext>
            </a:extLst>
          </p:cNvPr>
          <p:cNvSpPr txBox="1"/>
          <p:nvPr userDrawn="1"/>
        </p:nvSpPr>
        <p:spPr>
          <a:xfrm>
            <a:off x="6677247" y="-680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7E91263-4EC5-5747-8A6C-55F8B1EB8B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8327" y="365126"/>
            <a:ext cx="4995471" cy="4341346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3CC0B-7CF5-E949-8B71-D1AB616EB496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479300-47C6-3447-B660-4EDAE63B37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A2D908-1274-8245-A128-AF74BEB894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42348D-B889-4946-83E4-124B0DF11F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848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7F8-DE13-D640-81B5-BFAF89A19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7CE28-E176-774E-B627-64AD46CD2C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9CBAAB-B116-774D-B486-FBD891A8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26543E92-BF69-B946-8326-0181001D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06A35B4-E6EF-154E-AD27-632FA4919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5676" y="605553"/>
            <a:ext cx="6621361" cy="4841662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91769D-0452-0545-9601-FF5F6D7AF7A6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C9821C-592A-7445-9A66-08235ACA04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92E453-0B42-5A44-8F5A-3C6C12A135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8B5E6E-F7D8-AE43-8C93-56215E15E3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527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D2E0C1-ADD6-904B-BD0D-9CDFE2A7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551513-4D3C-3646-8ABC-1C00E6D7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7416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u="none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6C976-1AE6-D644-83A0-062DB4AB21E1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F1D004-E4A9-0749-B6AC-07DA21ACB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FDD8C5C6-D551-C440-BD88-33D585F2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5365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07F0-1CA2-CF46-86BD-8A077F594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12496-D1DC-8C40-B243-1E330F3BD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2C239F-960C-F44A-8864-137D7E157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BE569F9-6579-3C4B-8C83-86DAD65A8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64F9FDED-C8F0-FF43-A728-AFE7E58F0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69636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2DB5-D156-DA42-B850-0057434B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69942"/>
            <a:ext cx="8881997" cy="143029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AA6FC-7D5D-C241-B033-DCF2F0A94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7315" y="1900238"/>
            <a:ext cx="10515600" cy="4047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9DDB1A-8061-8946-9256-F47AC66E5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55C10271-66DD-334B-9A3D-E3C926DD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918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09E"/>
                  </a:gs>
                  <a:gs pos="100000">
                    <a:srgbClr val="00309E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1162825"/>
            <a:ext cx="531441" cy="422126"/>
            <a:chOff x="5808703" y="3226532"/>
            <a:chExt cx="875446" cy="695369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66445" y="4069331"/>
            <a:ext cx="485130" cy="323782"/>
            <a:chOff x="5893572" y="3333251"/>
            <a:chExt cx="704851" cy="483873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1"/>
              <a:ext cx="342902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096347" y="1668098"/>
            <a:ext cx="325074" cy="433546"/>
            <a:chOff x="9666651" y="3415290"/>
            <a:chExt cx="571500" cy="762200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itle Placeholder 12">
            <a:extLst>
              <a:ext uri="{FF2B5EF4-FFF2-40B4-BE49-F238E27FC236}">
                <a16:creationId xmlns:a16="http://schemas.microsoft.com/office/drawing/2014/main" id="{6F4DFD15-326E-F447-B3A2-8B286EB420E4}"/>
              </a:ext>
            </a:extLst>
          </p:cNvPr>
          <p:cNvSpPr txBox="1">
            <a:spLocks/>
          </p:cNvSpPr>
          <p:nvPr userDrawn="1"/>
        </p:nvSpPr>
        <p:spPr>
          <a:xfrm>
            <a:off x="8978230" y="2364288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>
                <a:solidFill>
                  <a:srgbClr val="00309E"/>
                </a:solidFill>
              </a:rPr>
              <a:t>SÄHKÖALAN SFS-STANDARDEJA</a:t>
            </a:r>
            <a:endParaRPr lang="en-FI">
              <a:solidFill>
                <a:srgbClr val="00309E"/>
              </a:solidFill>
            </a:endParaRPr>
          </a:p>
        </p:txBody>
      </p:sp>
      <p:pic>
        <p:nvPicPr>
          <p:cNvPr id="43" name="Picture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43775F1-25E8-D841-ABE0-BD485E820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4115389" y="2044767"/>
            <a:ext cx="3956892" cy="2482843"/>
          </a:xfrm>
          <a:custGeom>
            <a:avLst/>
            <a:gdLst>
              <a:gd name="connsiteX0" fmla="*/ 0 w 4660240"/>
              <a:gd name="connsiteY0" fmla="*/ 0 h 2924175"/>
              <a:gd name="connsiteX1" fmla="*/ 4660240 w 4660240"/>
              <a:gd name="connsiteY1" fmla="*/ 0 h 2924175"/>
              <a:gd name="connsiteX2" fmla="*/ 4660240 w 4660240"/>
              <a:gd name="connsiteY2" fmla="*/ 2924175 h 2924175"/>
              <a:gd name="connsiteX3" fmla="*/ 0 w 4660240"/>
              <a:gd name="connsiteY3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240" h="2924175">
                <a:moveTo>
                  <a:pt x="0" y="0"/>
                </a:moveTo>
                <a:lnTo>
                  <a:pt x="4660240" y="0"/>
                </a:lnTo>
                <a:lnTo>
                  <a:pt x="4660240" y="2924175"/>
                </a:lnTo>
                <a:lnTo>
                  <a:pt x="0" y="2924175"/>
                </a:lnTo>
                <a:close/>
              </a:path>
            </a:pathLst>
          </a:cu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786981F-69D7-7446-A738-EB1310877062}"/>
              </a:ext>
            </a:extLst>
          </p:cNvPr>
          <p:cNvSpPr txBox="1"/>
          <p:nvPr userDrawn="1"/>
        </p:nvSpPr>
        <p:spPr>
          <a:xfrm>
            <a:off x="9009090" y="3079972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7000+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E5F96D-2CF2-4944-9A4D-F60435EDCDA3}"/>
              </a:ext>
            </a:extLst>
          </p:cNvPr>
          <p:cNvSpPr txBox="1"/>
          <p:nvPr userDrawn="1"/>
        </p:nvSpPr>
        <p:spPr>
          <a:xfrm>
            <a:off x="961890" y="5310356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Title Placeholder 12">
            <a:extLst>
              <a:ext uri="{FF2B5EF4-FFF2-40B4-BE49-F238E27FC236}">
                <a16:creationId xmlns:a16="http://schemas.microsoft.com/office/drawing/2014/main" id="{B44A579D-D054-C048-9B05-FEA15AE1B877}"/>
              </a:ext>
            </a:extLst>
          </p:cNvPr>
          <p:cNvSpPr txBox="1">
            <a:spLocks/>
          </p:cNvSpPr>
          <p:nvPr userDrawn="1"/>
        </p:nvSpPr>
        <p:spPr>
          <a:xfrm>
            <a:off x="959119" y="4580217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sz="20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AKTIIVISIA</a:t>
            </a:r>
            <a:br>
              <a:rPr lang="en-GB" sz="20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lang="en-GB" sz="20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SK-</a:t>
            </a:r>
            <a:r>
              <a:rPr lang="en-GB">
                <a:solidFill>
                  <a:srgbClr val="00309E"/>
                </a:solidFill>
              </a:rPr>
              <a:t>KOMITEOITA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DAE6E1-0DED-A34F-B39C-FAC708FFEBBE}"/>
              </a:ext>
            </a:extLst>
          </p:cNvPr>
          <p:cNvSpPr txBox="1"/>
          <p:nvPr userDrawn="1"/>
        </p:nvSpPr>
        <p:spPr>
          <a:xfrm>
            <a:off x="903094" y="2398247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>
                <a:solidFill>
                  <a:srgbClr val="00D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473</a:t>
            </a:r>
          </a:p>
        </p:txBody>
      </p:sp>
      <p:sp>
        <p:nvSpPr>
          <p:cNvPr id="48" name="Title Placeholder 12">
            <a:extLst>
              <a:ext uri="{FF2B5EF4-FFF2-40B4-BE49-F238E27FC236}">
                <a16:creationId xmlns:a16="http://schemas.microsoft.com/office/drawing/2014/main" id="{C56B5B8F-65AC-FC47-A9B7-E5B302719864}"/>
              </a:ext>
            </a:extLst>
          </p:cNvPr>
          <p:cNvSpPr txBox="1">
            <a:spLocks/>
          </p:cNvSpPr>
          <p:nvPr userDrawn="1"/>
        </p:nvSpPr>
        <p:spPr>
          <a:xfrm>
            <a:off x="944286" y="1747499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0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OSALLISTUVAT ASIANTUNTIJAT</a:t>
            </a:r>
            <a:endParaRPr lang="en-FI" sz="2000" b="1" i="0" kern="1200">
              <a:solidFill>
                <a:srgbClr val="00309E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4574D0-1629-C44F-BB74-52853361832E}"/>
              </a:ext>
            </a:extLst>
          </p:cNvPr>
          <p:cNvSpPr txBox="1"/>
          <p:nvPr userDrawn="1"/>
        </p:nvSpPr>
        <p:spPr>
          <a:xfrm>
            <a:off x="3747020" y="526316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FI" sz="40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LUVUT</a:t>
            </a:r>
          </a:p>
        </p:txBody>
      </p:sp>
    </p:spTree>
    <p:extLst>
      <p:ext uri="{BB962C8B-B14F-4D97-AF65-F5344CB8AC3E}">
        <p14:creationId xmlns:p14="http://schemas.microsoft.com/office/powerpoint/2010/main" val="3454168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95DE-4FAC-DF44-98A3-1F71C655C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684104"/>
            <a:ext cx="10515600" cy="878371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2276-0015-E54C-A0EA-2386BFF362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58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300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947923-5341-D749-B6D5-069C9763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0D46BF4D-471E-5247-B0F0-EB74EEFB2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86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CF96-5B5E-7F43-AC8E-5D30F43D8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221"/>
            <a:ext cx="8881997" cy="113569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F81CC-042D-0E45-B01F-0CDE46BD95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140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AB680-F62D-AC4C-8573-D3FEA5F6C6C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122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A32D44-85CC-3B4C-8C2F-C41E8FBD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F8927588-3C03-7E48-8635-FDCC9710E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571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449D-6783-394B-BF27-74549A92E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C54B4-D954-CF4C-8B4B-244ED5812B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01A74-81B3-D44C-A770-8884DF11ED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F35D9-D108-DC4D-954A-A41DBA8E6CF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B6BBC-7B1B-314A-8333-108D8408AA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2B2D1F-8A31-1D41-8155-95315809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E24E65F2-1AE1-EE4E-AC26-3123D775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6778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228C-5478-1043-B0D2-FA1FEBA17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810F-2302-8248-8953-2180AD30A7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EE9FA-6573-7745-B638-3CA85FAC1DA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9FBCB44-CC10-104B-BC3C-3B57E195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4281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C0FF54-D1DF-D242-BE96-3AC7D3413E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12191997" cy="4545062"/>
          </a:xfrm>
          <a:custGeom>
            <a:avLst/>
            <a:gdLst>
              <a:gd name="connsiteX0" fmla="*/ 0 w 12191997"/>
              <a:gd name="connsiteY0" fmla="*/ 0 h 4545062"/>
              <a:gd name="connsiteX1" fmla="*/ 12191997 w 12191997"/>
              <a:gd name="connsiteY1" fmla="*/ 0 h 4545062"/>
              <a:gd name="connsiteX2" fmla="*/ 12191997 w 12191997"/>
              <a:gd name="connsiteY2" fmla="*/ 2391618 h 4545062"/>
              <a:gd name="connsiteX3" fmla="*/ 12161658 w 12191997"/>
              <a:gd name="connsiteY3" fmla="*/ 2428839 h 4545062"/>
              <a:gd name="connsiteX4" fmla="*/ 5678002 w 12191997"/>
              <a:gd name="connsiteY4" fmla="*/ 4083995 h 4545062"/>
              <a:gd name="connsiteX5" fmla="*/ 72004 w 12191997"/>
              <a:gd name="connsiteY5" fmla="*/ 4170818 h 4545062"/>
              <a:gd name="connsiteX6" fmla="*/ 0 w 12191997"/>
              <a:gd name="connsiteY6" fmla="*/ 4300441 h 454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7" h="4545062">
                <a:moveTo>
                  <a:pt x="0" y="0"/>
                </a:moveTo>
                <a:lnTo>
                  <a:pt x="12191997" y="0"/>
                </a:lnTo>
                <a:lnTo>
                  <a:pt x="12191997" y="2391618"/>
                </a:lnTo>
                <a:lnTo>
                  <a:pt x="12161658" y="2428839"/>
                </a:lnTo>
                <a:cubicBezTo>
                  <a:pt x="11859804" y="2790957"/>
                  <a:pt x="9330821" y="5639294"/>
                  <a:pt x="5678002" y="4083995"/>
                </a:cubicBezTo>
                <a:cubicBezTo>
                  <a:pt x="2497522" y="2731544"/>
                  <a:pt x="786301" y="3077007"/>
                  <a:pt x="72004" y="4170818"/>
                </a:cubicBezTo>
                <a:lnTo>
                  <a:pt x="0" y="430044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8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7289C8-C5D1-B744-89E9-2973E08DF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7EA7733-E3EF-6A4F-9D20-139AE1A7B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8450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2E0D057-7D66-A54B-9159-EB135795B6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2419530"/>
            <a:ext cx="5003798" cy="3114101"/>
          </a:xfrm>
          <a:custGeom>
            <a:avLst/>
            <a:gdLst>
              <a:gd name="connsiteX0" fmla="*/ 103824 w 4413363"/>
              <a:gd name="connsiteY0" fmla="*/ 0 h 3114101"/>
              <a:gd name="connsiteX1" fmla="*/ 4309539 w 4413363"/>
              <a:gd name="connsiteY1" fmla="*/ 0 h 3114101"/>
              <a:gd name="connsiteX2" fmla="*/ 4413363 w 4413363"/>
              <a:gd name="connsiteY2" fmla="*/ 103824 h 3114101"/>
              <a:gd name="connsiteX3" fmla="*/ 4413363 w 4413363"/>
              <a:gd name="connsiteY3" fmla="*/ 3010277 h 3114101"/>
              <a:gd name="connsiteX4" fmla="*/ 4309539 w 4413363"/>
              <a:gd name="connsiteY4" fmla="*/ 3114101 h 3114101"/>
              <a:gd name="connsiteX5" fmla="*/ 103824 w 4413363"/>
              <a:gd name="connsiteY5" fmla="*/ 3114101 h 3114101"/>
              <a:gd name="connsiteX6" fmla="*/ 0 w 4413363"/>
              <a:gd name="connsiteY6" fmla="*/ 3010277 h 3114101"/>
              <a:gd name="connsiteX7" fmla="*/ 0 w 4413363"/>
              <a:gd name="connsiteY7" fmla="*/ 103824 h 3114101"/>
              <a:gd name="connsiteX8" fmla="*/ 103824 w 4413363"/>
              <a:gd name="connsiteY8" fmla="*/ 0 h 31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363" h="3114101">
                <a:moveTo>
                  <a:pt x="103824" y="0"/>
                </a:moveTo>
                <a:lnTo>
                  <a:pt x="4309539" y="0"/>
                </a:lnTo>
                <a:cubicBezTo>
                  <a:pt x="4366879" y="0"/>
                  <a:pt x="4413363" y="46484"/>
                  <a:pt x="4413363" y="103824"/>
                </a:cubicBezTo>
                <a:lnTo>
                  <a:pt x="4413363" y="3010277"/>
                </a:lnTo>
                <a:cubicBezTo>
                  <a:pt x="4413363" y="3067617"/>
                  <a:pt x="4366879" y="3114101"/>
                  <a:pt x="4309539" y="3114101"/>
                </a:cubicBezTo>
                <a:lnTo>
                  <a:pt x="103824" y="3114101"/>
                </a:lnTo>
                <a:cubicBezTo>
                  <a:pt x="46484" y="3114101"/>
                  <a:pt x="0" y="3067617"/>
                  <a:pt x="0" y="3010277"/>
                </a:cubicBezTo>
                <a:lnTo>
                  <a:pt x="0" y="103824"/>
                </a:lnTo>
                <a:cubicBezTo>
                  <a:pt x="0" y="46484"/>
                  <a:pt x="46484" y="0"/>
                  <a:pt x="10382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0325D4C-5626-034B-AE66-4BE45812E2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002" y="2455073"/>
            <a:ext cx="5003798" cy="3114101"/>
          </a:xfrm>
          <a:custGeom>
            <a:avLst/>
            <a:gdLst>
              <a:gd name="connsiteX0" fmla="*/ 103824 w 4413363"/>
              <a:gd name="connsiteY0" fmla="*/ 0 h 3114101"/>
              <a:gd name="connsiteX1" fmla="*/ 4309539 w 4413363"/>
              <a:gd name="connsiteY1" fmla="*/ 0 h 3114101"/>
              <a:gd name="connsiteX2" fmla="*/ 4413363 w 4413363"/>
              <a:gd name="connsiteY2" fmla="*/ 103824 h 3114101"/>
              <a:gd name="connsiteX3" fmla="*/ 4413363 w 4413363"/>
              <a:gd name="connsiteY3" fmla="*/ 3010277 h 3114101"/>
              <a:gd name="connsiteX4" fmla="*/ 4309539 w 4413363"/>
              <a:gd name="connsiteY4" fmla="*/ 3114101 h 3114101"/>
              <a:gd name="connsiteX5" fmla="*/ 103824 w 4413363"/>
              <a:gd name="connsiteY5" fmla="*/ 3114101 h 3114101"/>
              <a:gd name="connsiteX6" fmla="*/ 0 w 4413363"/>
              <a:gd name="connsiteY6" fmla="*/ 3010277 h 3114101"/>
              <a:gd name="connsiteX7" fmla="*/ 0 w 4413363"/>
              <a:gd name="connsiteY7" fmla="*/ 103824 h 3114101"/>
              <a:gd name="connsiteX8" fmla="*/ 103824 w 4413363"/>
              <a:gd name="connsiteY8" fmla="*/ 0 h 31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363" h="3114101">
                <a:moveTo>
                  <a:pt x="103824" y="0"/>
                </a:moveTo>
                <a:lnTo>
                  <a:pt x="4309539" y="0"/>
                </a:lnTo>
                <a:cubicBezTo>
                  <a:pt x="4366879" y="0"/>
                  <a:pt x="4413363" y="46484"/>
                  <a:pt x="4413363" y="103824"/>
                </a:cubicBezTo>
                <a:lnTo>
                  <a:pt x="4413363" y="3010277"/>
                </a:lnTo>
                <a:cubicBezTo>
                  <a:pt x="4413363" y="3067617"/>
                  <a:pt x="4366879" y="3114101"/>
                  <a:pt x="4309539" y="3114101"/>
                </a:cubicBezTo>
                <a:lnTo>
                  <a:pt x="103824" y="3114101"/>
                </a:lnTo>
                <a:cubicBezTo>
                  <a:pt x="46484" y="3114101"/>
                  <a:pt x="0" y="3067617"/>
                  <a:pt x="0" y="3010277"/>
                </a:cubicBezTo>
                <a:lnTo>
                  <a:pt x="0" y="103824"/>
                </a:lnTo>
                <a:cubicBezTo>
                  <a:pt x="0" y="46484"/>
                  <a:pt x="46484" y="0"/>
                  <a:pt x="10382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5C70334-478A-CE4F-A22D-97A1CAB3C7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06077"/>
            <a:ext cx="10515600" cy="80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5E22CAB-ACA9-8449-9344-0D1697B69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6C393B5F-81C1-A948-9DA5-6E7E014C7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9314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018886B9-9ABB-544D-BCB0-AE95556DB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6C976-1AE6-D644-83A0-062DB4AB21E1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FI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7804E3-F86F-064B-BAE9-BE967896C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6100"/>
            <a:ext cx="10515600" cy="3995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F2E34B-A47A-B244-B682-214F14D8B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F383E2DA-35EC-D745-B6BB-4102331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849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07F0-1CA2-CF46-86BD-8A077F594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12496-D1DC-8C40-B243-1E330F3BD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BE569F9-6579-3C4B-8C83-86DAD65A8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CF61A2-F1BE-1540-AD5F-94CA904D4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F2D0BC0E-0EA3-A34B-93EE-67548AA09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6296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2DB5-D156-DA42-B850-0057434B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221"/>
            <a:ext cx="8881997" cy="113569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AA6FC-7D5D-C241-B033-DCF2F0A945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7315" y="1494768"/>
            <a:ext cx="10515600" cy="4453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675E26-5F6F-F344-A222-CC74183C2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3274EA-8F1D-0F4F-B285-4FCA60EFD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A0A7AAC6-7C5E-7F43-8093-938739340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2456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3C6CD0-CE18-964E-8ABB-17B6E148D4E9}"/>
              </a:ext>
            </a:extLst>
          </p:cNvPr>
          <p:cNvSpPr/>
          <p:nvPr userDrawn="1"/>
        </p:nvSpPr>
        <p:spPr>
          <a:xfrm>
            <a:off x="0" y="2289"/>
            <a:ext cx="12192000" cy="6858000"/>
          </a:xfrm>
          <a:prstGeom prst="rect">
            <a:avLst/>
          </a:prstGeom>
          <a:solidFill>
            <a:srgbClr val="003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D1F4"/>
                  </a:gs>
                  <a:gs pos="100000">
                    <a:srgbClr val="00D1F4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1046143"/>
            <a:ext cx="531441" cy="422126"/>
            <a:chOff x="5808703" y="3226532"/>
            <a:chExt cx="875446" cy="695369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81005" y="4089947"/>
            <a:ext cx="485130" cy="333037"/>
            <a:chOff x="5893572" y="3333251"/>
            <a:chExt cx="704851" cy="483873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0"/>
              <a:ext cx="342901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298051" y="2523636"/>
            <a:ext cx="325074" cy="433546"/>
            <a:chOff x="9666651" y="3415290"/>
            <a:chExt cx="571500" cy="762200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itle Placeholder 12">
            <a:extLst>
              <a:ext uri="{FF2B5EF4-FFF2-40B4-BE49-F238E27FC236}">
                <a16:creationId xmlns:a16="http://schemas.microsoft.com/office/drawing/2014/main" id="{C39C96E3-5086-4C4A-B02F-639A614E8BC4}"/>
              </a:ext>
            </a:extLst>
          </p:cNvPr>
          <p:cNvSpPr txBox="1">
            <a:spLocks/>
          </p:cNvSpPr>
          <p:nvPr userDrawn="1"/>
        </p:nvSpPr>
        <p:spPr>
          <a:xfrm>
            <a:off x="9179934" y="3219826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SÄHKÖALAN SFS-STANDARDEJA</a:t>
            </a:r>
            <a:endParaRPr lang="en-FI">
              <a:solidFill>
                <a:schemeClr val="bg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134C3EE-1D7C-DD42-8E57-ADE5E9B05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7080" y="6271793"/>
            <a:ext cx="2006720" cy="291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19A555-822B-864C-A8CA-C81D7CD3C66B}"/>
              </a:ext>
            </a:extLst>
          </p:cNvPr>
          <p:cNvSpPr txBox="1"/>
          <p:nvPr userDrawn="1"/>
        </p:nvSpPr>
        <p:spPr>
          <a:xfrm>
            <a:off x="9210794" y="3935510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7000+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23ED13-F031-8248-A1DE-BF97BC510018}"/>
              </a:ext>
            </a:extLst>
          </p:cNvPr>
          <p:cNvSpPr txBox="1"/>
          <p:nvPr userDrawn="1"/>
        </p:nvSpPr>
        <p:spPr>
          <a:xfrm>
            <a:off x="961890" y="5310356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0" name="Title Placeholder 12">
            <a:extLst>
              <a:ext uri="{FF2B5EF4-FFF2-40B4-BE49-F238E27FC236}">
                <a16:creationId xmlns:a16="http://schemas.microsoft.com/office/drawing/2014/main" id="{5C500B97-6EEB-3D4F-B4F2-CFC9A295C958}"/>
              </a:ext>
            </a:extLst>
          </p:cNvPr>
          <p:cNvSpPr txBox="1">
            <a:spLocks/>
          </p:cNvSpPr>
          <p:nvPr userDrawn="1"/>
        </p:nvSpPr>
        <p:spPr>
          <a:xfrm>
            <a:off x="959119" y="4580217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sz="2000" b="1" i="0" kern="120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AKTIIVISIA</a:t>
            </a:r>
            <a:br>
              <a:rPr lang="en-GB" sz="2000" b="1" i="0" kern="120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lang="en-GB" sz="2000" b="1" i="0" kern="120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SK-</a:t>
            </a:r>
            <a:r>
              <a:rPr lang="en-GB">
                <a:solidFill>
                  <a:srgbClr val="F9F7F0"/>
                </a:solidFill>
              </a:rPr>
              <a:t>KOMITEOITA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B9DC06-65F7-E74F-B120-14222783EBC8}"/>
              </a:ext>
            </a:extLst>
          </p:cNvPr>
          <p:cNvSpPr txBox="1"/>
          <p:nvPr userDrawn="1"/>
        </p:nvSpPr>
        <p:spPr>
          <a:xfrm>
            <a:off x="903094" y="2281565"/>
            <a:ext cx="234471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5800" b="1" i="0" kern="1200">
                <a:solidFill>
                  <a:srgbClr val="CCFF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473</a:t>
            </a:r>
          </a:p>
        </p:txBody>
      </p:sp>
      <p:sp>
        <p:nvSpPr>
          <p:cNvPr id="52" name="Title Placeholder 12">
            <a:extLst>
              <a:ext uri="{FF2B5EF4-FFF2-40B4-BE49-F238E27FC236}">
                <a16:creationId xmlns:a16="http://schemas.microsoft.com/office/drawing/2014/main" id="{13382C98-7C37-4E4E-8AD6-9C83A565FB9A}"/>
              </a:ext>
            </a:extLst>
          </p:cNvPr>
          <p:cNvSpPr txBox="1">
            <a:spLocks/>
          </p:cNvSpPr>
          <p:nvPr userDrawn="1"/>
        </p:nvSpPr>
        <p:spPr>
          <a:xfrm>
            <a:off x="944286" y="1630817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000" b="1" i="0" kern="1200">
                <a:solidFill>
                  <a:srgbClr val="F9F7F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OSALLISTUVAT ASIANTUNTIJAT</a:t>
            </a:r>
            <a:endParaRPr lang="en-FI" sz="2000" b="1" i="0" kern="1200">
              <a:solidFill>
                <a:srgbClr val="F9F7F0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76B5FD-0DC7-FE4D-A6DC-F5A897D7047C}"/>
              </a:ext>
            </a:extLst>
          </p:cNvPr>
          <p:cNvSpPr txBox="1"/>
          <p:nvPr userDrawn="1"/>
        </p:nvSpPr>
        <p:spPr>
          <a:xfrm>
            <a:off x="3747020" y="526316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FI" sz="4000" b="1" i="0" kern="1200">
                <a:solidFill>
                  <a:srgbClr val="00D1F4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LUVUT</a:t>
            </a:r>
          </a:p>
        </p:txBody>
      </p:sp>
      <p:pic>
        <p:nvPicPr>
          <p:cNvPr id="54" name="Picture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B820787-C7E0-8847-86B5-417D9F794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4115389" y="2044767"/>
            <a:ext cx="3956892" cy="2482843"/>
          </a:xfrm>
          <a:custGeom>
            <a:avLst/>
            <a:gdLst>
              <a:gd name="connsiteX0" fmla="*/ 0 w 4660240"/>
              <a:gd name="connsiteY0" fmla="*/ 0 h 2924175"/>
              <a:gd name="connsiteX1" fmla="*/ 4660240 w 4660240"/>
              <a:gd name="connsiteY1" fmla="*/ 0 h 2924175"/>
              <a:gd name="connsiteX2" fmla="*/ 4660240 w 4660240"/>
              <a:gd name="connsiteY2" fmla="*/ 2924175 h 2924175"/>
              <a:gd name="connsiteX3" fmla="*/ 0 w 4660240"/>
              <a:gd name="connsiteY3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240" h="2924175">
                <a:moveTo>
                  <a:pt x="0" y="0"/>
                </a:moveTo>
                <a:lnTo>
                  <a:pt x="4660240" y="0"/>
                </a:lnTo>
                <a:lnTo>
                  <a:pt x="4660240" y="2924175"/>
                </a:lnTo>
                <a:lnTo>
                  <a:pt x="0" y="29241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948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95DE-4FAC-DF44-98A3-1F71C655C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2276-0015-E54C-A0EA-2386BFF362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58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300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E8E0E3-1979-BF43-8370-113D3A0B8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74E5CE-6862-FC48-945C-5F6796EA7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68BDAA6-3A1C-0044-876A-7E45DFA0B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00792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CF96-5B5E-7F43-AC8E-5D30F43D8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221"/>
            <a:ext cx="8881997" cy="146655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F81CC-042D-0E45-B01F-0CDE46BD95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140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AB680-F62D-AC4C-8573-D3FEA5F6C6C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122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2C0E1A-1374-D640-B701-DC368C35C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674C803-A0E6-5241-AC32-1B4B8E8C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E137458E-B114-834A-A866-00197F879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0541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449D-6783-394B-BF27-74549A92E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C54B4-D954-CF4C-8B4B-244ED5812B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01A74-81B3-D44C-A770-8884DF11ED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F35D9-D108-DC4D-954A-A41DBA8E6CF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B6BBC-7B1B-314A-8333-108D8408AA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2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2FD390-1405-1A4D-A7BC-AF5947A8E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1D48870-9D21-AF44-AC7B-725E2471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19F9BB62-1721-2942-A2EB-BF6C8523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4538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228C-5478-1043-B0D2-FA1FEBA17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810F-2302-8248-8953-2180AD30A7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EE9FA-6573-7745-B638-3CA85FAC1DA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4E02BA-E970-654C-A2C9-4265372D4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57694"/>
            <a:ext cx="12210228" cy="13069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C03FD1-F87E-4F44-94B9-478664DA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14FB1C13-253C-D84F-8C1D-C47D07426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01633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7F8-DE13-D640-81B5-BFAF89A19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TITLE STYLE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7CE28-E176-774E-B627-64AD46CD2C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BE5DB42-6BCA-574C-8C09-B35659B6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02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09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8CA72797-7B67-C244-A437-D0D461E13FAC}" type="datetime1">
              <a:rPr lang="fi-FI" smtClean="0"/>
              <a:pPr/>
              <a:t>9.2.2024</a:t>
            </a:fld>
            <a:endParaRPr lang="en-FI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4545849D-1525-7049-9BD6-F82ACC9EA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802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09E"/>
                </a:solidFill>
              </a:defRPr>
            </a:lvl1pPr>
          </a:lstStyle>
          <a:p>
            <a:pPr algn="l"/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FI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434B646-E6EA-B94A-AAAB-7BECCE2DB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5676" y="605553"/>
            <a:ext cx="6621361" cy="4841662"/>
          </a:xfrm>
          <a:prstGeom prst="roundRect">
            <a:avLst/>
          </a:prstGeom>
        </p:spPr>
        <p:txBody>
          <a:bodyPr/>
          <a:lstStyle/>
          <a:p>
            <a:endParaRPr lang="en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BF8E38-2662-5F45-B7C2-390F1E501B55}"/>
              </a:ext>
            </a:extLst>
          </p:cNvPr>
          <p:cNvGrpSpPr/>
          <p:nvPr userDrawn="1"/>
        </p:nvGrpSpPr>
        <p:grpSpPr>
          <a:xfrm>
            <a:off x="10492356" y="-3"/>
            <a:ext cx="1699645" cy="1690691"/>
            <a:chOff x="10492356" y="-3"/>
            <a:chExt cx="1699645" cy="16906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5DA4BE-24BF-5E46-BB53-0101D859E0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2690" r="82473" b="32591"/>
            <a:stretch/>
          </p:blipFill>
          <p:spPr>
            <a:xfrm>
              <a:off x="11500753" y="0"/>
              <a:ext cx="691247" cy="1690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9018A0-4B7F-F340-83EF-754F2AAF36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230" r="80880" b="50486"/>
            <a:stretch/>
          </p:blipFill>
          <p:spPr>
            <a:xfrm rot="16200000">
              <a:off x="10949277" y="-456924"/>
              <a:ext cx="785803" cy="16996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C47F41-12D0-D442-97F9-2E5093F072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6709" t="68114"/>
            <a:stretch/>
          </p:blipFill>
          <p:spPr>
            <a:xfrm rot="5400000">
              <a:off x="10978182" y="375619"/>
              <a:ext cx="1589435" cy="838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504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1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F3E59E-5888-0745-BAC7-847FC845ECD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52475-EF36-7E4C-AA15-2D0382687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00"/>
          <a:stretch/>
        </p:blipFill>
        <p:spPr>
          <a:xfrm rot="5400000" flipH="1">
            <a:off x="3160826" y="-976610"/>
            <a:ext cx="6858000" cy="8811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CC8E20-E0B2-F841-96D4-43ADA03CB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5466" r="34516"/>
          <a:stretch/>
        </p:blipFill>
        <p:spPr>
          <a:xfrm>
            <a:off x="8217393" y="0"/>
            <a:ext cx="3974607" cy="5796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C691A-28CA-3447-9E6D-3BA1E0624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617" b="20557"/>
          <a:stretch/>
        </p:blipFill>
        <p:spPr>
          <a:xfrm>
            <a:off x="0" y="954300"/>
            <a:ext cx="10974966" cy="590369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3C8F6C8-19D0-4FAA-B819-77E198F5BB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12191997" cy="4545062"/>
          </a:xfrm>
          <a:custGeom>
            <a:avLst/>
            <a:gdLst>
              <a:gd name="connsiteX0" fmla="*/ 0 w 12191997"/>
              <a:gd name="connsiteY0" fmla="*/ 0 h 4545062"/>
              <a:gd name="connsiteX1" fmla="*/ 12191997 w 12191997"/>
              <a:gd name="connsiteY1" fmla="*/ 0 h 4545062"/>
              <a:gd name="connsiteX2" fmla="*/ 12191997 w 12191997"/>
              <a:gd name="connsiteY2" fmla="*/ 2391618 h 4545062"/>
              <a:gd name="connsiteX3" fmla="*/ 12161658 w 12191997"/>
              <a:gd name="connsiteY3" fmla="*/ 2428839 h 4545062"/>
              <a:gd name="connsiteX4" fmla="*/ 5678002 w 12191997"/>
              <a:gd name="connsiteY4" fmla="*/ 4083995 h 4545062"/>
              <a:gd name="connsiteX5" fmla="*/ 72004 w 12191997"/>
              <a:gd name="connsiteY5" fmla="*/ 4170818 h 4545062"/>
              <a:gd name="connsiteX6" fmla="*/ 0 w 12191997"/>
              <a:gd name="connsiteY6" fmla="*/ 4300441 h 454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7" h="4545062">
                <a:moveTo>
                  <a:pt x="0" y="0"/>
                </a:moveTo>
                <a:lnTo>
                  <a:pt x="12191997" y="0"/>
                </a:lnTo>
                <a:lnTo>
                  <a:pt x="12191997" y="2391618"/>
                </a:lnTo>
                <a:lnTo>
                  <a:pt x="12161658" y="2428839"/>
                </a:lnTo>
                <a:cubicBezTo>
                  <a:pt x="11859804" y="2790957"/>
                  <a:pt x="9330821" y="5639294"/>
                  <a:pt x="5678002" y="4083995"/>
                </a:cubicBezTo>
                <a:cubicBezTo>
                  <a:pt x="2497522" y="2731544"/>
                  <a:pt x="786301" y="3077007"/>
                  <a:pt x="72004" y="4170818"/>
                </a:cubicBezTo>
                <a:lnTo>
                  <a:pt x="0" y="430044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58883B63-E81F-424B-91E5-6C62BA2F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96449"/>
            <a:ext cx="10515600" cy="430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ADD A HEADING</a:t>
            </a:r>
            <a:endParaRPr lang="en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61867D4-3DCC-3441-A304-B59488E5B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75189"/>
            <a:ext cx="1122774" cy="382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F9F7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18.3.2022</a:t>
            </a:r>
            <a:endParaRPr lang="en-FI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F157A486-4791-AA4F-BA22-8DFF35FC9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3" y="6075189"/>
            <a:ext cx="2489224" cy="38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rgbClr val="00D1F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Arto Sirviö, </a:t>
            </a:r>
            <a:r>
              <a:rPr lang="en-US" err="1"/>
              <a:t>ryhmäpäällikkö</a:t>
            </a:r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BA42CE-FEC8-4C45-AE69-28CCE32D27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573" y="4014597"/>
            <a:ext cx="2298141" cy="33360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6ABAD09-8D6B-8043-87C0-21AA3FFED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380731"/>
            <a:ext cx="10515600" cy="522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D1F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a subheading</a:t>
            </a:r>
          </a:p>
        </p:txBody>
      </p:sp>
    </p:spTree>
    <p:extLst>
      <p:ext uri="{BB962C8B-B14F-4D97-AF65-F5344CB8AC3E}">
        <p14:creationId xmlns:p14="http://schemas.microsoft.com/office/powerpoint/2010/main" val="71116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DCDD73A-3DC6-FE45-8876-1A65D664D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22684" r="1338" b="43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DBEE70F-581D-4E40-89BB-728404F92420}"/>
              </a:ext>
            </a:extLst>
          </p:cNvPr>
          <p:cNvSpPr/>
          <p:nvPr userDrawn="1"/>
        </p:nvSpPr>
        <p:spPr>
          <a:xfrm rot="5400000">
            <a:off x="4656302" y="-677700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5FC91-4957-AE47-8FB4-CC630A8FB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8" y="5978791"/>
            <a:ext cx="12192000" cy="41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49F4C-54B8-4E41-9B33-E12DF4050F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53975"/>
            <a:ext cx="12210228" cy="13069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0CB0F5-9105-164E-800A-F259F86DD5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83255" y="5077107"/>
            <a:ext cx="8843719" cy="863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GB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OLEMME ASIANTUNTEVIN KUMPPANI SÄHKÖALAN STANDARDOINNISSA.</a:t>
            </a:r>
          </a:p>
          <a:p>
            <a:pPr marL="0" indent="0" algn="ctr">
              <a:buNone/>
            </a:pPr>
            <a:endParaRPr lang="en-GB">
              <a:solidFill>
                <a:srgbClr val="00D1F4"/>
              </a:solidFill>
            </a:endParaRPr>
          </a:p>
          <a:p>
            <a:pPr marL="0" indent="0" algn="ctr">
              <a:buNone/>
            </a:pPr>
            <a:endParaRPr lang="en-FI">
              <a:solidFill>
                <a:srgbClr val="00D1F4"/>
              </a:solidFill>
            </a:endParaRPr>
          </a:p>
          <a:p>
            <a:pPr algn="ctr"/>
            <a:endParaRPr lang="en-FI">
              <a:solidFill>
                <a:srgbClr val="00D1F4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8721CD7-BB07-544C-9A5F-748538C693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64392" y="4395434"/>
            <a:ext cx="1881446" cy="7243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FI" sz="4000">
                <a:solidFill>
                  <a:srgbClr val="00D1F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VISIO</a:t>
            </a:r>
          </a:p>
        </p:txBody>
      </p: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B492302-AB99-6D44-B4CD-77270A62D9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6" y="535731"/>
            <a:ext cx="2006720" cy="2889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F6D0037-4EF4-EA4C-914B-4D539739E5FD}"/>
              </a:ext>
            </a:extLst>
          </p:cNvPr>
          <p:cNvSpPr/>
          <p:nvPr userDrawn="1"/>
        </p:nvSpPr>
        <p:spPr>
          <a:xfrm>
            <a:off x="4501296" y="2507904"/>
            <a:ext cx="497820" cy="497820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8A27A4-243A-214B-9B5C-D1389A706E3B}"/>
              </a:ext>
            </a:extLst>
          </p:cNvPr>
          <p:cNvSpPr/>
          <p:nvPr userDrawn="1"/>
        </p:nvSpPr>
        <p:spPr>
          <a:xfrm>
            <a:off x="5711593" y="136450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4" name="join">
            <a:extLst>
              <a:ext uri="{FF2B5EF4-FFF2-40B4-BE49-F238E27FC236}">
                <a16:creationId xmlns:a16="http://schemas.microsoft.com/office/drawing/2014/main" id="{1633CDE7-F6A1-664D-8CAD-A0CF7551A62F}"/>
              </a:ext>
            </a:extLst>
          </p:cNvPr>
          <p:cNvGrpSpPr/>
          <p:nvPr userDrawn="1"/>
        </p:nvGrpSpPr>
        <p:grpSpPr>
          <a:xfrm>
            <a:off x="5742620" y="1401633"/>
            <a:ext cx="466793" cy="470536"/>
            <a:chOff x="4222864" y="834568"/>
            <a:chExt cx="241931" cy="243871"/>
          </a:xfrm>
          <a:solidFill>
            <a:srgbClr val="00309E"/>
          </a:solidFill>
        </p:grpSpPr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42322CE7-CF07-8048-A461-AF40294C004D}"/>
                </a:ext>
              </a:extLst>
            </p:cNvPr>
            <p:cNvSpPr/>
            <p:nvPr/>
          </p:nvSpPr>
          <p:spPr>
            <a:xfrm>
              <a:off x="4360567" y="834568"/>
              <a:ext cx="96974" cy="96974"/>
            </a:xfrm>
            <a:custGeom>
              <a:avLst/>
              <a:gdLst>
                <a:gd name="connsiteX0" fmla="*/ 48642 w 96973"/>
                <a:gd name="connsiteY0" fmla="*/ 97284 h 96973"/>
                <a:gd name="connsiteX1" fmla="*/ 0 w 96973"/>
                <a:gd name="connsiteY1" fmla="*/ 48642 h 96973"/>
                <a:gd name="connsiteX2" fmla="*/ 48642 w 96973"/>
                <a:gd name="connsiteY2" fmla="*/ 0 h 96973"/>
                <a:gd name="connsiteX3" fmla="*/ 97284 w 96973"/>
                <a:gd name="connsiteY3" fmla="*/ 48642 h 96973"/>
                <a:gd name="connsiteX4" fmla="*/ 48642 w 96973"/>
                <a:gd name="connsiteY4" fmla="*/ 97284 h 96973"/>
                <a:gd name="connsiteX5" fmla="*/ 48642 w 96973"/>
                <a:gd name="connsiteY5" fmla="*/ 15516 h 96973"/>
                <a:gd name="connsiteX6" fmla="*/ 15516 w 96973"/>
                <a:gd name="connsiteY6" fmla="*/ 48642 h 96973"/>
                <a:gd name="connsiteX7" fmla="*/ 48642 w 96973"/>
                <a:gd name="connsiteY7" fmla="*/ 81768 h 96973"/>
                <a:gd name="connsiteX8" fmla="*/ 81768 w 96973"/>
                <a:gd name="connsiteY8" fmla="*/ 48642 h 96973"/>
                <a:gd name="connsiteX9" fmla="*/ 48642 w 96973"/>
                <a:gd name="connsiteY9" fmla="*/ 15516 h 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73" h="96973">
                  <a:moveTo>
                    <a:pt x="48642" y="97284"/>
                  </a:moveTo>
                  <a:cubicBezTo>
                    <a:pt x="21839" y="97284"/>
                    <a:pt x="0" y="75446"/>
                    <a:pt x="0" y="48642"/>
                  </a:cubicBezTo>
                  <a:cubicBezTo>
                    <a:pt x="0" y="21800"/>
                    <a:pt x="21839" y="0"/>
                    <a:pt x="48642" y="0"/>
                  </a:cubicBezTo>
                  <a:cubicBezTo>
                    <a:pt x="75485" y="0"/>
                    <a:pt x="97284" y="21839"/>
                    <a:pt x="97284" y="48642"/>
                  </a:cubicBezTo>
                  <a:cubicBezTo>
                    <a:pt x="97284" y="75485"/>
                    <a:pt x="75485" y="97284"/>
                    <a:pt x="48642" y="97284"/>
                  </a:cubicBezTo>
                  <a:close/>
                  <a:moveTo>
                    <a:pt x="48642" y="15516"/>
                  </a:moveTo>
                  <a:cubicBezTo>
                    <a:pt x="30372" y="15516"/>
                    <a:pt x="15516" y="30372"/>
                    <a:pt x="15516" y="48642"/>
                  </a:cubicBezTo>
                  <a:cubicBezTo>
                    <a:pt x="15516" y="66912"/>
                    <a:pt x="30372" y="81768"/>
                    <a:pt x="48642" y="81768"/>
                  </a:cubicBezTo>
                  <a:cubicBezTo>
                    <a:pt x="66912" y="81768"/>
                    <a:pt x="81768" y="66912"/>
                    <a:pt x="81768" y="48642"/>
                  </a:cubicBezTo>
                  <a:cubicBezTo>
                    <a:pt x="81768" y="30372"/>
                    <a:pt x="66912" y="15516"/>
                    <a:pt x="48642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CC925358-B9B5-CE43-941F-F1E1FBEADAA2}"/>
                </a:ext>
              </a:extLst>
            </p:cNvPr>
            <p:cNvSpPr/>
            <p:nvPr/>
          </p:nvSpPr>
          <p:spPr>
            <a:xfrm>
              <a:off x="4387363" y="857726"/>
              <a:ext cx="23274" cy="15516"/>
            </a:xfrm>
            <a:custGeom>
              <a:avLst/>
              <a:gdLst>
                <a:gd name="connsiteX0" fmla="*/ 3887 w 23273"/>
                <a:gd name="connsiteY0" fmla="*/ 17339 h 15515"/>
                <a:gd name="connsiteX1" fmla="*/ 1715 w 23273"/>
                <a:gd name="connsiteY1" fmla="*/ 16680 h 15515"/>
                <a:gd name="connsiteX2" fmla="*/ 668 w 23273"/>
                <a:gd name="connsiteY2" fmla="*/ 11288 h 15515"/>
                <a:gd name="connsiteX3" fmla="*/ 21847 w 23273"/>
                <a:gd name="connsiteY3" fmla="*/ 0 h 15515"/>
                <a:gd name="connsiteX4" fmla="*/ 25726 w 23273"/>
                <a:gd name="connsiteY4" fmla="*/ 3879 h 15515"/>
                <a:gd name="connsiteX5" fmla="*/ 21847 w 23273"/>
                <a:gd name="connsiteY5" fmla="*/ 7758 h 15515"/>
                <a:gd name="connsiteX6" fmla="*/ 7107 w 23273"/>
                <a:gd name="connsiteY6" fmla="*/ 15632 h 15515"/>
                <a:gd name="connsiteX7" fmla="*/ 3887 w 23273"/>
                <a:gd name="connsiteY7" fmla="*/ 17339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73" h="15515">
                  <a:moveTo>
                    <a:pt x="3887" y="17339"/>
                  </a:moveTo>
                  <a:cubicBezTo>
                    <a:pt x="3150" y="17339"/>
                    <a:pt x="2374" y="17145"/>
                    <a:pt x="1715" y="16680"/>
                  </a:cubicBezTo>
                  <a:cubicBezTo>
                    <a:pt x="-69" y="15477"/>
                    <a:pt x="-535" y="13072"/>
                    <a:pt x="668" y="11288"/>
                  </a:cubicBezTo>
                  <a:cubicBezTo>
                    <a:pt x="5400" y="4228"/>
                    <a:pt x="13352" y="0"/>
                    <a:pt x="21847" y="0"/>
                  </a:cubicBezTo>
                  <a:cubicBezTo>
                    <a:pt x="23980" y="0"/>
                    <a:pt x="25726" y="1746"/>
                    <a:pt x="25726" y="3879"/>
                  </a:cubicBezTo>
                  <a:cubicBezTo>
                    <a:pt x="25726" y="6012"/>
                    <a:pt x="23980" y="7758"/>
                    <a:pt x="21847" y="7758"/>
                  </a:cubicBezTo>
                  <a:cubicBezTo>
                    <a:pt x="15912" y="7758"/>
                    <a:pt x="10404" y="10706"/>
                    <a:pt x="7107" y="15632"/>
                  </a:cubicBezTo>
                  <a:cubicBezTo>
                    <a:pt x="6370" y="16757"/>
                    <a:pt x="5128" y="17339"/>
                    <a:pt x="3887" y="1733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84AAC607-6A5D-5446-832F-CAE36334F4E1}"/>
                </a:ext>
              </a:extLst>
            </p:cNvPr>
            <p:cNvSpPr/>
            <p:nvPr/>
          </p:nvSpPr>
          <p:spPr>
            <a:xfrm>
              <a:off x="4222864" y="894692"/>
              <a:ext cx="108611" cy="108611"/>
            </a:xfrm>
            <a:custGeom>
              <a:avLst/>
              <a:gdLst>
                <a:gd name="connsiteX0" fmla="*/ 54461 w 108610"/>
                <a:gd name="connsiteY0" fmla="*/ 108921 h 108610"/>
                <a:gd name="connsiteX1" fmla="*/ 0 w 108610"/>
                <a:gd name="connsiteY1" fmla="*/ 54461 h 108610"/>
                <a:gd name="connsiteX2" fmla="*/ 54461 w 108610"/>
                <a:gd name="connsiteY2" fmla="*/ 0 h 108610"/>
                <a:gd name="connsiteX3" fmla="*/ 108921 w 108610"/>
                <a:gd name="connsiteY3" fmla="*/ 54461 h 108610"/>
                <a:gd name="connsiteX4" fmla="*/ 54461 w 108610"/>
                <a:gd name="connsiteY4" fmla="*/ 108921 h 108610"/>
                <a:gd name="connsiteX5" fmla="*/ 54461 w 108610"/>
                <a:gd name="connsiteY5" fmla="*/ 15516 h 108610"/>
                <a:gd name="connsiteX6" fmla="*/ 15516 w 108610"/>
                <a:gd name="connsiteY6" fmla="*/ 54461 h 108610"/>
                <a:gd name="connsiteX7" fmla="*/ 54461 w 108610"/>
                <a:gd name="connsiteY7" fmla="*/ 93405 h 108610"/>
                <a:gd name="connsiteX8" fmla="*/ 93405 w 108610"/>
                <a:gd name="connsiteY8" fmla="*/ 54461 h 108610"/>
                <a:gd name="connsiteX9" fmla="*/ 54461 w 108610"/>
                <a:gd name="connsiteY9" fmla="*/ 15516 h 1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10" h="108610">
                  <a:moveTo>
                    <a:pt x="54461" y="108921"/>
                  </a:moveTo>
                  <a:cubicBezTo>
                    <a:pt x="24437" y="108921"/>
                    <a:pt x="0" y="84484"/>
                    <a:pt x="0" y="54461"/>
                  </a:cubicBezTo>
                  <a:cubicBezTo>
                    <a:pt x="0" y="24437"/>
                    <a:pt x="24437" y="0"/>
                    <a:pt x="54461" y="0"/>
                  </a:cubicBezTo>
                  <a:cubicBezTo>
                    <a:pt x="84484" y="0"/>
                    <a:pt x="108921" y="24437"/>
                    <a:pt x="108921" y="54461"/>
                  </a:cubicBezTo>
                  <a:cubicBezTo>
                    <a:pt x="108921" y="84523"/>
                    <a:pt x="84523" y="108921"/>
                    <a:pt x="54461" y="108921"/>
                  </a:cubicBezTo>
                  <a:close/>
                  <a:moveTo>
                    <a:pt x="54461" y="15516"/>
                  </a:moveTo>
                  <a:cubicBezTo>
                    <a:pt x="32971" y="15516"/>
                    <a:pt x="15516" y="32971"/>
                    <a:pt x="15516" y="54461"/>
                  </a:cubicBezTo>
                  <a:cubicBezTo>
                    <a:pt x="15516" y="75950"/>
                    <a:pt x="32971" y="93405"/>
                    <a:pt x="54461" y="93405"/>
                  </a:cubicBezTo>
                  <a:cubicBezTo>
                    <a:pt x="75950" y="93405"/>
                    <a:pt x="93405" y="75950"/>
                    <a:pt x="93405" y="54461"/>
                  </a:cubicBezTo>
                  <a:cubicBezTo>
                    <a:pt x="93405" y="33010"/>
                    <a:pt x="75950" y="15516"/>
                    <a:pt x="54461" y="15516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id="{0923A026-9883-F94E-93E8-D5A5A3F85A6A}"/>
                </a:ext>
              </a:extLst>
            </p:cNvPr>
            <p:cNvSpPr/>
            <p:nvPr/>
          </p:nvSpPr>
          <p:spPr>
            <a:xfrm>
              <a:off x="4248758" y="942133"/>
              <a:ext cx="7758" cy="7758"/>
            </a:xfrm>
            <a:custGeom>
              <a:avLst/>
              <a:gdLst>
                <a:gd name="connsiteX0" fmla="*/ 3897 w 7757"/>
                <a:gd name="connsiteY0" fmla="*/ 10899 h 7757"/>
                <a:gd name="connsiteX1" fmla="*/ 18 w 7757"/>
                <a:gd name="connsiteY1" fmla="*/ 7020 h 7757"/>
                <a:gd name="connsiteX2" fmla="*/ 18 w 7757"/>
                <a:gd name="connsiteY2" fmla="*/ 6089 h 7757"/>
                <a:gd name="connsiteX3" fmla="*/ 251 w 7757"/>
                <a:gd name="connsiteY3" fmla="*/ 3141 h 7757"/>
                <a:gd name="connsiteX4" fmla="*/ 4789 w 7757"/>
                <a:gd name="connsiteY4" fmla="*/ 77 h 7757"/>
                <a:gd name="connsiteX5" fmla="*/ 7854 w 7757"/>
                <a:gd name="connsiteY5" fmla="*/ 4615 h 7757"/>
                <a:gd name="connsiteX6" fmla="*/ 7737 w 7757"/>
                <a:gd name="connsiteY6" fmla="*/ 5856 h 7757"/>
                <a:gd name="connsiteX7" fmla="*/ 7776 w 7757"/>
                <a:gd name="connsiteY7" fmla="*/ 7020 h 7757"/>
                <a:gd name="connsiteX8" fmla="*/ 3897 w 7757"/>
                <a:gd name="connsiteY8" fmla="*/ 10899 h 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7" h="7757">
                  <a:moveTo>
                    <a:pt x="3897" y="10899"/>
                  </a:moveTo>
                  <a:cubicBezTo>
                    <a:pt x="1764" y="10899"/>
                    <a:pt x="18" y="9154"/>
                    <a:pt x="18" y="7020"/>
                  </a:cubicBezTo>
                  <a:lnTo>
                    <a:pt x="18" y="6089"/>
                  </a:lnTo>
                  <a:cubicBezTo>
                    <a:pt x="-20" y="5197"/>
                    <a:pt x="-20" y="4576"/>
                    <a:pt x="251" y="3141"/>
                  </a:cubicBezTo>
                  <a:cubicBezTo>
                    <a:pt x="639" y="1047"/>
                    <a:pt x="2695" y="-350"/>
                    <a:pt x="4789" y="77"/>
                  </a:cubicBezTo>
                  <a:cubicBezTo>
                    <a:pt x="6884" y="465"/>
                    <a:pt x="8281" y="2521"/>
                    <a:pt x="7854" y="4615"/>
                  </a:cubicBezTo>
                  <a:cubicBezTo>
                    <a:pt x="7737" y="5275"/>
                    <a:pt x="7737" y="5275"/>
                    <a:pt x="7737" y="5856"/>
                  </a:cubicBezTo>
                  <a:cubicBezTo>
                    <a:pt x="7737" y="6167"/>
                    <a:pt x="7776" y="6516"/>
                    <a:pt x="7776" y="7020"/>
                  </a:cubicBezTo>
                  <a:cubicBezTo>
                    <a:pt x="7776" y="9192"/>
                    <a:pt x="6031" y="10899"/>
                    <a:pt x="3897" y="1089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id="{330A743B-CA0C-984C-A947-DA04A2ADB9F3}"/>
                </a:ext>
              </a:extLst>
            </p:cNvPr>
            <p:cNvSpPr/>
            <p:nvPr/>
          </p:nvSpPr>
          <p:spPr>
            <a:xfrm>
              <a:off x="4252918" y="920565"/>
              <a:ext cx="27153" cy="15516"/>
            </a:xfrm>
            <a:custGeom>
              <a:avLst/>
              <a:gdLst>
                <a:gd name="connsiteX0" fmla="*/ 3887 w 27152"/>
                <a:gd name="connsiteY0" fmla="*/ 18735 h 15515"/>
                <a:gd name="connsiteX1" fmla="*/ 1715 w 27152"/>
                <a:gd name="connsiteY1" fmla="*/ 18076 h 15515"/>
                <a:gd name="connsiteX2" fmla="*/ 668 w 27152"/>
                <a:gd name="connsiteY2" fmla="*/ 12684 h 15515"/>
                <a:gd name="connsiteX3" fmla="*/ 24407 w 27152"/>
                <a:gd name="connsiteY3" fmla="*/ 0 h 15515"/>
                <a:gd name="connsiteX4" fmla="*/ 28286 w 27152"/>
                <a:gd name="connsiteY4" fmla="*/ 3879 h 15515"/>
                <a:gd name="connsiteX5" fmla="*/ 24407 w 27152"/>
                <a:gd name="connsiteY5" fmla="*/ 7758 h 15515"/>
                <a:gd name="connsiteX6" fmla="*/ 7107 w 27152"/>
                <a:gd name="connsiteY6" fmla="*/ 16990 h 15515"/>
                <a:gd name="connsiteX7" fmla="*/ 3887 w 27152"/>
                <a:gd name="connsiteY7" fmla="*/ 18735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52" h="15515">
                  <a:moveTo>
                    <a:pt x="3887" y="18735"/>
                  </a:moveTo>
                  <a:cubicBezTo>
                    <a:pt x="3150" y="18735"/>
                    <a:pt x="2413" y="18541"/>
                    <a:pt x="1715" y="18076"/>
                  </a:cubicBezTo>
                  <a:cubicBezTo>
                    <a:pt x="-69" y="16873"/>
                    <a:pt x="-535" y="14469"/>
                    <a:pt x="668" y="12684"/>
                  </a:cubicBezTo>
                  <a:cubicBezTo>
                    <a:pt x="5982" y="4732"/>
                    <a:pt x="14865" y="0"/>
                    <a:pt x="24407" y="0"/>
                  </a:cubicBezTo>
                  <a:cubicBezTo>
                    <a:pt x="26540" y="0"/>
                    <a:pt x="28286" y="1746"/>
                    <a:pt x="28286" y="3879"/>
                  </a:cubicBezTo>
                  <a:cubicBezTo>
                    <a:pt x="28286" y="6012"/>
                    <a:pt x="26540" y="7758"/>
                    <a:pt x="24407" y="7758"/>
                  </a:cubicBezTo>
                  <a:cubicBezTo>
                    <a:pt x="17463" y="7758"/>
                    <a:pt x="10986" y="11210"/>
                    <a:pt x="7107" y="16990"/>
                  </a:cubicBezTo>
                  <a:cubicBezTo>
                    <a:pt x="6370" y="18154"/>
                    <a:pt x="5128" y="18735"/>
                    <a:pt x="3887" y="1873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B604CFF8-2BFA-A74B-A501-8749B263ED0E}"/>
                </a:ext>
              </a:extLst>
            </p:cNvPr>
            <p:cNvSpPr/>
            <p:nvPr/>
          </p:nvSpPr>
          <p:spPr>
            <a:xfrm>
              <a:off x="4344547" y="958191"/>
              <a:ext cx="120248" cy="120248"/>
            </a:xfrm>
            <a:custGeom>
              <a:avLst/>
              <a:gdLst>
                <a:gd name="connsiteX0" fmla="*/ 60783 w 120247"/>
                <a:gd name="connsiteY0" fmla="*/ 121567 h 120247"/>
                <a:gd name="connsiteX1" fmla="*/ 0 w 120247"/>
                <a:gd name="connsiteY1" fmla="*/ 60783 h 120247"/>
                <a:gd name="connsiteX2" fmla="*/ 60783 w 120247"/>
                <a:gd name="connsiteY2" fmla="*/ 0 h 120247"/>
                <a:gd name="connsiteX3" fmla="*/ 121567 w 120247"/>
                <a:gd name="connsiteY3" fmla="*/ 60783 h 120247"/>
                <a:gd name="connsiteX4" fmla="*/ 60783 w 120247"/>
                <a:gd name="connsiteY4" fmla="*/ 121567 h 120247"/>
                <a:gd name="connsiteX5" fmla="*/ 60783 w 120247"/>
                <a:gd name="connsiteY5" fmla="*/ 15555 h 120247"/>
                <a:gd name="connsiteX6" fmla="*/ 15516 w 120247"/>
                <a:gd name="connsiteY6" fmla="*/ 60822 h 120247"/>
                <a:gd name="connsiteX7" fmla="*/ 60783 w 120247"/>
                <a:gd name="connsiteY7" fmla="*/ 106090 h 120247"/>
                <a:gd name="connsiteX8" fmla="*/ 106051 w 120247"/>
                <a:gd name="connsiteY8" fmla="*/ 60822 h 120247"/>
                <a:gd name="connsiteX9" fmla="*/ 60783 w 120247"/>
                <a:gd name="connsiteY9" fmla="*/ 15555 h 12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247" h="120247">
                  <a:moveTo>
                    <a:pt x="60783" y="121567"/>
                  </a:moveTo>
                  <a:cubicBezTo>
                    <a:pt x="27269" y="121567"/>
                    <a:pt x="0" y="94297"/>
                    <a:pt x="0" y="60783"/>
                  </a:cubicBezTo>
                  <a:cubicBezTo>
                    <a:pt x="0" y="27269"/>
                    <a:pt x="27269" y="0"/>
                    <a:pt x="60783" y="0"/>
                  </a:cubicBezTo>
                  <a:cubicBezTo>
                    <a:pt x="94297" y="0"/>
                    <a:pt x="121567" y="27269"/>
                    <a:pt x="121567" y="60783"/>
                  </a:cubicBezTo>
                  <a:cubicBezTo>
                    <a:pt x="121567" y="94297"/>
                    <a:pt x="94297" y="121567"/>
                    <a:pt x="60783" y="121567"/>
                  </a:cubicBezTo>
                  <a:close/>
                  <a:moveTo>
                    <a:pt x="60783" y="15555"/>
                  </a:moveTo>
                  <a:cubicBezTo>
                    <a:pt x="35842" y="15555"/>
                    <a:pt x="15516" y="35842"/>
                    <a:pt x="15516" y="60822"/>
                  </a:cubicBezTo>
                  <a:cubicBezTo>
                    <a:pt x="15516" y="85764"/>
                    <a:pt x="35803" y="106090"/>
                    <a:pt x="60783" y="106090"/>
                  </a:cubicBezTo>
                  <a:cubicBezTo>
                    <a:pt x="85725" y="106090"/>
                    <a:pt x="106051" y="85803"/>
                    <a:pt x="106051" y="60822"/>
                  </a:cubicBezTo>
                  <a:cubicBezTo>
                    <a:pt x="106051" y="35842"/>
                    <a:pt x="85764" y="15555"/>
                    <a:pt x="60783" y="15555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EB36C0FA-C3C9-524C-90EC-C51B4FF8BAB3}"/>
                </a:ext>
              </a:extLst>
            </p:cNvPr>
            <p:cNvSpPr/>
            <p:nvPr/>
          </p:nvSpPr>
          <p:spPr>
            <a:xfrm>
              <a:off x="4374291" y="983171"/>
              <a:ext cx="31032" cy="19395"/>
            </a:xfrm>
            <a:custGeom>
              <a:avLst/>
              <a:gdLst>
                <a:gd name="connsiteX0" fmla="*/ 3887 w 31031"/>
                <a:gd name="connsiteY0" fmla="*/ 20209 h 19394"/>
                <a:gd name="connsiteX1" fmla="*/ 1715 w 31031"/>
                <a:gd name="connsiteY1" fmla="*/ 19550 h 19394"/>
                <a:gd name="connsiteX2" fmla="*/ 668 w 31031"/>
                <a:gd name="connsiteY2" fmla="*/ 14158 h 19394"/>
                <a:gd name="connsiteX3" fmla="*/ 27161 w 31031"/>
                <a:gd name="connsiteY3" fmla="*/ 0 h 19394"/>
                <a:gd name="connsiteX4" fmla="*/ 31040 w 31031"/>
                <a:gd name="connsiteY4" fmla="*/ 3879 h 19394"/>
                <a:gd name="connsiteX5" fmla="*/ 27161 w 31031"/>
                <a:gd name="connsiteY5" fmla="*/ 7758 h 19394"/>
                <a:gd name="connsiteX6" fmla="*/ 7107 w 31031"/>
                <a:gd name="connsiteY6" fmla="*/ 18464 h 19394"/>
                <a:gd name="connsiteX7" fmla="*/ 3887 w 31031"/>
                <a:gd name="connsiteY7" fmla="*/ 20209 h 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31" h="19394">
                  <a:moveTo>
                    <a:pt x="3887" y="20209"/>
                  </a:moveTo>
                  <a:cubicBezTo>
                    <a:pt x="3150" y="20209"/>
                    <a:pt x="2413" y="20015"/>
                    <a:pt x="1715" y="19550"/>
                  </a:cubicBezTo>
                  <a:cubicBezTo>
                    <a:pt x="-69" y="18347"/>
                    <a:pt x="-535" y="15943"/>
                    <a:pt x="668" y="14158"/>
                  </a:cubicBezTo>
                  <a:cubicBezTo>
                    <a:pt x="6602" y="5314"/>
                    <a:pt x="16494" y="0"/>
                    <a:pt x="27161" y="0"/>
                  </a:cubicBezTo>
                  <a:cubicBezTo>
                    <a:pt x="29294" y="0"/>
                    <a:pt x="31040" y="1746"/>
                    <a:pt x="31040" y="3879"/>
                  </a:cubicBezTo>
                  <a:cubicBezTo>
                    <a:pt x="31040" y="6012"/>
                    <a:pt x="29294" y="7758"/>
                    <a:pt x="27161" y="7758"/>
                  </a:cubicBezTo>
                  <a:cubicBezTo>
                    <a:pt x="19093" y="7758"/>
                    <a:pt x="11606" y="11753"/>
                    <a:pt x="7107" y="18464"/>
                  </a:cubicBezTo>
                  <a:cubicBezTo>
                    <a:pt x="6370" y="19628"/>
                    <a:pt x="5128" y="20209"/>
                    <a:pt x="3887" y="20209"/>
                  </a:cubicBez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A762482A-3A20-EF4F-B3E9-C84E37B5A5CE}"/>
                </a:ext>
              </a:extLst>
            </p:cNvPr>
            <p:cNvSpPr/>
            <p:nvPr/>
          </p:nvSpPr>
          <p:spPr>
            <a:xfrm>
              <a:off x="4310480" y="895297"/>
              <a:ext cx="69821" cy="38790"/>
            </a:xfrm>
            <a:custGeom>
              <a:avLst/>
              <a:gdLst>
                <a:gd name="connsiteX0" fmla="*/ 0 w 69821"/>
                <a:gd name="connsiteY0" fmla="*/ 27510 h 38789"/>
                <a:gd name="connsiteX1" fmla="*/ 63960 w 69821"/>
                <a:gd name="connsiteY1" fmla="*/ 0 h 38789"/>
                <a:gd name="connsiteX2" fmla="*/ 70090 w 69821"/>
                <a:gd name="connsiteY2" fmla="*/ 14253 h 38789"/>
                <a:gd name="connsiteX3" fmla="*/ 6130 w 69821"/>
                <a:gd name="connsiteY3" fmla="*/ 41763 h 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1" h="38789">
                  <a:moveTo>
                    <a:pt x="0" y="27510"/>
                  </a:moveTo>
                  <a:lnTo>
                    <a:pt x="63960" y="0"/>
                  </a:lnTo>
                  <a:lnTo>
                    <a:pt x="70090" y="14253"/>
                  </a:lnTo>
                  <a:lnTo>
                    <a:pt x="6130" y="41763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3E6508B2-1279-754E-AE0B-9EC961BF69D1}"/>
                </a:ext>
              </a:extLst>
            </p:cNvPr>
            <p:cNvSpPr/>
            <p:nvPr/>
          </p:nvSpPr>
          <p:spPr>
            <a:xfrm>
              <a:off x="4310140" y="971688"/>
              <a:ext cx="46548" cy="31032"/>
            </a:xfrm>
            <a:custGeom>
              <a:avLst/>
              <a:gdLst>
                <a:gd name="connsiteX0" fmla="*/ 0 w 46547"/>
                <a:gd name="connsiteY0" fmla="*/ 13933 h 31031"/>
                <a:gd name="connsiteX1" fmla="*/ 6829 w 46547"/>
                <a:gd name="connsiteY1" fmla="*/ 0 h 31031"/>
                <a:gd name="connsiteX2" fmla="*/ 49325 w 46547"/>
                <a:gd name="connsiteY2" fmla="*/ 20827 h 31031"/>
                <a:gd name="connsiteX3" fmla="*/ 42496 w 46547"/>
                <a:gd name="connsiteY3" fmla="*/ 34760 h 3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47" h="31031">
                  <a:moveTo>
                    <a:pt x="0" y="13933"/>
                  </a:moveTo>
                  <a:lnTo>
                    <a:pt x="6829" y="0"/>
                  </a:lnTo>
                  <a:lnTo>
                    <a:pt x="49325" y="20827"/>
                  </a:lnTo>
                  <a:lnTo>
                    <a:pt x="42496" y="34760"/>
                  </a:lnTo>
                  <a:close/>
                </a:path>
              </a:pathLst>
            </a:custGeom>
            <a:grpFill/>
            <a:ln w="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17201C0-E61E-9E42-B32F-AF3E7D11E87B}"/>
              </a:ext>
            </a:extLst>
          </p:cNvPr>
          <p:cNvSpPr/>
          <p:nvPr userDrawn="1"/>
        </p:nvSpPr>
        <p:spPr>
          <a:xfrm>
            <a:off x="2165829" y="278951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DE2610-26D5-CB41-ACAE-79CC676362F9}"/>
              </a:ext>
            </a:extLst>
          </p:cNvPr>
          <p:cNvSpPr/>
          <p:nvPr userDrawn="1"/>
        </p:nvSpPr>
        <p:spPr>
          <a:xfrm>
            <a:off x="8455502" y="584117"/>
            <a:ext cx="411479" cy="411479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9FE1D0-982B-E14E-A451-0F940E2969ED}"/>
              </a:ext>
            </a:extLst>
          </p:cNvPr>
          <p:cNvSpPr/>
          <p:nvPr userDrawn="1"/>
        </p:nvSpPr>
        <p:spPr>
          <a:xfrm>
            <a:off x="10958764" y="1779715"/>
            <a:ext cx="314277" cy="314277"/>
          </a:xfrm>
          <a:prstGeom prst="ellipse">
            <a:avLst/>
          </a:prstGeom>
          <a:solidFill>
            <a:schemeClr val="bg1">
              <a:alpha val="8797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F0CB6F-9DC8-5E44-AC7E-508F7C1BAD22}"/>
              </a:ext>
            </a:extLst>
          </p:cNvPr>
          <p:cNvSpPr/>
          <p:nvPr userDrawn="1"/>
        </p:nvSpPr>
        <p:spPr>
          <a:xfrm>
            <a:off x="7483623" y="172059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64BE44-0842-924C-A095-9340CD5E4480}"/>
              </a:ext>
            </a:extLst>
          </p:cNvPr>
          <p:cNvSpPr/>
          <p:nvPr userDrawn="1"/>
        </p:nvSpPr>
        <p:spPr>
          <a:xfrm>
            <a:off x="9446261" y="2883512"/>
            <a:ext cx="547347" cy="547347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39C92E-75F3-A842-9B27-2BDB003AC091}"/>
              </a:ext>
            </a:extLst>
          </p:cNvPr>
          <p:cNvSpPr/>
          <p:nvPr userDrawn="1"/>
        </p:nvSpPr>
        <p:spPr>
          <a:xfrm>
            <a:off x="6889147" y="3213600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9F9E8F-7D09-D24B-9937-863DDB651AEE}"/>
              </a:ext>
            </a:extLst>
          </p:cNvPr>
          <p:cNvSpPr/>
          <p:nvPr userDrawn="1"/>
        </p:nvSpPr>
        <p:spPr>
          <a:xfrm>
            <a:off x="1054790" y="2287362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7F856A-992A-BF4F-A04C-2788C465CE9E}"/>
              </a:ext>
            </a:extLst>
          </p:cNvPr>
          <p:cNvSpPr/>
          <p:nvPr userDrawn="1"/>
        </p:nvSpPr>
        <p:spPr>
          <a:xfrm>
            <a:off x="472516" y="348281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0F38436-A609-6D40-92C4-74DD3052BC43}"/>
              </a:ext>
            </a:extLst>
          </p:cNvPr>
          <p:cNvSpPr/>
          <p:nvPr userDrawn="1"/>
        </p:nvSpPr>
        <p:spPr>
          <a:xfrm>
            <a:off x="3362295" y="3621823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C32710-DC0D-1542-8E69-B7C25AB4EF11}"/>
              </a:ext>
            </a:extLst>
          </p:cNvPr>
          <p:cNvSpPr/>
          <p:nvPr userDrawn="1"/>
        </p:nvSpPr>
        <p:spPr>
          <a:xfrm>
            <a:off x="3110856" y="1790289"/>
            <a:ext cx="497820" cy="49782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B4B915-D2A6-2447-B3F7-7A118D4FD5B9}"/>
              </a:ext>
            </a:extLst>
          </p:cNvPr>
          <p:cNvSpPr/>
          <p:nvPr userDrawn="1"/>
        </p:nvSpPr>
        <p:spPr>
          <a:xfrm>
            <a:off x="10323774" y="2428766"/>
            <a:ext cx="406400" cy="406400"/>
          </a:xfrm>
          <a:prstGeom prst="ellipse">
            <a:avLst/>
          </a:prstGeom>
          <a:solidFill>
            <a:schemeClr val="bg1">
              <a:alpha val="88027"/>
            </a:schemeClr>
          </a:solidFill>
          <a:ln>
            <a:noFill/>
          </a:ln>
          <a:effectLst>
            <a:outerShdw blurRad="155154" dist="130618" dir="11160000" sx="175000" sy="175000" algn="l" rotWithShape="0">
              <a:schemeClr val="bg1">
                <a:alpha val="9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directions">
            <a:extLst>
              <a:ext uri="{FF2B5EF4-FFF2-40B4-BE49-F238E27FC236}">
                <a16:creationId xmlns:a16="http://schemas.microsoft.com/office/drawing/2014/main" id="{D3530934-7BCF-E741-8C8D-086A41F8BE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41252" y="1790289"/>
            <a:ext cx="387133" cy="314276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0030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EBAFA1-97FE-254C-BF63-7A685C0580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5711" y="1756163"/>
            <a:ext cx="405732" cy="3986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996DDE-AF11-5D43-AE47-264CD2142A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35496" y="2883512"/>
            <a:ext cx="359932" cy="3599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F88E3A-0A11-304E-8FAD-D4BE7D3155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31148" y="2379799"/>
            <a:ext cx="728741" cy="7287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DA8081-F6C1-E245-AA43-4358AAF6734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89150" y="3178740"/>
            <a:ext cx="502327" cy="6279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254D71-B6DB-BC48-B493-186FAC9F87F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0396" y="3519966"/>
            <a:ext cx="358758" cy="4708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6F46C2-10B4-F54E-86B4-52EC16AE7F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23774" y="2368340"/>
            <a:ext cx="406400" cy="50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BC2779D-F633-7243-95D0-3C2D2EAE46E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46726" y="584118"/>
            <a:ext cx="406400" cy="355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2763A42-3A3D-8A40-9B7B-41B3AB8B22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38711" y="1790289"/>
            <a:ext cx="524972" cy="5249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86E089-27BC-004F-B097-C46CF2FF9F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99463" y="2836891"/>
            <a:ext cx="502327" cy="5023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29B002C-0197-FD4A-AB48-E0700F9CD70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7046" y="2186490"/>
            <a:ext cx="481632" cy="4816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CAFFCB9-7F02-3A45-BEA8-C02BC52E086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309439" y="3519966"/>
            <a:ext cx="603533" cy="6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S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90A2611-C5D4-1E42-9D18-AE0C9B091F0B}"/>
              </a:ext>
            </a:extLst>
          </p:cNvPr>
          <p:cNvSpPr/>
          <p:nvPr userDrawn="1"/>
        </p:nvSpPr>
        <p:spPr>
          <a:xfrm>
            <a:off x="0" y="1"/>
            <a:ext cx="12210228" cy="6858000"/>
          </a:xfrm>
          <a:prstGeom prst="rect">
            <a:avLst/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5">
            <a:extLst>
              <a:ext uri="{FF2B5EF4-FFF2-40B4-BE49-F238E27FC236}">
                <a16:creationId xmlns:a16="http://schemas.microsoft.com/office/drawing/2014/main" id="{F0C96155-ED09-6046-81BC-62A70837F351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solidFill>
            <a:srgbClr val="00309E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6B1CD2A-71F8-8140-A4DE-C4B71F272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 flipH="1">
            <a:off x="353489" y="539582"/>
            <a:ext cx="11135133" cy="4988639"/>
          </a:xfrm>
          <a:prstGeom prst="rect">
            <a:avLst/>
          </a:prstGeom>
        </p:spPr>
      </p:pic>
      <p:grpSp>
        <p:nvGrpSpPr>
          <p:cNvPr id="22" name="Graphic 41">
            <a:extLst>
              <a:ext uri="{FF2B5EF4-FFF2-40B4-BE49-F238E27FC236}">
                <a16:creationId xmlns:a16="http://schemas.microsoft.com/office/drawing/2014/main" id="{4B42EDAF-FD98-435E-AFE7-30579EABC9A6}"/>
              </a:ext>
            </a:extLst>
          </p:cNvPr>
          <p:cNvGrpSpPr/>
          <p:nvPr userDrawn="1"/>
        </p:nvGrpSpPr>
        <p:grpSpPr>
          <a:xfrm>
            <a:off x="6663328" y="721171"/>
            <a:ext cx="4093267" cy="3642638"/>
            <a:chOff x="4804856" y="2271712"/>
            <a:chExt cx="2254121" cy="2005965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D2A9B5-50E0-45E9-A64B-D74B543421E7}"/>
                </a:ext>
              </a:extLst>
            </p:cNvPr>
            <p:cNvSpPr/>
            <p:nvPr/>
          </p:nvSpPr>
          <p:spPr>
            <a:xfrm>
              <a:off x="4804856" y="3307080"/>
              <a:ext cx="116204" cy="116204"/>
            </a:xfrm>
            <a:custGeom>
              <a:avLst/>
              <a:gdLst>
                <a:gd name="connsiteX0" fmla="*/ 116205 w 116204"/>
                <a:gd name="connsiteY0" fmla="*/ 58102 h 116204"/>
                <a:gd name="connsiteX1" fmla="*/ 58102 w 116204"/>
                <a:gd name="connsiteY1" fmla="*/ 116205 h 116204"/>
                <a:gd name="connsiteX2" fmla="*/ 0 w 116204"/>
                <a:gd name="connsiteY2" fmla="*/ 58102 h 116204"/>
                <a:gd name="connsiteX3" fmla="*/ 58102 w 116204"/>
                <a:gd name="connsiteY3" fmla="*/ 0 h 116204"/>
                <a:gd name="connsiteX4" fmla="*/ 116205 w 116204"/>
                <a:gd name="connsiteY4" fmla="*/ 58102 h 1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4" h="116204">
                  <a:moveTo>
                    <a:pt x="116205" y="58102"/>
                  </a:moveTo>
                  <a:cubicBezTo>
                    <a:pt x="116205" y="90192"/>
                    <a:pt x="90192" y="116205"/>
                    <a:pt x="58102" y="116205"/>
                  </a:cubicBezTo>
                  <a:cubicBezTo>
                    <a:pt x="26013" y="116205"/>
                    <a:pt x="0" y="90192"/>
                    <a:pt x="0" y="58102"/>
                  </a:cubicBezTo>
                  <a:cubicBezTo>
                    <a:pt x="0" y="26013"/>
                    <a:pt x="26013" y="0"/>
                    <a:pt x="58102" y="0"/>
                  </a:cubicBezTo>
                  <a:cubicBezTo>
                    <a:pt x="90192" y="0"/>
                    <a:pt x="116205" y="26013"/>
                    <a:pt x="116205" y="58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7B379A-6861-4465-9743-CCDC31EBC738}"/>
                </a:ext>
              </a:extLst>
            </p:cNvPr>
            <p:cNvSpPr/>
            <p:nvPr/>
          </p:nvSpPr>
          <p:spPr>
            <a:xfrm>
              <a:off x="5479732" y="4068127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20E253-56D0-4E0A-9682-1A9AC334BDEA}"/>
                </a:ext>
              </a:extLst>
            </p:cNvPr>
            <p:cNvSpPr/>
            <p:nvPr/>
          </p:nvSpPr>
          <p:spPr>
            <a:xfrm>
              <a:off x="5129212" y="3618547"/>
              <a:ext cx="17145" cy="17145"/>
            </a:xfrm>
            <a:custGeom>
              <a:avLst/>
              <a:gdLst>
                <a:gd name="connsiteX0" fmla="*/ 17145 w 17145"/>
                <a:gd name="connsiteY0" fmla="*/ 8573 h 17145"/>
                <a:gd name="connsiteX1" fmla="*/ 8573 w 17145"/>
                <a:gd name="connsiteY1" fmla="*/ 17145 h 17145"/>
                <a:gd name="connsiteX2" fmla="*/ 0 w 17145"/>
                <a:gd name="connsiteY2" fmla="*/ 8573 h 17145"/>
                <a:gd name="connsiteX3" fmla="*/ 8573 w 17145"/>
                <a:gd name="connsiteY3" fmla="*/ 0 h 17145"/>
                <a:gd name="connsiteX4" fmla="*/ 17145 w 17145"/>
                <a:gd name="connsiteY4" fmla="*/ 8573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17145" y="8573"/>
                  </a:moveTo>
                  <a:cubicBezTo>
                    <a:pt x="17145" y="13307"/>
                    <a:pt x="13307" y="17145"/>
                    <a:pt x="8573" y="17145"/>
                  </a:cubicBezTo>
                  <a:cubicBezTo>
                    <a:pt x="3838" y="17145"/>
                    <a:pt x="0" y="13307"/>
                    <a:pt x="0" y="8573"/>
                  </a:cubicBezTo>
                  <a:cubicBezTo>
                    <a:pt x="0" y="3838"/>
                    <a:pt x="3838" y="0"/>
                    <a:pt x="8573" y="0"/>
                  </a:cubicBezTo>
                  <a:cubicBezTo>
                    <a:pt x="13307" y="0"/>
                    <a:pt x="17145" y="3838"/>
                    <a:pt x="17145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162E6D-EA87-4069-9B6C-7B966F1744BD}"/>
                </a:ext>
              </a:extLst>
            </p:cNvPr>
            <p:cNvSpPr/>
            <p:nvPr/>
          </p:nvSpPr>
          <p:spPr>
            <a:xfrm>
              <a:off x="6116002" y="293846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7 w 28575"/>
                <a:gd name="connsiteY1" fmla="*/ 28575 h 28575"/>
                <a:gd name="connsiteX2" fmla="*/ 0 w 28575"/>
                <a:gd name="connsiteY2" fmla="*/ 14288 h 28575"/>
                <a:gd name="connsiteX3" fmla="*/ 14287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7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7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05EAC4-888C-403F-8B7B-F5C5F912C581}"/>
                </a:ext>
              </a:extLst>
            </p:cNvPr>
            <p:cNvSpPr/>
            <p:nvPr/>
          </p:nvSpPr>
          <p:spPr>
            <a:xfrm>
              <a:off x="6747509" y="3408997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7 w 28575"/>
                <a:gd name="connsiteY1" fmla="*/ 28575 h 28575"/>
                <a:gd name="connsiteX2" fmla="*/ 0 w 28575"/>
                <a:gd name="connsiteY2" fmla="*/ 14288 h 28575"/>
                <a:gd name="connsiteX3" fmla="*/ 14287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7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7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27FF4F2-0892-48FD-A8A2-B3EE8ADC6C56}"/>
                </a:ext>
              </a:extLst>
            </p:cNvPr>
            <p:cNvSpPr/>
            <p:nvPr/>
          </p:nvSpPr>
          <p:spPr>
            <a:xfrm>
              <a:off x="7030402" y="3375659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45413D-AE77-4CD6-BB72-ED40CE30EB6A}"/>
                </a:ext>
              </a:extLst>
            </p:cNvPr>
            <p:cNvSpPr/>
            <p:nvPr/>
          </p:nvSpPr>
          <p:spPr>
            <a:xfrm>
              <a:off x="6336029" y="227171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7 w 28575"/>
                <a:gd name="connsiteY1" fmla="*/ 28575 h 28575"/>
                <a:gd name="connsiteX2" fmla="*/ 0 w 28575"/>
                <a:gd name="connsiteY2" fmla="*/ 14288 h 28575"/>
                <a:gd name="connsiteX3" fmla="*/ 14287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7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7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C51D6F-F97C-4FAA-B016-DB728CE23DD5}"/>
                </a:ext>
              </a:extLst>
            </p:cNvPr>
            <p:cNvSpPr/>
            <p:nvPr/>
          </p:nvSpPr>
          <p:spPr>
            <a:xfrm>
              <a:off x="6070282" y="4154804"/>
              <a:ext cx="22860" cy="22859"/>
            </a:xfrm>
            <a:custGeom>
              <a:avLst/>
              <a:gdLst>
                <a:gd name="connsiteX0" fmla="*/ 22860 w 22860"/>
                <a:gd name="connsiteY0" fmla="*/ 11430 h 22859"/>
                <a:gd name="connsiteX1" fmla="*/ 11430 w 22860"/>
                <a:gd name="connsiteY1" fmla="*/ 22860 h 22859"/>
                <a:gd name="connsiteX2" fmla="*/ 0 w 22860"/>
                <a:gd name="connsiteY2" fmla="*/ 11430 h 22859"/>
                <a:gd name="connsiteX3" fmla="*/ 11430 w 22860"/>
                <a:gd name="connsiteY3" fmla="*/ 0 h 22859"/>
                <a:gd name="connsiteX4" fmla="*/ 22860 w 22860"/>
                <a:gd name="connsiteY4" fmla="*/ 1143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22859">
                  <a:moveTo>
                    <a:pt x="22860" y="11430"/>
                  </a:moveTo>
                  <a:cubicBezTo>
                    <a:pt x="22860" y="17742"/>
                    <a:pt x="17743" y="22860"/>
                    <a:pt x="11430" y="22860"/>
                  </a:cubicBezTo>
                  <a:cubicBezTo>
                    <a:pt x="5117" y="22860"/>
                    <a:pt x="0" y="17742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F98505-0400-4768-A7C4-BC88649C314D}"/>
                </a:ext>
              </a:extLst>
            </p:cNvPr>
            <p:cNvSpPr/>
            <p:nvPr/>
          </p:nvSpPr>
          <p:spPr>
            <a:xfrm>
              <a:off x="5830252" y="4243387"/>
              <a:ext cx="34289" cy="34290"/>
            </a:xfrm>
            <a:custGeom>
              <a:avLst/>
              <a:gdLst>
                <a:gd name="connsiteX0" fmla="*/ 34290 w 34289"/>
                <a:gd name="connsiteY0" fmla="*/ 17145 h 34290"/>
                <a:gd name="connsiteX1" fmla="*/ 17145 w 34289"/>
                <a:gd name="connsiteY1" fmla="*/ 34290 h 34290"/>
                <a:gd name="connsiteX2" fmla="*/ 0 w 34289"/>
                <a:gd name="connsiteY2" fmla="*/ 17145 h 34290"/>
                <a:gd name="connsiteX3" fmla="*/ 17145 w 34289"/>
                <a:gd name="connsiteY3" fmla="*/ 0 h 34290"/>
                <a:gd name="connsiteX4" fmla="*/ 34290 w 34289"/>
                <a:gd name="connsiteY4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9" h="34290">
                  <a:moveTo>
                    <a:pt x="34290" y="17145"/>
                  </a:moveTo>
                  <a:cubicBezTo>
                    <a:pt x="34290" y="26614"/>
                    <a:pt x="26614" y="34290"/>
                    <a:pt x="17145" y="34290"/>
                  </a:cubicBezTo>
                  <a:cubicBezTo>
                    <a:pt x="7676" y="34290"/>
                    <a:pt x="0" y="26614"/>
                    <a:pt x="0" y="17145"/>
                  </a:cubicBezTo>
                  <a:cubicBezTo>
                    <a:pt x="0" y="7676"/>
                    <a:pt x="7676" y="0"/>
                    <a:pt x="17145" y="0"/>
                  </a:cubicBezTo>
                  <a:cubicBezTo>
                    <a:pt x="26614" y="0"/>
                    <a:pt x="34290" y="7676"/>
                    <a:pt x="34290" y="17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C7B6A6B-B24E-49F6-9D51-CA753551B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9280" y="285545"/>
            <a:ext cx="1411517" cy="1411514"/>
          </a:xfrm>
          <a:custGeom>
            <a:avLst/>
            <a:gdLst>
              <a:gd name="connsiteX0" fmla="*/ 708116 w 1416230"/>
              <a:gd name="connsiteY0" fmla="*/ 0 h 1416228"/>
              <a:gd name="connsiteX1" fmla="*/ 1416230 w 1416230"/>
              <a:gd name="connsiteY1" fmla="*/ 708115 h 1416228"/>
              <a:gd name="connsiteX2" fmla="*/ 708116 w 1416230"/>
              <a:gd name="connsiteY2" fmla="*/ 1416228 h 1416228"/>
              <a:gd name="connsiteX3" fmla="*/ 0 w 1416230"/>
              <a:gd name="connsiteY3" fmla="*/ 708115 h 1416228"/>
              <a:gd name="connsiteX4" fmla="*/ 708116 w 1416230"/>
              <a:gd name="connsiteY4" fmla="*/ 0 h 14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230" h="1416228">
                <a:moveTo>
                  <a:pt x="708116" y="0"/>
                </a:moveTo>
                <a:cubicBezTo>
                  <a:pt x="1099197" y="0"/>
                  <a:pt x="1416230" y="317033"/>
                  <a:pt x="1416230" y="708115"/>
                </a:cubicBezTo>
                <a:cubicBezTo>
                  <a:pt x="1416230" y="1099195"/>
                  <a:pt x="1099197" y="1416228"/>
                  <a:pt x="708116" y="1416228"/>
                </a:cubicBezTo>
                <a:cubicBezTo>
                  <a:pt x="317033" y="1416228"/>
                  <a:pt x="0" y="1099195"/>
                  <a:pt x="0" y="708115"/>
                </a:cubicBezTo>
                <a:cubicBezTo>
                  <a:pt x="0" y="317033"/>
                  <a:pt x="317033" y="0"/>
                  <a:pt x="70811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ADC9D58-9E16-4F65-88E9-07BC234F9174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7980459" y="1983813"/>
            <a:ext cx="1656618" cy="1656616"/>
          </a:xfrm>
          <a:custGeom>
            <a:avLst/>
            <a:gdLst>
              <a:gd name="connsiteX0" fmla="*/ 728739 w 1457475"/>
              <a:gd name="connsiteY0" fmla="*/ 0 h 1457473"/>
              <a:gd name="connsiteX1" fmla="*/ 1457475 w 1457475"/>
              <a:gd name="connsiteY1" fmla="*/ 728738 h 1457473"/>
              <a:gd name="connsiteX2" fmla="*/ 728739 w 1457475"/>
              <a:gd name="connsiteY2" fmla="*/ 1457473 h 1457473"/>
              <a:gd name="connsiteX3" fmla="*/ 0 w 1457475"/>
              <a:gd name="connsiteY3" fmla="*/ 728738 h 1457473"/>
              <a:gd name="connsiteX4" fmla="*/ 728739 w 1457475"/>
              <a:gd name="connsiteY4" fmla="*/ 0 h 145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75" h="1457473">
                <a:moveTo>
                  <a:pt x="728739" y="0"/>
                </a:moveTo>
                <a:cubicBezTo>
                  <a:pt x="1131209" y="0"/>
                  <a:pt x="1457475" y="326266"/>
                  <a:pt x="1457475" y="728738"/>
                </a:cubicBezTo>
                <a:cubicBezTo>
                  <a:pt x="1457475" y="1131208"/>
                  <a:pt x="1131209" y="1457473"/>
                  <a:pt x="728739" y="1457473"/>
                </a:cubicBezTo>
                <a:cubicBezTo>
                  <a:pt x="326266" y="1457473"/>
                  <a:pt x="0" y="1131208"/>
                  <a:pt x="0" y="728738"/>
                </a:cubicBezTo>
                <a:cubicBezTo>
                  <a:pt x="0" y="326266"/>
                  <a:pt x="326266" y="0"/>
                  <a:pt x="72873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28D45F7-2E6E-4588-BFE3-621DD9E1ED7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105746" y="3356657"/>
            <a:ext cx="930343" cy="930341"/>
          </a:xfrm>
          <a:custGeom>
            <a:avLst/>
            <a:gdLst>
              <a:gd name="connsiteX0" fmla="*/ 465172 w 930343"/>
              <a:gd name="connsiteY0" fmla="*/ 0 h 930341"/>
              <a:gd name="connsiteX1" fmla="*/ 930343 w 930343"/>
              <a:gd name="connsiteY1" fmla="*/ 465171 h 930341"/>
              <a:gd name="connsiteX2" fmla="*/ 465172 w 930343"/>
              <a:gd name="connsiteY2" fmla="*/ 930341 h 930341"/>
              <a:gd name="connsiteX3" fmla="*/ 0 w 930343"/>
              <a:gd name="connsiteY3" fmla="*/ 465171 h 930341"/>
              <a:gd name="connsiteX4" fmla="*/ 465172 w 930343"/>
              <a:gd name="connsiteY4" fmla="*/ 0 h 9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343" h="930341">
                <a:moveTo>
                  <a:pt x="465172" y="0"/>
                </a:moveTo>
                <a:cubicBezTo>
                  <a:pt x="722079" y="0"/>
                  <a:pt x="930343" y="208264"/>
                  <a:pt x="930343" y="465171"/>
                </a:cubicBezTo>
                <a:cubicBezTo>
                  <a:pt x="930343" y="722078"/>
                  <a:pt x="722079" y="930341"/>
                  <a:pt x="465172" y="930341"/>
                </a:cubicBezTo>
                <a:cubicBezTo>
                  <a:pt x="208264" y="930341"/>
                  <a:pt x="0" y="722078"/>
                  <a:pt x="0" y="465171"/>
                </a:cubicBezTo>
                <a:cubicBezTo>
                  <a:pt x="0" y="208264"/>
                  <a:pt x="208264" y="0"/>
                  <a:pt x="46517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03DE683-6C2D-4257-A463-0443CC5A5136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8325392" y="4582787"/>
            <a:ext cx="1092891" cy="1092889"/>
          </a:xfrm>
          <a:custGeom>
            <a:avLst/>
            <a:gdLst>
              <a:gd name="connsiteX0" fmla="*/ 616661 w 1233320"/>
              <a:gd name="connsiteY0" fmla="*/ 0 h 1233318"/>
              <a:gd name="connsiteX1" fmla="*/ 1233320 w 1233320"/>
              <a:gd name="connsiteY1" fmla="*/ 616660 h 1233318"/>
              <a:gd name="connsiteX2" fmla="*/ 616661 w 1233320"/>
              <a:gd name="connsiteY2" fmla="*/ 1233318 h 1233318"/>
              <a:gd name="connsiteX3" fmla="*/ 0 w 1233320"/>
              <a:gd name="connsiteY3" fmla="*/ 616660 h 1233318"/>
              <a:gd name="connsiteX4" fmla="*/ 616661 w 1233320"/>
              <a:gd name="connsiteY4" fmla="*/ 0 h 123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320" h="1233318">
                <a:moveTo>
                  <a:pt x="616661" y="0"/>
                </a:moveTo>
                <a:cubicBezTo>
                  <a:pt x="957233" y="0"/>
                  <a:pt x="1233320" y="276087"/>
                  <a:pt x="1233320" y="616660"/>
                </a:cubicBezTo>
                <a:cubicBezTo>
                  <a:pt x="1233320" y="957231"/>
                  <a:pt x="957233" y="1233318"/>
                  <a:pt x="616661" y="1233318"/>
                </a:cubicBezTo>
                <a:cubicBezTo>
                  <a:pt x="276088" y="1233318"/>
                  <a:pt x="0" y="957231"/>
                  <a:pt x="0" y="616660"/>
                </a:cubicBezTo>
                <a:cubicBezTo>
                  <a:pt x="0" y="276087"/>
                  <a:pt x="276088" y="0"/>
                  <a:pt x="61666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9384731-26D3-4024-90FB-FA21BAA31AA0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10489826" y="3115347"/>
            <a:ext cx="971721" cy="971719"/>
          </a:xfrm>
          <a:custGeom>
            <a:avLst/>
            <a:gdLst>
              <a:gd name="connsiteX0" fmla="*/ 485861 w 971721"/>
              <a:gd name="connsiteY0" fmla="*/ 0 h 971719"/>
              <a:gd name="connsiteX1" fmla="*/ 971721 w 971721"/>
              <a:gd name="connsiteY1" fmla="*/ 485860 h 971719"/>
              <a:gd name="connsiteX2" fmla="*/ 485861 w 971721"/>
              <a:gd name="connsiteY2" fmla="*/ 971719 h 971719"/>
              <a:gd name="connsiteX3" fmla="*/ 0 w 971721"/>
              <a:gd name="connsiteY3" fmla="*/ 485860 h 971719"/>
              <a:gd name="connsiteX4" fmla="*/ 485861 w 971721"/>
              <a:gd name="connsiteY4" fmla="*/ 0 h 9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21" h="971719">
                <a:moveTo>
                  <a:pt x="485861" y="0"/>
                </a:moveTo>
                <a:cubicBezTo>
                  <a:pt x="754194" y="0"/>
                  <a:pt x="971721" y="217526"/>
                  <a:pt x="971721" y="485860"/>
                </a:cubicBezTo>
                <a:cubicBezTo>
                  <a:pt x="971721" y="754193"/>
                  <a:pt x="754194" y="971719"/>
                  <a:pt x="485861" y="971719"/>
                </a:cubicBezTo>
                <a:cubicBezTo>
                  <a:pt x="217527" y="971719"/>
                  <a:pt x="0" y="754193"/>
                  <a:pt x="0" y="485860"/>
                </a:cubicBezTo>
                <a:cubicBezTo>
                  <a:pt x="0" y="217526"/>
                  <a:pt x="217527" y="0"/>
                  <a:pt x="48586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7EB5CA0-EAC3-4E69-BC0E-244357301020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9967735" y="721171"/>
            <a:ext cx="1411517" cy="1411514"/>
          </a:xfrm>
          <a:custGeom>
            <a:avLst/>
            <a:gdLst>
              <a:gd name="connsiteX0" fmla="*/ 705760 w 1411517"/>
              <a:gd name="connsiteY0" fmla="*/ 0 h 1411514"/>
              <a:gd name="connsiteX1" fmla="*/ 1411517 w 1411517"/>
              <a:gd name="connsiteY1" fmla="*/ 705758 h 1411514"/>
              <a:gd name="connsiteX2" fmla="*/ 705760 w 1411517"/>
              <a:gd name="connsiteY2" fmla="*/ 1411514 h 1411514"/>
              <a:gd name="connsiteX3" fmla="*/ 0 w 1411517"/>
              <a:gd name="connsiteY3" fmla="*/ 705758 h 1411514"/>
              <a:gd name="connsiteX4" fmla="*/ 705760 w 1411517"/>
              <a:gd name="connsiteY4" fmla="*/ 0 h 14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517" h="1411514">
                <a:moveTo>
                  <a:pt x="705760" y="0"/>
                </a:moveTo>
                <a:cubicBezTo>
                  <a:pt x="1095539" y="0"/>
                  <a:pt x="1411517" y="315977"/>
                  <a:pt x="1411517" y="705758"/>
                </a:cubicBezTo>
                <a:cubicBezTo>
                  <a:pt x="1411517" y="1095537"/>
                  <a:pt x="1095539" y="1411514"/>
                  <a:pt x="705760" y="1411514"/>
                </a:cubicBezTo>
                <a:cubicBezTo>
                  <a:pt x="315978" y="1411514"/>
                  <a:pt x="0" y="1095537"/>
                  <a:pt x="0" y="705758"/>
                </a:cubicBezTo>
                <a:cubicBezTo>
                  <a:pt x="0" y="315977"/>
                  <a:pt x="315978" y="0"/>
                  <a:pt x="70576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" name="Title Placeholder 12">
            <a:extLst>
              <a:ext uri="{FF2B5EF4-FFF2-40B4-BE49-F238E27FC236}">
                <a16:creationId xmlns:a16="http://schemas.microsoft.com/office/drawing/2014/main" id="{64A11A92-A3AD-D144-B9EF-E5AB3C9DC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6326" y="1303791"/>
            <a:ext cx="3909462" cy="1707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43" name="Picture 4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19506A0-7186-AB4F-8E7B-E6CA8842A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5B63DE85-EEC4-F546-86E3-49B49FF2D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70196" y="3269296"/>
            <a:ext cx="3991353" cy="221374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buFont typeface="Wingdings" pitchFamily="2" charset="2"/>
              <a:buChar char="ü"/>
              <a:defRPr lang="en-GB" sz="1800" kern="1200" dirty="0" smtClean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buFont typeface="Wingdings" pitchFamily="2" charset="2"/>
              <a:buChar char="ü"/>
              <a:defRPr lang="en-FI" sz="1800" kern="1200" dirty="0">
                <a:solidFill>
                  <a:srgbClr val="00D1F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6" name="Freeform: Shape 23">
            <a:extLst>
              <a:ext uri="{FF2B5EF4-FFF2-40B4-BE49-F238E27FC236}">
                <a16:creationId xmlns:a16="http://schemas.microsoft.com/office/drawing/2014/main" id="{85D38064-DADB-FB4A-BEB3-269B5669EC06}"/>
              </a:ext>
            </a:extLst>
          </p:cNvPr>
          <p:cNvSpPr/>
          <p:nvPr userDrawn="1"/>
        </p:nvSpPr>
        <p:spPr>
          <a:xfrm>
            <a:off x="8509592" y="1253514"/>
            <a:ext cx="242642" cy="242642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BAEB5EFF-F3C5-384C-812B-9816171A4CB3}"/>
              </a:ext>
            </a:extLst>
          </p:cNvPr>
          <p:cNvSpPr/>
          <p:nvPr userDrawn="1"/>
        </p:nvSpPr>
        <p:spPr>
          <a:xfrm>
            <a:off x="9948357" y="4286998"/>
            <a:ext cx="166998" cy="166998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3C6CD0-CE18-964E-8ABB-17B6E148D4E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D1F4"/>
                  </a:gs>
                  <a:gs pos="100000">
                    <a:srgbClr val="00D1F4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504874"/>
            <a:ext cx="531441" cy="422126"/>
            <a:chOff x="5808703" y="3226532"/>
            <a:chExt cx="875446" cy="695369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81005" y="4089947"/>
            <a:ext cx="485130" cy="333037"/>
            <a:chOff x="5893572" y="3333251"/>
            <a:chExt cx="704851" cy="483873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0"/>
              <a:ext cx="342901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096347" y="1668098"/>
            <a:ext cx="325074" cy="433546"/>
            <a:chOff x="9666651" y="3415290"/>
            <a:chExt cx="571500" cy="762200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itle Placeholder 12">
            <a:extLst>
              <a:ext uri="{FF2B5EF4-FFF2-40B4-BE49-F238E27FC236}">
                <a16:creationId xmlns:a16="http://schemas.microsoft.com/office/drawing/2014/main" id="{175DC6D2-0213-3543-8564-63DC70293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06" y="1099829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OSALLISTUVAT ASIANTUNTIJAT</a:t>
            </a:r>
            <a:endParaRPr lang="en-FI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6A5321-7C12-9645-A712-0872DC6FC6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506" y="177756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CCFFC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473</a:t>
            </a:r>
          </a:p>
        </p:txBody>
      </p:sp>
      <p:sp>
        <p:nvSpPr>
          <p:cNvPr id="38" name="Title Placeholder 12">
            <a:extLst>
              <a:ext uri="{FF2B5EF4-FFF2-40B4-BE49-F238E27FC236}">
                <a16:creationId xmlns:a16="http://schemas.microsoft.com/office/drawing/2014/main" id="{C39C96E3-5086-4C4A-B02F-639A614E8BC4}"/>
              </a:ext>
            </a:extLst>
          </p:cNvPr>
          <p:cNvSpPr txBox="1">
            <a:spLocks/>
          </p:cNvSpPr>
          <p:nvPr userDrawn="1"/>
        </p:nvSpPr>
        <p:spPr>
          <a:xfrm>
            <a:off x="8978230" y="2364288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SÄHKÖALAN SFS-STANDARDEJA</a:t>
            </a:r>
            <a:endParaRPr lang="en-FI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E886F6E-1897-4C4A-8C52-640A969D79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088" y="527579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40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129D725-29FF-574A-AF5D-042FE3CBDC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1328" y="3087668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FFCC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7000+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134C3EE-1D7C-DD42-8E57-ADE5E9B05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7080" y="6271793"/>
            <a:ext cx="2006720" cy="2912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F2CB8-2B64-4D44-9967-CE06A0156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088" y="4748435"/>
            <a:ext cx="3525838" cy="691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LEVEL</a:t>
            </a:r>
            <a:endParaRPr lang="en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EFB050-1FB3-9F4B-98AA-7586624AED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7825" y="2058988"/>
            <a:ext cx="3854450" cy="2433637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9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 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4A690D-D500-425D-9C8F-E7C8E2F27971}"/>
              </a:ext>
            </a:extLst>
          </p:cNvPr>
          <p:cNvSpPr/>
          <p:nvPr/>
        </p:nvSpPr>
        <p:spPr>
          <a:xfrm rot="10800000" flipH="1">
            <a:off x="3630888" y="740894"/>
            <a:ext cx="5237578" cy="5376586"/>
          </a:xfrm>
          <a:custGeom>
            <a:avLst/>
            <a:gdLst>
              <a:gd name="connsiteX0" fmla="*/ 2293620 w 3660457"/>
              <a:gd name="connsiteY0" fmla="*/ 3629977 h 3757612"/>
              <a:gd name="connsiteX1" fmla="*/ 2357437 w 3660457"/>
              <a:gd name="connsiteY1" fmla="*/ 3693794 h 3757612"/>
              <a:gd name="connsiteX2" fmla="*/ 2293620 w 3660457"/>
              <a:gd name="connsiteY2" fmla="*/ 3757612 h 3757612"/>
              <a:gd name="connsiteX3" fmla="*/ 2229802 w 3660457"/>
              <a:gd name="connsiteY3" fmla="*/ 3693794 h 3757612"/>
              <a:gd name="connsiteX4" fmla="*/ 2293620 w 3660457"/>
              <a:gd name="connsiteY4" fmla="*/ 3629977 h 3757612"/>
              <a:gd name="connsiteX5" fmla="*/ 120967 w 3660457"/>
              <a:gd name="connsiteY5" fmla="*/ 3384232 h 3757612"/>
              <a:gd name="connsiteX6" fmla="*/ 170497 w 3660457"/>
              <a:gd name="connsiteY6" fmla="*/ 3433762 h 3757612"/>
              <a:gd name="connsiteX7" fmla="*/ 120967 w 3660457"/>
              <a:gd name="connsiteY7" fmla="*/ 3483292 h 3757612"/>
              <a:gd name="connsiteX8" fmla="*/ 71437 w 3660457"/>
              <a:gd name="connsiteY8" fmla="*/ 3433762 h 3757612"/>
              <a:gd name="connsiteX9" fmla="*/ 120967 w 3660457"/>
              <a:gd name="connsiteY9" fmla="*/ 3384232 h 3757612"/>
              <a:gd name="connsiteX10" fmla="*/ 3412807 w 3660457"/>
              <a:gd name="connsiteY10" fmla="*/ 2456497 h 3757612"/>
              <a:gd name="connsiteX11" fmla="*/ 3591877 w 3660457"/>
              <a:gd name="connsiteY11" fmla="*/ 2635567 h 3757612"/>
              <a:gd name="connsiteX12" fmla="*/ 3412807 w 3660457"/>
              <a:gd name="connsiteY12" fmla="*/ 2814637 h 3757612"/>
              <a:gd name="connsiteX13" fmla="*/ 3233737 w 3660457"/>
              <a:gd name="connsiteY13" fmla="*/ 2635567 h 3757612"/>
              <a:gd name="connsiteX14" fmla="*/ 3412807 w 3660457"/>
              <a:gd name="connsiteY14" fmla="*/ 2456497 h 3757612"/>
              <a:gd name="connsiteX15" fmla="*/ 183832 w 3660457"/>
              <a:gd name="connsiteY15" fmla="*/ 2000250 h 3757612"/>
              <a:gd name="connsiteX16" fmla="*/ 280035 w 3660457"/>
              <a:gd name="connsiteY16" fmla="*/ 2096453 h 3757612"/>
              <a:gd name="connsiteX17" fmla="*/ 183832 w 3660457"/>
              <a:gd name="connsiteY17" fmla="*/ 2192655 h 3757612"/>
              <a:gd name="connsiteX18" fmla="*/ 87630 w 3660457"/>
              <a:gd name="connsiteY18" fmla="*/ 2096453 h 3757612"/>
              <a:gd name="connsiteX19" fmla="*/ 183832 w 3660457"/>
              <a:gd name="connsiteY19" fmla="*/ 2000250 h 3757612"/>
              <a:gd name="connsiteX20" fmla="*/ 682585 w 3660457"/>
              <a:gd name="connsiteY20" fmla="*/ 1511379 h 3757612"/>
              <a:gd name="connsiteX21" fmla="*/ 664845 w 3660457"/>
              <a:gd name="connsiteY21" fmla="*/ 1527809 h 3757612"/>
              <a:gd name="connsiteX22" fmla="*/ 640079 w 3660457"/>
              <a:gd name="connsiteY22" fmla="*/ 1780221 h 3757612"/>
              <a:gd name="connsiteX23" fmla="*/ 1735455 w 3660457"/>
              <a:gd name="connsiteY23" fmla="*/ 2835592 h 3757612"/>
              <a:gd name="connsiteX24" fmla="*/ 2795587 w 3660457"/>
              <a:gd name="connsiteY24" fmla="*/ 1751646 h 3757612"/>
              <a:gd name="connsiteX25" fmla="*/ 2253615 w 3660457"/>
              <a:gd name="connsiteY25" fmla="*/ 1558289 h 3757612"/>
              <a:gd name="connsiteX26" fmla="*/ 1240155 w 3660457"/>
              <a:gd name="connsiteY26" fmla="*/ 1914524 h 3757612"/>
              <a:gd name="connsiteX27" fmla="*/ 703897 w 3660457"/>
              <a:gd name="connsiteY27" fmla="*/ 1522094 h 3757612"/>
              <a:gd name="connsiteX28" fmla="*/ 682585 w 3660457"/>
              <a:gd name="connsiteY28" fmla="*/ 1511379 h 3757612"/>
              <a:gd name="connsiteX29" fmla="*/ 3552825 w 3660457"/>
              <a:gd name="connsiteY29" fmla="*/ 1291590 h 3757612"/>
              <a:gd name="connsiteX30" fmla="*/ 3660457 w 3660457"/>
              <a:gd name="connsiteY30" fmla="*/ 1399222 h 3757612"/>
              <a:gd name="connsiteX31" fmla="*/ 3552825 w 3660457"/>
              <a:gd name="connsiteY31" fmla="*/ 1506855 h 3757612"/>
              <a:gd name="connsiteX32" fmla="*/ 3445192 w 3660457"/>
              <a:gd name="connsiteY32" fmla="*/ 1399222 h 3757612"/>
              <a:gd name="connsiteX33" fmla="*/ 3552825 w 3660457"/>
              <a:gd name="connsiteY33" fmla="*/ 1291590 h 3757612"/>
              <a:gd name="connsiteX34" fmla="*/ 1718310 w 3660457"/>
              <a:gd name="connsiteY34" fmla="*/ 574357 h 3757612"/>
              <a:gd name="connsiteX35" fmla="*/ 2902267 w 3660457"/>
              <a:gd name="connsiteY35" fmla="*/ 1758315 h 3757612"/>
              <a:gd name="connsiteX36" fmla="*/ 1718310 w 3660457"/>
              <a:gd name="connsiteY36" fmla="*/ 2942272 h 3757612"/>
              <a:gd name="connsiteX37" fmla="*/ 534352 w 3660457"/>
              <a:gd name="connsiteY37" fmla="*/ 1758314 h 3757612"/>
              <a:gd name="connsiteX38" fmla="*/ 1718310 w 3660457"/>
              <a:gd name="connsiteY38" fmla="*/ 574357 h 3757612"/>
              <a:gd name="connsiteX39" fmla="*/ 2886075 w 3660457"/>
              <a:gd name="connsiteY39" fmla="*/ 59055 h 3757612"/>
              <a:gd name="connsiteX40" fmla="*/ 2952750 w 3660457"/>
              <a:gd name="connsiteY40" fmla="*/ 125730 h 3757612"/>
              <a:gd name="connsiteX41" fmla="*/ 2886075 w 3660457"/>
              <a:gd name="connsiteY41" fmla="*/ 192405 h 3757612"/>
              <a:gd name="connsiteX42" fmla="*/ 2819400 w 3660457"/>
              <a:gd name="connsiteY42" fmla="*/ 125730 h 3757612"/>
              <a:gd name="connsiteX43" fmla="*/ 2886075 w 3660457"/>
              <a:gd name="connsiteY43" fmla="*/ 59055 h 3757612"/>
              <a:gd name="connsiteX44" fmla="*/ 183833 w 3660457"/>
              <a:gd name="connsiteY44" fmla="*/ 0 h 3757612"/>
              <a:gd name="connsiteX45" fmla="*/ 367665 w 3660457"/>
              <a:gd name="connsiteY45" fmla="*/ 183833 h 3757612"/>
              <a:gd name="connsiteX46" fmla="*/ 183833 w 3660457"/>
              <a:gd name="connsiteY46" fmla="*/ 367665 h 3757612"/>
              <a:gd name="connsiteX47" fmla="*/ 0 w 3660457"/>
              <a:gd name="connsiteY47" fmla="*/ 183833 h 3757612"/>
              <a:gd name="connsiteX48" fmla="*/ 183833 w 3660457"/>
              <a:gd name="connsiteY48" fmla="*/ 0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60457" h="3757612">
                <a:moveTo>
                  <a:pt x="2293620" y="3629977"/>
                </a:moveTo>
                <a:cubicBezTo>
                  <a:pt x="2328865" y="3629977"/>
                  <a:pt x="2357437" y="3658549"/>
                  <a:pt x="2357437" y="3693794"/>
                </a:cubicBezTo>
                <a:cubicBezTo>
                  <a:pt x="2357437" y="3729040"/>
                  <a:pt x="2328865" y="3757612"/>
                  <a:pt x="2293620" y="3757612"/>
                </a:cubicBezTo>
                <a:cubicBezTo>
                  <a:pt x="2258374" y="3757612"/>
                  <a:pt x="2229802" y="3729040"/>
                  <a:pt x="2229802" y="3693794"/>
                </a:cubicBezTo>
                <a:cubicBezTo>
                  <a:pt x="2229802" y="3658549"/>
                  <a:pt x="2258374" y="3629977"/>
                  <a:pt x="2293620" y="3629977"/>
                </a:cubicBezTo>
                <a:close/>
                <a:moveTo>
                  <a:pt x="120967" y="3384232"/>
                </a:moveTo>
                <a:cubicBezTo>
                  <a:pt x="148322" y="3384232"/>
                  <a:pt x="170497" y="3406407"/>
                  <a:pt x="170497" y="3433762"/>
                </a:cubicBezTo>
                <a:cubicBezTo>
                  <a:pt x="170497" y="3461117"/>
                  <a:pt x="148322" y="3483292"/>
                  <a:pt x="120967" y="3483292"/>
                </a:cubicBezTo>
                <a:cubicBezTo>
                  <a:pt x="93612" y="3483292"/>
                  <a:pt x="71437" y="3461117"/>
                  <a:pt x="71437" y="3433762"/>
                </a:cubicBezTo>
                <a:cubicBezTo>
                  <a:pt x="71437" y="3406407"/>
                  <a:pt x="93612" y="3384232"/>
                  <a:pt x="120967" y="3384232"/>
                </a:cubicBezTo>
                <a:close/>
                <a:moveTo>
                  <a:pt x="3412807" y="2456497"/>
                </a:moveTo>
                <a:cubicBezTo>
                  <a:pt x="3511705" y="2456497"/>
                  <a:pt x="3591877" y="2536670"/>
                  <a:pt x="3591877" y="2635567"/>
                </a:cubicBezTo>
                <a:cubicBezTo>
                  <a:pt x="3591877" y="2734465"/>
                  <a:pt x="3511705" y="2814637"/>
                  <a:pt x="3412807" y="2814637"/>
                </a:cubicBezTo>
                <a:cubicBezTo>
                  <a:pt x="3313909" y="2814637"/>
                  <a:pt x="3233737" y="2734465"/>
                  <a:pt x="3233737" y="2635567"/>
                </a:cubicBezTo>
                <a:cubicBezTo>
                  <a:pt x="3233737" y="2536669"/>
                  <a:pt x="3313910" y="2456497"/>
                  <a:pt x="3412807" y="2456497"/>
                </a:cubicBezTo>
                <a:close/>
                <a:moveTo>
                  <a:pt x="183832" y="2000250"/>
                </a:moveTo>
                <a:cubicBezTo>
                  <a:pt x="236964" y="2000250"/>
                  <a:pt x="280035" y="2043321"/>
                  <a:pt x="280035" y="2096453"/>
                </a:cubicBezTo>
                <a:cubicBezTo>
                  <a:pt x="280035" y="2149584"/>
                  <a:pt x="236964" y="2192655"/>
                  <a:pt x="183832" y="2192655"/>
                </a:cubicBezTo>
                <a:cubicBezTo>
                  <a:pt x="130701" y="2192655"/>
                  <a:pt x="87630" y="2149584"/>
                  <a:pt x="87630" y="2096453"/>
                </a:cubicBezTo>
                <a:cubicBezTo>
                  <a:pt x="87630" y="2043321"/>
                  <a:pt x="130701" y="2000250"/>
                  <a:pt x="183832" y="2000250"/>
                </a:cubicBezTo>
                <a:close/>
                <a:moveTo>
                  <a:pt x="682585" y="1511379"/>
                </a:moveTo>
                <a:cubicBezTo>
                  <a:pt x="674370" y="1512569"/>
                  <a:pt x="666750" y="1518284"/>
                  <a:pt x="664845" y="1527809"/>
                </a:cubicBezTo>
                <a:cubicBezTo>
                  <a:pt x="646747" y="1608771"/>
                  <a:pt x="638175" y="1693544"/>
                  <a:pt x="640079" y="1780221"/>
                </a:cubicBezTo>
                <a:cubicBezTo>
                  <a:pt x="651510" y="2363152"/>
                  <a:pt x="1151572" y="2845117"/>
                  <a:pt x="1735455" y="2835592"/>
                </a:cubicBezTo>
                <a:cubicBezTo>
                  <a:pt x="2325052" y="2826067"/>
                  <a:pt x="2799397" y="2344102"/>
                  <a:pt x="2795587" y="1751646"/>
                </a:cubicBezTo>
                <a:cubicBezTo>
                  <a:pt x="2663190" y="1649729"/>
                  <a:pt x="2480310" y="1558289"/>
                  <a:pt x="2253615" y="1558289"/>
                </a:cubicBezTo>
                <a:cubicBezTo>
                  <a:pt x="1746885" y="1558289"/>
                  <a:pt x="1784985" y="1914524"/>
                  <a:pt x="1240155" y="1914524"/>
                </a:cubicBezTo>
                <a:cubicBezTo>
                  <a:pt x="984885" y="1914524"/>
                  <a:pt x="813435" y="1724024"/>
                  <a:pt x="703897" y="1522094"/>
                </a:cubicBezTo>
                <a:cubicBezTo>
                  <a:pt x="699611" y="1513522"/>
                  <a:pt x="690801" y="1510188"/>
                  <a:pt x="682585" y="1511379"/>
                </a:cubicBezTo>
                <a:close/>
                <a:moveTo>
                  <a:pt x="3552825" y="1291590"/>
                </a:moveTo>
                <a:cubicBezTo>
                  <a:pt x="3612268" y="1291590"/>
                  <a:pt x="3660457" y="1339779"/>
                  <a:pt x="3660457" y="1399222"/>
                </a:cubicBezTo>
                <a:cubicBezTo>
                  <a:pt x="3660457" y="1458666"/>
                  <a:pt x="3612268" y="1506855"/>
                  <a:pt x="3552825" y="1506855"/>
                </a:cubicBezTo>
                <a:cubicBezTo>
                  <a:pt x="3493381" y="1506855"/>
                  <a:pt x="3445192" y="1458666"/>
                  <a:pt x="3445192" y="1399222"/>
                </a:cubicBezTo>
                <a:cubicBezTo>
                  <a:pt x="3445192" y="1339779"/>
                  <a:pt x="3493381" y="1291590"/>
                  <a:pt x="3552825" y="1291590"/>
                </a:cubicBezTo>
                <a:close/>
                <a:moveTo>
                  <a:pt x="1718310" y="574357"/>
                </a:moveTo>
                <a:cubicBezTo>
                  <a:pt x="2372191" y="574357"/>
                  <a:pt x="2902267" y="1104433"/>
                  <a:pt x="2902267" y="1758315"/>
                </a:cubicBezTo>
                <a:cubicBezTo>
                  <a:pt x="2902267" y="2412196"/>
                  <a:pt x="2372191" y="2942272"/>
                  <a:pt x="1718310" y="2942272"/>
                </a:cubicBezTo>
                <a:cubicBezTo>
                  <a:pt x="1064428" y="2942272"/>
                  <a:pt x="534352" y="2412196"/>
                  <a:pt x="534352" y="1758314"/>
                </a:cubicBezTo>
                <a:cubicBezTo>
                  <a:pt x="534352" y="1104433"/>
                  <a:pt x="1064428" y="574357"/>
                  <a:pt x="1718310" y="574357"/>
                </a:cubicBezTo>
                <a:close/>
                <a:moveTo>
                  <a:pt x="2886075" y="59055"/>
                </a:moveTo>
                <a:cubicBezTo>
                  <a:pt x="2922899" y="59055"/>
                  <a:pt x="2952750" y="88906"/>
                  <a:pt x="2952750" y="125730"/>
                </a:cubicBezTo>
                <a:cubicBezTo>
                  <a:pt x="2952750" y="162554"/>
                  <a:pt x="2922899" y="192405"/>
                  <a:pt x="2886075" y="192405"/>
                </a:cubicBezTo>
                <a:cubicBezTo>
                  <a:pt x="2849251" y="192405"/>
                  <a:pt x="2819400" y="162554"/>
                  <a:pt x="2819400" y="125730"/>
                </a:cubicBezTo>
                <a:cubicBezTo>
                  <a:pt x="2819400" y="88906"/>
                  <a:pt x="2849251" y="59055"/>
                  <a:pt x="2886075" y="59055"/>
                </a:cubicBezTo>
                <a:close/>
                <a:moveTo>
                  <a:pt x="183833" y="0"/>
                </a:moveTo>
                <a:cubicBezTo>
                  <a:pt x="285360" y="0"/>
                  <a:pt x="367665" y="82305"/>
                  <a:pt x="367665" y="183833"/>
                </a:cubicBezTo>
                <a:cubicBezTo>
                  <a:pt x="367665" y="285360"/>
                  <a:pt x="285360" y="367665"/>
                  <a:pt x="183833" y="367665"/>
                </a:cubicBezTo>
                <a:cubicBezTo>
                  <a:pt x="82305" y="367665"/>
                  <a:pt x="0" y="285360"/>
                  <a:pt x="0" y="183833"/>
                </a:cubicBezTo>
                <a:cubicBezTo>
                  <a:pt x="0" y="82305"/>
                  <a:pt x="82305" y="0"/>
                  <a:pt x="183833" y="0"/>
                </a:cubicBezTo>
                <a:close/>
              </a:path>
            </a:pathLst>
          </a:custGeom>
          <a:gradFill>
            <a:gsLst>
              <a:gs pos="0">
                <a:srgbClr val="00D000"/>
              </a:gs>
              <a:gs pos="100000">
                <a:srgbClr val="00D000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ED3223-174F-4A2F-8BB7-AA27B2716955}"/>
              </a:ext>
            </a:extLst>
          </p:cNvPr>
          <p:cNvGrpSpPr/>
          <p:nvPr/>
        </p:nvGrpSpPr>
        <p:grpSpPr>
          <a:xfrm rot="10800000">
            <a:off x="3797752" y="1304571"/>
            <a:ext cx="4439334" cy="4439321"/>
            <a:chOff x="5786325" y="1871485"/>
            <a:chExt cx="1325131" cy="1325130"/>
          </a:xfrm>
        </p:grpSpPr>
        <p:grpSp>
          <p:nvGrpSpPr>
            <p:cNvPr id="9" name="Graphic 15">
              <a:extLst>
                <a:ext uri="{FF2B5EF4-FFF2-40B4-BE49-F238E27FC236}">
                  <a16:creationId xmlns:a16="http://schemas.microsoft.com/office/drawing/2014/main" id="{8636015D-EE9B-47F4-9AC9-763E6362AE90}"/>
                </a:ext>
              </a:extLst>
            </p:cNvPr>
            <p:cNvGrpSpPr/>
            <p:nvPr/>
          </p:nvGrpSpPr>
          <p:grpSpPr>
            <a:xfrm>
              <a:off x="5902863" y="1988023"/>
              <a:ext cx="1092054" cy="1092054"/>
              <a:chOff x="5006205" y="1293338"/>
              <a:chExt cx="794384" cy="794384"/>
            </a:xfrm>
            <a:solidFill>
              <a:srgbClr val="007AD6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38AE4A-FBAE-4B93-BD2B-2262D01C8047}"/>
                  </a:ext>
                </a:extLst>
              </p:cNvPr>
              <p:cNvSpPr/>
              <p:nvPr/>
            </p:nvSpPr>
            <p:spPr>
              <a:xfrm>
                <a:off x="5006205" y="1293338"/>
                <a:ext cx="794384" cy="794384"/>
              </a:xfrm>
              <a:custGeom>
                <a:avLst/>
                <a:gdLst>
                  <a:gd name="connsiteX0" fmla="*/ 794385 w 794384"/>
                  <a:gd name="connsiteY0" fmla="*/ 397193 h 794384"/>
                  <a:gd name="connsiteX1" fmla="*/ 397192 w 794384"/>
                  <a:gd name="connsiteY1" fmla="*/ 794385 h 794384"/>
                  <a:gd name="connsiteX2" fmla="*/ 0 w 794384"/>
                  <a:gd name="connsiteY2" fmla="*/ 397193 h 794384"/>
                  <a:gd name="connsiteX3" fmla="*/ 397192 w 794384"/>
                  <a:gd name="connsiteY3" fmla="*/ 0 h 794384"/>
                  <a:gd name="connsiteX4" fmla="*/ 794385 w 794384"/>
                  <a:gd name="connsiteY4" fmla="*/ 397193 h 7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84" h="794384">
                    <a:moveTo>
                      <a:pt x="794385" y="397193"/>
                    </a:moveTo>
                    <a:cubicBezTo>
                      <a:pt x="794385" y="616556"/>
                      <a:pt x="616556" y="794385"/>
                      <a:pt x="397192" y="794385"/>
                    </a:cubicBezTo>
                    <a:cubicBezTo>
                      <a:pt x="177829" y="794385"/>
                      <a:pt x="0" y="616556"/>
                      <a:pt x="0" y="397193"/>
                    </a:cubicBezTo>
                    <a:cubicBezTo>
                      <a:pt x="0" y="177829"/>
                      <a:pt x="177829" y="0"/>
                      <a:pt x="397192" y="0"/>
                    </a:cubicBezTo>
                    <a:cubicBezTo>
                      <a:pt x="616556" y="0"/>
                      <a:pt x="794385" y="177829"/>
                      <a:pt x="794385" y="397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09E"/>
                  </a:gs>
                  <a:gs pos="100000">
                    <a:srgbClr val="00309E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8E50AB-CB05-4C2F-9FAD-04D76756171C}"/>
                </a:ext>
              </a:extLst>
            </p:cNvPr>
            <p:cNvSpPr/>
            <p:nvPr/>
          </p:nvSpPr>
          <p:spPr>
            <a:xfrm>
              <a:off x="5786325" y="1871485"/>
              <a:ext cx="1325131" cy="1325130"/>
            </a:xfrm>
            <a:custGeom>
              <a:avLst/>
              <a:gdLst>
                <a:gd name="connsiteX0" fmla="*/ 481965 w 963930"/>
                <a:gd name="connsiteY0" fmla="*/ 963930 h 963929"/>
                <a:gd name="connsiteX1" fmla="*/ 0 w 963930"/>
                <a:gd name="connsiteY1" fmla="*/ 481965 h 963929"/>
                <a:gd name="connsiteX2" fmla="*/ 481965 w 963930"/>
                <a:gd name="connsiteY2" fmla="*/ 0 h 963929"/>
                <a:gd name="connsiteX3" fmla="*/ 963930 w 963930"/>
                <a:gd name="connsiteY3" fmla="*/ 481965 h 96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930" h="963929">
                  <a:moveTo>
                    <a:pt x="481965" y="963930"/>
                  </a:moveTo>
                  <a:cubicBezTo>
                    <a:pt x="215265" y="963930"/>
                    <a:pt x="0" y="747713"/>
                    <a:pt x="0" y="481965"/>
                  </a:cubicBezTo>
                  <a:cubicBezTo>
                    <a:pt x="0" y="216217"/>
                    <a:pt x="216218" y="0"/>
                    <a:pt x="481965" y="0"/>
                  </a:cubicBezTo>
                  <a:cubicBezTo>
                    <a:pt x="748665" y="0"/>
                    <a:pt x="963930" y="216217"/>
                    <a:pt x="963930" y="481965"/>
                  </a:cubicBezTo>
                </a:path>
              </a:pathLst>
            </a:custGeom>
            <a:noFill/>
            <a:ln w="19050" cap="flat">
              <a:solidFill>
                <a:srgbClr val="00D1F4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FC0-49C8-AC4B-9C34-2FC0BEC7E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7" y="1884871"/>
            <a:ext cx="5090086" cy="2946269"/>
          </a:xfrm>
          <a:prstGeom prst="rect">
            <a:avLst/>
          </a:prstGeom>
        </p:spPr>
      </p:pic>
      <p:grpSp>
        <p:nvGrpSpPr>
          <p:cNvPr id="15" name="Graphic 30" descr="Board Of Directors">
            <a:extLst>
              <a:ext uri="{FF2B5EF4-FFF2-40B4-BE49-F238E27FC236}">
                <a16:creationId xmlns:a16="http://schemas.microsoft.com/office/drawing/2014/main" id="{472CB7F4-F8EB-094F-9C2F-BC24DB61E183}"/>
              </a:ext>
            </a:extLst>
          </p:cNvPr>
          <p:cNvGrpSpPr/>
          <p:nvPr userDrawn="1"/>
        </p:nvGrpSpPr>
        <p:grpSpPr>
          <a:xfrm>
            <a:off x="1081005" y="504874"/>
            <a:ext cx="531441" cy="422126"/>
            <a:chOff x="5808703" y="3226532"/>
            <a:chExt cx="875446" cy="695369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36796AA5-B225-2F4A-97E7-5B50A1CEC74E}"/>
                </a:ext>
              </a:extLst>
            </p:cNvPr>
            <p:cNvSpPr/>
            <p:nvPr/>
          </p:nvSpPr>
          <p:spPr>
            <a:xfrm>
              <a:off x="5808703" y="3285787"/>
              <a:ext cx="312942" cy="559999"/>
            </a:xfrm>
            <a:custGeom>
              <a:avLst/>
              <a:gdLst>
                <a:gd name="connsiteX0" fmla="*/ 183296 w 312940"/>
                <a:gd name="connsiteY0" fmla="*/ 524448 h 559998"/>
                <a:gd name="connsiteX1" fmla="*/ 183296 w 312940"/>
                <a:gd name="connsiteY1" fmla="*/ 521809 h 559998"/>
                <a:gd name="connsiteX2" fmla="*/ 154721 w 312940"/>
                <a:gd name="connsiteY2" fmla="*/ 493234 h 559998"/>
                <a:gd name="connsiteX3" fmla="*/ 116621 w 312940"/>
                <a:gd name="connsiteY3" fmla="*/ 493234 h 559998"/>
                <a:gd name="connsiteX4" fmla="*/ 116621 w 312940"/>
                <a:gd name="connsiteY4" fmla="*/ 469003 h 559998"/>
                <a:gd name="connsiteX5" fmla="*/ 83579 w 312940"/>
                <a:gd name="connsiteY5" fmla="*/ 435960 h 559998"/>
                <a:gd name="connsiteX6" fmla="*/ 55708 w 312940"/>
                <a:gd name="connsiteY6" fmla="*/ 428217 h 559998"/>
                <a:gd name="connsiteX7" fmla="*/ 41888 w 312940"/>
                <a:gd name="connsiteY7" fmla="*/ 412129 h 559998"/>
                <a:gd name="connsiteX8" fmla="*/ 19209 w 312940"/>
                <a:gd name="connsiteY8" fmla="*/ 223162 h 559998"/>
                <a:gd name="connsiteX9" fmla="*/ 35841 w 312940"/>
                <a:gd name="connsiteY9" fmla="*/ 201969 h 559998"/>
                <a:gd name="connsiteX10" fmla="*/ 37011 w 312940"/>
                <a:gd name="connsiteY10" fmla="*/ 201865 h 559998"/>
                <a:gd name="connsiteX11" fmla="*/ 142034 w 312940"/>
                <a:gd name="connsiteY11" fmla="*/ 195692 h 559998"/>
                <a:gd name="connsiteX12" fmla="*/ 143148 w 312940"/>
                <a:gd name="connsiteY12" fmla="*/ 195692 h 559998"/>
                <a:gd name="connsiteX13" fmla="*/ 162036 w 312940"/>
                <a:gd name="connsiteY13" fmla="*/ 212247 h 559998"/>
                <a:gd name="connsiteX14" fmla="*/ 167561 w 312940"/>
                <a:gd name="connsiteY14" fmla="*/ 255033 h 559998"/>
                <a:gd name="connsiteX15" fmla="*/ 183591 w 312940"/>
                <a:gd name="connsiteY15" fmla="*/ 230449 h 559998"/>
                <a:gd name="connsiteX16" fmla="*/ 180934 w 312940"/>
                <a:gd name="connsiteY16" fmla="*/ 209818 h 559998"/>
                <a:gd name="connsiteX17" fmla="*/ 140929 w 312940"/>
                <a:gd name="connsiteY17" fmla="*/ 176661 h 559998"/>
                <a:gd name="connsiteX18" fmla="*/ 106105 w 312940"/>
                <a:gd name="connsiteY18" fmla="*/ 178709 h 559998"/>
                <a:gd name="connsiteX19" fmla="*/ 97857 w 312940"/>
                <a:gd name="connsiteY19" fmla="*/ 128055 h 559998"/>
                <a:gd name="connsiteX20" fmla="*/ 113617 w 312940"/>
                <a:gd name="connsiteY20" fmla="*/ 106206 h 559998"/>
                <a:gd name="connsiteX21" fmla="*/ 115364 w 312940"/>
                <a:gd name="connsiteY21" fmla="*/ 106005 h 559998"/>
                <a:gd name="connsiteX22" fmla="*/ 200746 w 312940"/>
                <a:gd name="connsiteY22" fmla="*/ 100290 h 559998"/>
                <a:gd name="connsiteX23" fmla="*/ 202051 w 312940"/>
                <a:gd name="connsiteY23" fmla="*/ 100290 h 559998"/>
                <a:gd name="connsiteX24" fmla="*/ 220834 w 312940"/>
                <a:gd name="connsiteY24" fmla="*/ 116482 h 559998"/>
                <a:gd name="connsiteX25" fmla="*/ 227940 w 312940"/>
                <a:gd name="connsiteY25" fmla="*/ 162526 h 559998"/>
                <a:gd name="connsiteX26" fmla="*/ 243532 w 312940"/>
                <a:gd name="connsiteY26" fmla="*/ 138638 h 559998"/>
                <a:gd name="connsiteX27" fmla="*/ 239665 w 312940"/>
                <a:gd name="connsiteY27" fmla="*/ 113577 h 559998"/>
                <a:gd name="connsiteX28" fmla="*/ 199479 w 312940"/>
                <a:gd name="connsiteY28" fmla="*/ 81373 h 559998"/>
                <a:gd name="connsiteX29" fmla="*/ 190563 w 312940"/>
                <a:gd name="connsiteY29" fmla="*/ 81973 h 559998"/>
                <a:gd name="connsiteX30" fmla="*/ 186496 w 312940"/>
                <a:gd name="connsiteY30" fmla="*/ 45378 h 559998"/>
                <a:gd name="connsiteX31" fmla="*/ 203250 w 312940"/>
                <a:gd name="connsiteY31" fmla="*/ 24280 h 559998"/>
                <a:gd name="connsiteX32" fmla="*/ 203946 w 312940"/>
                <a:gd name="connsiteY32" fmla="*/ 24214 h 559998"/>
                <a:gd name="connsiteX33" fmla="*/ 270621 w 312940"/>
                <a:gd name="connsiteY33" fmla="*/ 19089 h 559998"/>
                <a:gd name="connsiteX34" fmla="*/ 272136 w 312940"/>
                <a:gd name="connsiteY34" fmla="*/ 19023 h 559998"/>
                <a:gd name="connsiteX35" fmla="*/ 291033 w 312940"/>
                <a:gd name="connsiteY35" fmla="*/ 36082 h 559998"/>
                <a:gd name="connsiteX36" fmla="*/ 294843 w 312940"/>
                <a:gd name="connsiteY36" fmla="*/ 72553 h 559998"/>
                <a:gd name="connsiteX37" fmla="*/ 312941 w 312940"/>
                <a:gd name="connsiteY37" fmla="*/ 62723 h 559998"/>
                <a:gd name="connsiteX38" fmla="*/ 309978 w 312940"/>
                <a:gd name="connsiteY38" fmla="*/ 34129 h 559998"/>
                <a:gd name="connsiteX39" fmla="*/ 269164 w 312940"/>
                <a:gd name="connsiteY39" fmla="*/ 135 h 559998"/>
                <a:gd name="connsiteX40" fmla="*/ 202489 w 312940"/>
                <a:gd name="connsiteY40" fmla="*/ 5259 h 559998"/>
                <a:gd name="connsiteX41" fmla="*/ 167421 w 312940"/>
                <a:gd name="connsiteY41" fmla="*/ 46167 h 559998"/>
                <a:gd name="connsiteX42" fmla="*/ 167542 w 312940"/>
                <a:gd name="connsiteY42" fmla="*/ 47455 h 559998"/>
                <a:gd name="connsiteX43" fmla="*/ 171513 w 312940"/>
                <a:gd name="connsiteY43" fmla="*/ 83212 h 559998"/>
                <a:gd name="connsiteX44" fmla="*/ 114068 w 312940"/>
                <a:gd name="connsiteY44" fmla="*/ 87022 h 559998"/>
                <a:gd name="connsiteX45" fmla="*/ 78588 w 312940"/>
                <a:gd name="connsiteY45" fmla="*/ 127572 h 559998"/>
                <a:gd name="connsiteX46" fmla="*/ 78997 w 312940"/>
                <a:gd name="connsiteY46" fmla="*/ 131151 h 559998"/>
                <a:gd name="connsiteX47" fmla="*/ 86922 w 312940"/>
                <a:gd name="connsiteY47" fmla="*/ 179871 h 559998"/>
                <a:gd name="connsiteX48" fmla="*/ 35858 w 312940"/>
                <a:gd name="connsiteY48" fmla="*/ 182872 h 559998"/>
                <a:gd name="connsiteX49" fmla="*/ 67 w 312940"/>
                <a:gd name="connsiteY49" fmla="*/ 223148 h 559998"/>
                <a:gd name="connsiteX50" fmla="*/ 273 w 312940"/>
                <a:gd name="connsiteY50" fmla="*/ 225448 h 559998"/>
                <a:gd name="connsiteX51" fmla="*/ 22971 w 312940"/>
                <a:gd name="connsiteY51" fmla="*/ 414396 h 559998"/>
                <a:gd name="connsiteX52" fmla="*/ 50594 w 312940"/>
                <a:gd name="connsiteY52" fmla="*/ 446562 h 559998"/>
                <a:gd name="connsiteX53" fmla="*/ 97561 w 312940"/>
                <a:gd name="connsiteY53" fmla="*/ 459602 h 559998"/>
                <a:gd name="connsiteX54" fmla="*/ 97561 w 312940"/>
                <a:gd name="connsiteY54" fmla="*/ 493234 h 559998"/>
                <a:gd name="connsiteX55" fmla="*/ 59461 w 312940"/>
                <a:gd name="connsiteY55" fmla="*/ 493234 h 559998"/>
                <a:gd name="connsiteX56" fmla="*/ 30886 w 312940"/>
                <a:gd name="connsiteY56" fmla="*/ 521809 h 559998"/>
                <a:gd name="connsiteX57" fmla="*/ 30886 w 312940"/>
                <a:gd name="connsiteY57" fmla="*/ 524448 h 559998"/>
                <a:gd name="connsiteX58" fmla="*/ 23914 w 312940"/>
                <a:gd name="connsiteY58" fmla="*/ 550470 h 559998"/>
                <a:gd name="connsiteX59" fmla="*/ 49936 w 312940"/>
                <a:gd name="connsiteY59" fmla="*/ 557443 h 559998"/>
                <a:gd name="connsiteX60" fmla="*/ 56909 w 312940"/>
                <a:gd name="connsiteY60" fmla="*/ 531420 h 559998"/>
                <a:gd name="connsiteX61" fmla="*/ 49936 w 312940"/>
                <a:gd name="connsiteY61" fmla="*/ 524448 h 559998"/>
                <a:gd name="connsiteX62" fmla="*/ 49936 w 312940"/>
                <a:gd name="connsiteY62" fmla="*/ 521809 h 559998"/>
                <a:gd name="connsiteX63" fmla="*/ 59461 w 312940"/>
                <a:gd name="connsiteY63" fmla="*/ 512284 h 559998"/>
                <a:gd name="connsiteX64" fmla="*/ 97561 w 312940"/>
                <a:gd name="connsiteY64" fmla="*/ 512284 h 559998"/>
                <a:gd name="connsiteX65" fmla="*/ 97561 w 312940"/>
                <a:gd name="connsiteY65" fmla="*/ 524448 h 559998"/>
                <a:gd name="connsiteX66" fmla="*/ 90588 w 312940"/>
                <a:gd name="connsiteY66" fmla="*/ 550470 h 559998"/>
                <a:gd name="connsiteX67" fmla="*/ 116611 w 312940"/>
                <a:gd name="connsiteY67" fmla="*/ 557443 h 559998"/>
                <a:gd name="connsiteX68" fmla="*/ 123585 w 312940"/>
                <a:gd name="connsiteY68" fmla="*/ 531420 h 559998"/>
                <a:gd name="connsiteX69" fmla="*/ 116611 w 312940"/>
                <a:gd name="connsiteY69" fmla="*/ 524448 h 559998"/>
                <a:gd name="connsiteX70" fmla="*/ 116611 w 312940"/>
                <a:gd name="connsiteY70" fmla="*/ 512284 h 559998"/>
                <a:gd name="connsiteX71" fmla="*/ 154711 w 312940"/>
                <a:gd name="connsiteY71" fmla="*/ 512284 h 559998"/>
                <a:gd name="connsiteX72" fmla="*/ 164236 w 312940"/>
                <a:gd name="connsiteY72" fmla="*/ 521809 h 559998"/>
                <a:gd name="connsiteX73" fmla="*/ 164236 w 312940"/>
                <a:gd name="connsiteY73" fmla="*/ 524448 h 559998"/>
                <a:gd name="connsiteX74" fmla="*/ 157263 w 312940"/>
                <a:gd name="connsiteY74" fmla="*/ 550470 h 559998"/>
                <a:gd name="connsiteX75" fmla="*/ 183286 w 312940"/>
                <a:gd name="connsiteY75" fmla="*/ 557443 h 559998"/>
                <a:gd name="connsiteX76" fmla="*/ 190259 w 312940"/>
                <a:gd name="connsiteY76" fmla="*/ 531420 h 559998"/>
                <a:gd name="connsiteX77" fmla="*/ 183286 w 312940"/>
                <a:gd name="connsiteY77" fmla="*/ 524448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2940" h="559998">
                  <a:moveTo>
                    <a:pt x="183296" y="524448"/>
                  </a:moveTo>
                  <a:lnTo>
                    <a:pt x="183296" y="521809"/>
                  </a:lnTo>
                  <a:cubicBezTo>
                    <a:pt x="183296" y="506027"/>
                    <a:pt x="170503" y="493234"/>
                    <a:pt x="154721" y="493234"/>
                  </a:cubicBezTo>
                  <a:lnTo>
                    <a:pt x="116621" y="493234"/>
                  </a:lnTo>
                  <a:lnTo>
                    <a:pt x="116621" y="469003"/>
                  </a:lnTo>
                  <a:cubicBezTo>
                    <a:pt x="101897" y="462457"/>
                    <a:pt x="90124" y="450684"/>
                    <a:pt x="83579" y="435960"/>
                  </a:cubicBezTo>
                  <a:lnTo>
                    <a:pt x="55708" y="428217"/>
                  </a:lnTo>
                  <a:cubicBezTo>
                    <a:pt x="48256" y="426168"/>
                    <a:pt x="42790" y="419805"/>
                    <a:pt x="41888" y="412129"/>
                  </a:cubicBezTo>
                  <a:lnTo>
                    <a:pt x="19209" y="223162"/>
                  </a:lnTo>
                  <a:cubicBezTo>
                    <a:pt x="17949" y="212717"/>
                    <a:pt x="25396" y="203229"/>
                    <a:pt x="35841" y="201969"/>
                  </a:cubicBezTo>
                  <a:cubicBezTo>
                    <a:pt x="36230" y="201923"/>
                    <a:pt x="36620" y="201887"/>
                    <a:pt x="37011" y="201865"/>
                  </a:cubicBezTo>
                  <a:lnTo>
                    <a:pt x="142034" y="195692"/>
                  </a:lnTo>
                  <a:cubicBezTo>
                    <a:pt x="142405" y="195692"/>
                    <a:pt x="142776" y="195692"/>
                    <a:pt x="143148" y="195692"/>
                  </a:cubicBezTo>
                  <a:cubicBezTo>
                    <a:pt x="152693" y="195725"/>
                    <a:pt x="160753" y="202788"/>
                    <a:pt x="162036" y="212247"/>
                  </a:cubicBezTo>
                  <a:lnTo>
                    <a:pt x="167561" y="255033"/>
                  </a:lnTo>
                  <a:lnTo>
                    <a:pt x="183591" y="230449"/>
                  </a:lnTo>
                  <a:lnTo>
                    <a:pt x="180934" y="209818"/>
                  </a:lnTo>
                  <a:cubicBezTo>
                    <a:pt x="178290" y="190022"/>
                    <a:pt x="160871" y="175586"/>
                    <a:pt x="140929" y="176661"/>
                  </a:cubicBezTo>
                  <a:lnTo>
                    <a:pt x="106105" y="178709"/>
                  </a:lnTo>
                  <a:lnTo>
                    <a:pt x="97857" y="128055"/>
                  </a:lnTo>
                  <a:cubicBezTo>
                    <a:pt x="96175" y="117669"/>
                    <a:pt x="103232" y="107887"/>
                    <a:pt x="113617" y="106206"/>
                  </a:cubicBezTo>
                  <a:cubicBezTo>
                    <a:pt x="114196" y="106112"/>
                    <a:pt x="114779" y="106045"/>
                    <a:pt x="115364" y="106005"/>
                  </a:cubicBezTo>
                  <a:lnTo>
                    <a:pt x="200746" y="100290"/>
                  </a:lnTo>
                  <a:cubicBezTo>
                    <a:pt x="201184" y="100290"/>
                    <a:pt x="201622" y="100290"/>
                    <a:pt x="202051" y="100290"/>
                  </a:cubicBezTo>
                  <a:cubicBezTo>
                    <a:pt x="211468" y="100262"/>
                    <a:pt x="219474" y="107163"/>
                    <a:pt x="220834" y="116482"/>
                  </a:cubicBezTo>
                  <a:lnTo>
                    <a:pt x="227940" y="162526"/>
                  </a:lnTo>
                  <a:lnTo>
                    <a:pt x="243532" y="138638"/>
                  </a:lnTo>
                  <a:lnTo>
                    <a:pt x="239665" y="113577"/>
                  </a:lnTo>
                  <a:cubicBezTo>
                    <a:pt x="236769" y="93976"/>
                    <a:pt x="219240" y="79928"/>
                    <a:pt x="199479" y="81373"/>
                  </a:cubicBezTo>
                  <a:lnTo>
                    <a:pt x="190563" y="81973"/>
                  </a:lnTo>
                  <a:lnTo>
                    <a:pt x="186496" y="45378"/>
                  </a:lnTo>
                  <a:cubicBezTo>
                    <a:pt x="185297" y="34926"/>
                    <a:pt x="192798" y="25481"/>
                    <a:pt x="203250" y="24280"/>
                  </a:cubicBezTo>
                  <a:cubicBezTo>
                    <a:pt x="203482" y="24254"/>
                    <a:pt x="203714" y="24232"/>
                    <a:pt x="203946" y="24214"/>
                  </a:cubicBezTo>
                  <a:lnTo>
                    <a:pt x="270621" y="19089"/>
                  </a:lnTo>
                  <a:cubicBezTo>
                    <a:pt x="271135" y="19089"/>
                    <a:pt x="271631" y="19023"/>
                    <a:pt x="272136" y="19023"/>
                  </a:cubicBezTo>
                  <a:cubicBezTo>
                    <a:pt x="281884" y="19004"/>
                    <a:pt x="290059" y="26382"/>
                    <a:pt x="291033" y="36082"/>
                  </a:cubicBezTo>
                  <a:lnTo>
                    <a:pt x="294843" y="72553"/>
                  </a:lnTo>
                  <a:cubicBezTo>
                    <a:pt x="300506" y="68636"/>
                    <a:pt x="306573" y="65341"/>
                    <a:pt x="312941" y="62723"/>
                  </a:cubicBezTo>
                  <a:lnTo>
                    <a:pt x="309978" y="34129"/>
                  </a:lnTo>
                  <a:cubicBezTo>
                    <a:pt x="307952" y="13547"/>
                    <a:pt x="289774" y="-1595"/>
                    <a:pt x="269164" y="135"/>
                  </a:cubicBezTo>
                  <a:lnTo>
                    <a:pt x="202489" y="5259"/>
                  </a:lnTo>
                  <a:cubicBezTo>
                    <a:pt x="181509" y="6872"/>
                    <a:pt x="165808" y="25186"/>
                    <a:pt x="167421" y="46167"/>
                  </a:cubicBezTo>
                  <a:cubicBezTo>
                    <a:pt x="167454" y="46597"/>
                    <a:pt x="167494" y="47026"/>
                    <a:pt x="167542" y="47455"/>
                  </a:cubicBezTo>
                  <a:lnTo>
                    <a:pt x="171513" y="83212"/>
                  </a:lnTo>
                  <a:lnTo>
                    <a:pt x="114068" y="87022"/>
                  </a:lnTo>
                  <a:cubicBezTo>
                    <a:pt x="93073" y="88422"/>
                    <a:pt x="77187" y="106577"/>
                    <a:pt x="78588" y="127572"/>
                  </a:cubicBezTo>
                  <a:cubicBezTo>
                    <a:pt x="78668" y="128771"/>
                    <a:pt x="78805" y="129965"/>
                    <a:pt x="78997" y="131151"/>
                  </a:cubicBezTo>
                  <a:lnTo>
                    <a:pt x="86922" y="179871"/>
                  </a:lnTo>
                  <a:lnTo>
                    <a:pt x="35858" y="182872"/>
                  </a:lnTo>
                  <a:cubicBezTo>
                    <a:pt x="14853" y="184110"/>
                    <a:pt x="-1171" y="202143"/>
                    <a:pt x="67" y="223148"/>
                  </a:cubicBezTo>
                  <a:cubicBezTo>
                    <a:pt x="113" y="223917"/>
                    <a:pt x="181" y="224684"/>
                    <a:pt x="273" y="225448"/>
                  </a:cubicBezTo>
                  <a:lnTo>
                    <a:pt x="22971" y="414396"/>
                  </a:lnTo>
                  <a:cubicBezTo>
                    <a:pt x="24777" y="429740"/>
                    <a:pt x="35699" y="442458"/>
                    <a:pt x="50594" y="446562"/>
                  </a:cubicBezTo>
                  <a:lnTo>
                    <a:pt x="97561" y="459602"/>
                  </a:lnTo>
                  <a:lnTo>
                    <a:pt x="97561" y="493234"/>
                  </a:lnTo>
                  <a:lnTo>
                    <a:pt x="59461" y="493234"/>
                  </a:lnTo>
                  <a:cubicBezTo>
                    <a:pt x="43680" y="493234"/>
                    <a:pt x="30886" y="506027"/>
                    <a:pt x="30886" y="521809"/>
                  </a:cubicBezTo>
                  <a:lnTo>
                    <a:pt x="30886" y="524448"/>
                  </a:lnTo>
                  <a:cubicBezTo>
                    <a:pt x="21775" y="529708"/>
                    <a:pt x="18653" y="541359"/>
                    <a:pt x="23914" y="550470"/>
                  </a:cubicBezTo>
                  <a:cubicBezTo>
                    <a:pt x="29174" y="559582"/>
                    <a:pt x="40825" y="562704"/>
                    <a:pt x="49936" y="557443"/>
                  </a:cubicBezTo>
                  <a:cubicBezTo>
                    <a:pt x="59048" y="552183"/>
                    <a:pt x="62170" y="540532"/>
                    <a:pt x="56909" y="531420"/>
                  </a:cubicBezTo>
                  <a:cubicBezTo>
                    <a:pt x="55237" y="528524"/>
                    <a:pt x="52832" y="526119"/>
                    <a:pt x="49936" y="524448"/>
                  </a:cubicBezTo>
                  <a:lnTo>
                    <a:pt x="49936" y="521809"/>
                  </a:lnTo>
                  <a:cubicBezTo>
                    <a:pt x="49936" y="516549"/>
                    <a:pt x="54201" y="512284"/>
                    <a:pt x="59461" y="512284"/>
                  </a:cubicBezTo>
                  <a:lnTo>
                    <a:pt x="97561" y="512284"/>
                  </a:lnTo>
                  <a:lnTo>
                    <a:pt x="97561" y="524448"/>
                  </a:lnTo>
                  <a:cubicBezTo>
                    <a:pt x="88450" y="529708"/>
                    <a:pt x="85328" y="541359"/>
                    <a:pt x="90588" y="550470"/>
                  </a:cubicBezTo>
                  <a:cubicBezTo>
                    <a:pt x="95849" y="559582"/>
                    <a:pt x="107500" y="562704"/>
                    <a:pt x="116611" y="557443"/>
                  </a:cubicBezTo>
                  <a:cubicBezTo>
                    <a:pt x="125723" y="552183"/>
                    <a:pt x="128844" y="540532"/>
                    <a:pt x="123585" y="531420"/>
                  </a:cubicBezTo>
                  <a:cubicBezTo>
                    <a:pt x="121912" y="528524"/>
                    <a:pt x="119507" y="526119"/>
                    <a:pt x="116611" y="524448"/>
                  </a:cubicBezTo>
                  <a:lnTo>
                    <a:pt x="116611" y="512284"/>
                  </a:lnTo>
                  <a:lnTo>
                    <a:pt x="154711" y="512284"/>
                  </a:lnTo>
                  <a:cubicBezTo>
                    <a:pt x="159972" y="512284"/>
                    <a:pt x="164236" y="516549"/>
                    <a:pt x="164236" y="521809"/>
                  </a:cubicBezTo>
                  <a:lnTo>
                    <a:pt x="164236" y="524448"/>
                  </a:lnTo>
                  <a:cubicBezTo>
                    <a:pt x="155125" y="529708"/>
                    <a:pt x="152003" y="541359"/>
                    <a:pt x="157263" y="550470"/>
                  </a:cubicBezTo>
                  <a:cubicBezTo>
                    <a:pt x="162524" y="559582"/>
                    <a:pt x="174175" y="562704"/>
                    <a:pt x="183286" y="557443"/>
                  </a:cubicBezTo>
                  <a:cubicBezTo>
                    <a:pt x="192398" y="552183"/>
                    <a:pt x="195519" y="540532"/>
                    <a:pt x="190259" y="531420"/>
                  </a:cubicBezTo>
                  <a:cubicBezTo>
                    <a:pt x="188587" y="528524"/>
                    <a:pt x="186182" y="526119"/>
                    <a:pt x="183286" y="524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A76B9490-5865-FF44-A6FD-96D5E6F2A672}"/>
                </a:ext>
              </a:extLst>
            </p:cNvPr>
            <p:cNvSpPr/>
            <p:nvPr/>
          </p:nvSpPr>
          <p:spPr>
            <a:xfrm>
              <a:off x="6371073" y="3285812"/>
              <a:ext cx="313076" cy="559974"/>
            </a:xfrm>
            <a:custGeom>
              <a:avLst/>
              <a:gdLst>
                <a:gd name="connsiteX0" fmla="*/ 262500 w 313076"/>
                <a:gd name="connsiteY0" fmla="*/ 446539 h 559975"/>
                <a:gd name="connsiteX1" fmla="*/ 290122 w 313076"/>
                <a:gd name="connsiteY1" fmla="*/ 414363 h 559975"/>
                <a:gd name="connsiteX2" fmla="*/ 312801 w 313076"/>
                <a:gd name="connsiteY2" fmla="*/ 225397 h 559975"/>
                <a:gd name="connsiteX3" fmla="*/ 279515 w 313076"/>
                <a:gd name="connsiteY3" fmla="*/ 183027 h 559975"/>
                <a:gd name="connsiteX4" fmla="*/ 277206 w 313076"/>
                <a:gd name="connsiteY4" fmla="*/ 182820 h 559975"/>
                <a:gd name="connsiteX5" fmla="*/ 226152 w 313076"/>
                <a:gd name="connsiteY5" fmla="*/ 179820 h 559975"/>
                <a:gd name="connsiteX6" fmla="*/ 234077 w 313076"/>
                <a:gd name="connsiteY6" fmla="*/ 131099 h 559975"/>
                <a:gd name="connsiteX7" fmla="*/ 202584 w 313076"/>
                <a:gd name="connsiteY7" fmla="*/ 87380 h 559975"/>
                <a:gd name="connsiteX8" fmla="*/ 199006 w 313076"/>
                <a:gd name="connsiteY8" fmla="*/ 86970 h 559975"/>
                <a:gd name="connsiteX9" fmla="*/ 141561 w 313076"/>
                <a:gd name="connsiteY9" fmla="*/ 83160 h 559975"/>
                <a:gd name="connsiteX10" fmla="*/ 145542 w 313076"/>
                <a:gd name="connsiteY10" fmla="*/ 47441 h 559975"/>
                <a:gd name="connsiteX11" fmla="*/ 111883 w 313076"/>
                <a:gd name="connsiteY11" fmla="*/ 5367 h 559975"/>
                <a:gd name="connsiteX12" fmla="*/ 110595 w 313076"/>
                <a:gd name="connsiteY12" fmla="*/ 5246 h 559975"/>
                <a:gd name="connsiteX13" fmla="*/ 43920 w 313076"/>
                <a:gd name="connsiteY13" fmla="*/ 121 h 559975"/>
                <a:gd name="connsiteX14" fmla="*/ 3124 w 313076"/>
                <a:gd name="connsiteY14" fmla="*/ 34106 h 559975"/>
                <a:gd name="connsiteX15" fmla="*/ 0 w 313076"/>
                <a:gd name="connsiteY15" fmla="*/ 63824 h 559975"/>
                <a:gd name="connsiteX16" fmla="*/ 18040 w 313076"/>
                <a:gd name="connsiteY16" fmla="*/ 74435 h 559975"/>
                <a:gd name="connsiteX17" fmla="*/ 22079 w 313076"/>
                <a:gd name="connsiteY17" fmla="*/ 36059 h 559975"/>
                <a:gd name="connsiteX18" fmla="*/ 40977 w 313076"/>
                <a:gd name="connsiteY18" fmla="*/ 19000 h 559975"/>
                <a:gd name="connsiteX19" fmla="*/ 42481 w 313076"/>
                <a:gd name="connsiteY19" fmla="*/ 19066 h 559975"/>
                <a:gd name="connsiteX20" fmla="*/ 109156 w 313076"/>
                <a:gd name="connsiteY20" fmla="*/ 24191 h 559975"/>
                <a:gd name="connsiteX21" fmla="*/ 126696 w 313076"/>
                <a:gd name="connsiteY21" fmla="*/ 44640 h 559975"/>
                <a:gd name="connsiteX22" fmla="*/ 126635 w 313076"/>
                <a:gd name="connsiteY22" fmla="*/ 45289 h 559975"/>
                <a:gd name="connsiteX23" fmla="*/ 122587 w 313076"/>
                <a:gd name="connsiteY23" fmla="*/ 81884 h 559975"/>
                <a:gd name="connsiteX24" fmla="*/ 113681 w 313076"/>
                <a:gd name="connsiteY24" fmla="*/ 81284 h 559975"/>
                <a:gd name="connsiteX25" fmla="*/ 73495 w 313076"/>
                <a:gd name="connsiteY25" fmla="*/ 113488 h 559975"/>
                <a:gd name="connsiteX26" fmla="*/ 69094 w 313076"/>
                <a:gd name="connsiteY26" fmla="*/ 141967 h 559975"/>
                <a:gd name="connsiteX27" fmla="*/ 84687 w 313076"/>
                <a:gd name="connsiteY27" fmla="*/ 165837 h 559975"/>
                <a:gd name="connsiteX28" fmla="*/ 92307 w 313076"/>
                <a:gd name="connsiteY28" fmla="*/ 116393 h 559975"/>
                <a:gd name="connsiteX29" fmla="*/ 111100 w 313076"/>
                <a:gd name="connsiteY29" fmla="*/ 100200 h 559975"/>
                <a:gd name="connsiteX30" fmla="*/ 112405 w 313076"/>
                <a:gd name="connsiteY30" fmla="*/ 100200 h 559975"/>
                <a:gd name="connsiteX31" fmla="*/ 197787 w 313076"/>
                <a:gd name="connsiteY31" fmla="*/ 105915 h 559975"/>
                <a:gd name="connsiteX32" fmla="*/ 215528 w 313076"/>
                <a:gd name="connsiteY32" fmla="*/ 126190 h 559975"/>
                <a:gd name="connsiteX33" fmla="*/ 215322 w 313076"/>
                <a:gd name="connsiteY33" fmla="*/ 127985 h 559975"/>
                <a:gd name="connsiteX34" fmla="*/ 207083 w 313076"/>
                <a:gd name="connsiteY34" fmla="*/ 178639 h 559975"/>
                <a:gd name="connsiteX35" fmla="*/ 172250 w 313076"/>
                <a:gd name="connsiteY35" fmla="*/ 176591 h 559975"/>
                <a:gd name="connsiteX36" fmla="*/ 132245 w 313076"/>
                <a:gd name="connsiteY36" fmla="*/ 209747 h 559975"/>
                <a:gd name="connsiteX37" fmla="*/ 129140 w 313076"/>
                <a:gd name="connsiteY37" fmla="*/ 233836 h 559975"/>
                <a:gd name="connsiteX38" fmla="*/ 145180 w 313076"/>
                <a:gd name="connsiteY38" fmla="*/ 258401 h 559975"/>
                <a:gd name="connsiteX39" fmla="*/ 151143 w 313076"/>
                <a:gd name="connsiteY39" fmla="*/ 212176 h 559975"/>
                <a:gd name="connsiteX40" fmla="*/ 170040 w 313076"/>
                <a:gd name="connsiteY40" fmla="*/ 195565 h 559975"/>
                <a:gd name="connsiteX41" fmla="*/ 171155 w 313076"/>
                <a:gd name="connsiteY41" fmla="*/ 195565 h 559975"/>
                <a:gd name="connsiteX42" fmla="*/ 276158 w 313076"/>
                <a:gd name="connsiteY42" fmla="*/ 201737 h 559975"/>
                <a:gd name="connsiteX43" fmla="*/ 294065 w 313076"/>
                <a:gd name="connsiteY43" fmla="*/ 221865 h 559975"/>
                <a:gd name="connsiteX44" fmla="*/ 293961 w 313076"/>
                <a:gd name="connsiteY44" fmla="*/ 223035 h 559975"/>
                <a:gd name="connsiteX45" fmla="*/ 271224 w 313076"/>
                <a:gd name="connsiteY45" fmla="*/ 412106 h 559975"/>
                <a:gd name="connsiteX46" fmla="*/ 257404 w 313076"/>
                <a:gd name="connsiteY46" fmla="*/ 428194 h 559975"/>
                <a:gd name="connsiteX47" fmla="*/ 226514 w 313076"/>
                <a:gd name="connsiteY47" fmla="*/ 436766 h 559975"/>
                <a:gd name="connsiteX48" fmla="*/ 196491 w 313076"/>
                <a:gd name="connsiteY48" fmla="*/ 467703 h 559975"/>
                <a:gd name="connsiteX49" fmla="*/ 196491 w 313076"/>
                <a:gd name="connsiteY49" fmla="*/ 493211 h 559975"/>
                <a:gd name="connsiteX50" fmla="*/ 158391 w 313076"/>
                <a:gd name="connsiteY50" fmla="*/ 493211 h 559975"/>
                <a:gd name="connsiteX51" fmla="*/ 129816 w 313076"/>
                <a:gd name="connsiteY51" fmla="*/ 521786 h 559975"/>
                <a:gd name="connsiteX52" fmla="*/ 129816 w 313076"/>
                <a:gd name="connsiteY52" fmla="*/ 525292 h 559975"/>
                <a:gd name="connsiteX53" fmla="*/ 125156 w 313076"/>
                <a:gd name="connsiteY53" fmla="*/ 551826 h 559975"/>
                <a:gd name="connsiteX54" fmla="*/ 151690 w 313076"/>
                <a:gd name="connsiteY54" fmla="*/ 556487 h 559975"/>
                <a:gd name="connsiteX55" fmla="*/ 156351 w 313076"/>
                <a:gd name="connsiteY55" fmla="*/ 529952 h 559975"/>
                <a:gd name="connsiteX56" fmla="*/ 148866 w 313076"/>
                <a:gd name="connsiteY56" fmla="*/ 523653 h 559975"/>
                <a:gd name="connsiteX57" fmla="*/ 148866 w 313076"/>
                <a:gd name="connsiteY57" fmla="*/ 521786 h 559975"/>
                <a:gd name="connsiteX58" fmla="*/ 158391 w 313076"/>
                <a:gd name="connsiteY58" fmla="*/ 512261 h 559975"/>
                <a:gd name="connsiteX59" fmla="*/ 196491 w 313076"/>
                <a:gd name="connsiteY59" fmla="*/ 512261 h 559975"/>
                <a:gd name="connsiteX60" fmla="*/ 196491 w 313076"/>
                <a:gd name="connsiteY60" fmla="*/ 524425 h 559975"/>
                <a:gd name="connsiteX61" fmla="*/ 189519 w 313076"/>
                <a:gd name="connsiteY61" fmla="*/ 550447 h 559975"/>
                <a:gd name="connsiteX62" fmla="*/ 215541 w 313076"/>
                <a:gd name="connsiteY62" fmla="*/ 557420 h 559975"/>
                <a:gd name="connsiteX63" fmla="*/ 222514 w 313076"/>
                <a:gd name="connsiteY63" fmla="*/ 531397 h 559975"/>
                <a:gd name="connsiteX64" fmla="*/ 215541 w 313076"/>
                <a:gd name="connsiteY64" fmla="*/ 524425 h 559975"/>
                <a:gd name="connsiteX65" fmla="*/ 215541 w 313076"/>
                <a:gd name="connsiteY65" fmla="*/ 512261 h 559975"/>
                <a:gd name="connsiteX66" fmla="*/ 253641 w 313076"/>
                <a:gd name="connsiteY66" fmla="*/ 512261 h 559975"/>
                <a:gd name="connsiteX67" fmla="*/ 263166 w 313076"/>
                <a:gd name="connsiteY67" fmla="*/ 521786 h 559975"/>
                <a:gd name="connsiteX68" fmla="*/ 263166 w 313076"/>
                <a:gd name="connsiteY68" fmla="*/ 524425 h 559975"/>
                <a:gd name="connsiteX69" fmla="*/ 256194 w 313076"/>
                <a:gd name="connsiteY69" fmla="*/ 550447 h 559975"/>
                <a:gd name="connsiteX70" fmla="*/ 282216 w 313076"/>
                <a:gd name="connsiteY70" fmla="*/ 557420 h 559975"/>
                <a:gd name="connsiteX71" fmla="*/ 289189 w 313076"/>
                <a:gd name="connsiteY71" fmla="*/ 531397 h 559975"/>
                <a:gd name="connsiteX72" fmla="*/ 282216 w 313076"/>
                <a:gd name="connsiteY72" fmla="*/ 524425 h 559975"/>
                <a:gd name="connsiteX73" fmla="*/ 282216 w 313076"/>
                <a:gd name="connsiteY73" fmla="*/ 521786 h 559975"/>
                <a:gd name="connsiteX74" fmla="*/ 253641 w 313076"/>
                <a:gd name="connsiteY74" fmla="*/ 493211 h 559975"/>
                <a:gd name="connsiteX75" fmla="*/ 215541 w 313076"/>
                <a:gd name="connsiteY75" fmla="*/ 493211 h 559975"/>
                <a:gd name="connsiteX76" fmla="*/ 215541 w 313076"/>
                <a:gd name="connsiteY76" fmla="*/ 459588 h 5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13076" h="559975">
                  <a:moveTo>
                    <a:pt x="262500" y="446539"/>
                  </a:moveTo>
                  <a:cubicBezTo>
                    <a:pt x="277396" y="442432"/>
                    <a:pt x="288318" y="429709"/>
                    <a:pt x="290122" y="414363"/>
                  </a:cubicBezTo>
                  <a:lnTo>
                    <a:pt x="312801" y="225397"/>
                  </a:lnTo>
                  <a:cubicBezTo>
                    <a:pt x="315310" y="204505"/>
                    <a:pt x="300407" y="185535"/>
                    <a:pt x="279515" y="183027"/>
                  </a:cubicBezTo>
                  <a:cubicBezTo>
                    <a:pt x="278747" y="182934"/>
                    <a:pt x="277978" y="182866"/>
                    <a:pt x="277206" y="182820"/>
                  </a:cubicBezTo>
                  <a:lnTo>
                    <a:pt x="226152" y="179820"/>
                  </a:lnTo>
                  <a:lnTo>
                    <a:pt x="234077" y="131099"/>
                  </a:lnTo>
                  <a:cubicBezTo>
                    <a:pt x="237454" y="110330"/>
                    <a:pt x="223354" y="90756"/>
                    <a:pt x="202584" y="87380"/>
                  </a:cubicBezTo>
                  <a:cubicBezTo>
                    <a:pt x="201399" y="87186"/>
                    <a:pt x="200204" y="87050"/>
                    <a:pt x="199006" y="86970"/>
                  </a:cubicBezTo>
                  <a:lnTo>
                    <a:pt x="141561" y="83160"/>
                  </a:lnTo>
                  <a:lnTo>
                    <a:pt x="145542" y="47441"/>
                  </a:lnTo>
                  <a:cubicBezTo>
                    <a:pt x="147866" y="26528"/>
                    <a:pt x="132797" y="7691"/>
                    <a:pt x="111883" y="5367"/>
                  </a:cubicBezTo>
                  <a:cubicBezTo>
                    <a:pt x="111454" y="5319"/>
                    <a:pt x="111024" y="5279"/>
                    <a:pt x="110595" y="5246"/>
                  </a:cubicBezTo>
                  <a:lnTo>
                    <a:pt x="43920" y="121"/>
                  </a:lnTo>
                  <a:cubicBezTo>
                    <a:pt x="23347" y="-1513"/>
                    <a:pt x="5233" y="13577"/>
                    <a:pt x="3124" y="34106"/>
                  </a:cubicBezTo>
                  <a:lnTo>
                    <a:pt x="0" y="63824"/>
                  </a:lnTo>
                  <a:cubicBezTo>
                    <a:pt x="6386" y="66688"/>
                    <a:pt x="12435" y="70246"/>
                    <a:pt x="18040" y="74435"/>
                  </a:cubicBezTo>
                  <a:lnTo>
                    <a:pt x="22079" y="36059"/>
                  </a:lnTo>
                  <a:cubicBezTo>
                    <a:pt x="23050" y="26357"/>
                    <a:pt x="31226" y="18976"/>
                    <a:pt x="40977" y="19000"/>
                  </a:cubicBezTo>
                  <a:cubicBezTo>
                    <a:pt x="41472" y="19000"/>
                    <a:pt x="41977" y="19000"/>
                    <a:pt x="42481" y="19066"/>
                  </a:cubicBezTo>
                  <a:lnTo>
                    <a:pt x="109156" y="24191"/>
                  </a:lnTo>
                  <a:cubicBezTo>
                    <a:pt x="119646" y="24995"/>
                    <a:pt x="127500" y="34150"/>
                    <a:pt x="126696" y="44640"/>
                  </a:cubicBezTo>
                  <a:cubicBezTo>
                    <a:pt x="126679" y="44857"/>
                    <a:pt x="126659" y="45072"/>
                    <a:pt x="126635" y="45289"/>
                  </a:cubicBezTo>
                  <a:lnTo>
                    <a:pt x="122587" y="81884"/>
                  </a:lnTo>
                  <a:lnTo>
                    <a:pt x="113681" y="81284"/>
                  </a:lnTo>
                  <a:cubicBezTo>
                    <a:pt x="93931" y="79877"/>
                    <a:pt x="76425" y="93906"/>
                    <a:pt x="73495" y="113488"/>
                  </a:cubicBezTo>
                  <a:lnTo>
                    <a:pt x="69094" y="141967"/>
                  </a:lnTo>
                  <a:lnTo>
                    <a:pt x="84687" y="165837"/>
                  </a:lnTo>
                  <a:lnTo>
                    <a:pt x="92307" y="116393"/>
                  </a:lnTo>
                  <a:cubicBezTo>
                    <a:pt x="93675" y="107075"/>
                    <a:pt x="101681" y="100177"/>
                    <a:pt x="111100" y="100200"/>
                  </a:cubicBezTo>
                  <a:cubicBezTo>
                    <a:pt x="111528" y="100200"/>
                    <a:pt x="111966" y="100200"/>
                    <a:pt x="112405" y="100200"/>
                  </a:cubicBezTo>
                  <a:lnTo>
                    <a:pt x="197787" y="105915"/>
                  </a:lnTo>
                  <a:cubicBezTo>
                    <a:pt x="208284" y="106615"/>
                    <a:pt x="216227" y="115693"/>
                    <a:pt x="215528" y="126190"/>
                  </a:cubicBezTo>
                  <a:cubicBezTo>
                    <a:pt x="215488" y="126791"/>
                    <a:pt x="215419" y="127390"/>
                    <a:pt x="215322" y="127985"/>
                  </a:cubicBezTo>
                  <a:lnTo>
                    <a:pt x="207083" y="178639"/>
                  </a:lnTo>
                  <a:lnTo>
                    <a:pt x="172250" y="176591"/>
                  </a:lnTo>
                  <a:cubicBezTo>
                    <a:pt x="152288" y="175455"/>
                    <a:pt x="134833" y="189921"/>
                    <a:pt x="132245" y="209747"/>
                  </a:cubicBezTo>
                  <a:lnTo>
                    <a:pt x="129140" y="233836"/>
                  </a:lnTo>
                  <a:lnTo>
                    <a:pt x="145180" y="258401"/>
                  </a:lnTo>
                  <a:lnTo>
                    <a:pt x="151143" y="212176"/>
                  </a:lnTo>
                  <a:cubicBezTo>
                    <a:pt x="152396" y="202689"/>
                    <a:pt x="160471" y="195591"/>
                    <a:pt x="170040" y="195565"/>
                  </a:cubicBezTo>
                  <a:cubicBezTo>
                    <a:pt x="170402" y="195565"/>
                    <a:pt x="170774" y="195565"/>
                    <a:pt x="171155" y="195565"/>
                  </a:cubicBezTo>
                  <a:lnTo>
                    <a:pt x="276158" y="201737"/>
                  </a:lnTo>
                  <a:cubicBezTo>
                    <a:pt x="286662" y="202350"/>
                    <a:pt x="294679" y="211362"/>
                    <a:pt x="294065" y="221865"/>
                  </a:cubicBezTo>
                  <a:cubicBezTo>
                    <a:pt x="294042" y="222256"/>
                    <a:pt x="294007" y="222646"/>
                    <a:pt x="293961" y="223035"/>
                  </a:cubicBezTo>
                  <a:lnTo>
                    <a:pt x="271224" y="412106"/>
                  </a:lnTo>
                  <a:cubicBezTo>
                    <a:pt x="270304" y="419775"/>
                    <a:pt x="264846" y="426129"/>
                    <a:pt x="257404" y="428194"/>
                  </a:cubicBezTo>
                  <a:lnTo>
                    <a:pt x="226514" y="436766"/>
                  </a:lnTo>
                  <a:cubicBezTo>
                    <a:pt x="220312" y="450190"/>
                    <a:pt x="209723" y="461102"/>
                    <a:pt x="196491" y="467703"/>
                  </a:cubicBezTo>
                  <a:lnTo>
                    <a:pt x="196491" y="493211"/>
                  </a:lnTo>
                  <a:lnTo>
                    <a:pt x="158391" y="493211"/>
                  </a:lnTo>
                  <a:cubicBezTo>
                    <a:pt x="142609" y="493211"/>
                    <a:pt x="129816" y="506004"/>
                    <a:pt x="129816" y="521786"/>
                  </a:cubicBezTo>
                  <a:lnTo>
                    <a:pt x="129816" y="525292"/>
                  </a:lnTo>
                  <a:cubicBezTo>
                    <a:pt x="121202" y="531331"/>
                    <a:pt x="119115" y="543212"/>
                    <a:pt x="125156" y="551826"/>
                  </a:cubicBezTo>
                  <a:cubicBezTo>
                    <a:pt x="131195" y="560441"/>
                    <a:pt x="143076" y="562527"/>
                    <a:pt x="151690" y="556487"/>
                  </a:cubicBezTo>
                  <a:cubicBezTo>
                    <a:pt x="160304" y="550446"/>
                    <a:pt x="162391" y="538567"/>
                    <a:pt x="156351" y="529952"/>
                  </a:cubicBezTo>
                  <a:cubicBezTo>
                    <a:pt x="154447" y="527237"/>
                    <a:pt x="151867" y="525066"/>
                    <a:pt x="148866" y="523653"/>
                  </a:cubicBezTo>
                  <a:lnTo>
                    <a:pt x="148866" y="521786"/>
                  </a:lnTo>
                  <a:cubicBezTo>
                    <a:pt x="148866" y="516526"/>
                    <a:pt x="153131" y="512261"/>
                    <a:pt x="158391" y="512261"/>
                  </a:cubicBezTo>
                  <a:lnTo>
                    <a:pt x="196491" y="512261"/>
                  </a:lnTo>
                  <a:lnTo>
                    <a:pt x="196491" y="524425"/>
                  </a:lnTo>
                  <a:cubicBezTo>
                    <a:pt x="187380" y="529685"/>
                    <a:pt x="184258" y="541336"/>
                    <a:pt x="189519" y="550447"/>
                  </a:cubicBezTo>
                  <a:cubicBezTo>
                    <a:pt x="194779" y="559559"/>
                    <a:pt x="206430" y="562681"/>
                    <a:pt x="215541" y="557420"/>
                  </a:cubicBezTo>
                  <a:cubicBezTo>
                    <a:pt x="224653" y="552160"/>
                    <a:pt x="227774" y="540509"/>
                    <a:pt x="222514" y="531397"/>
                  </a:cubicBezTo>
                  <a:cubicBezTo>
                    <a:pt x="220842" y="528502"/>
                    <a:pt x="218437" y="526096"/>
                    <a:pt x="215541" y="524425"/>
                  </a:cubicBezTo>
                  <a:lnTo>
                    <a:pt x="215541" y="512261"/>
                  </a:lnTo>
                  <a:lnTo>
                    <a:pt x="253641" y="512261"/>
                  </a:lnTo>
                  <a:cubicBezTo>
                    <a:pt x="258902" y="512261"/>
                    <a:pt x="263166" y="516526"/>
                    <a:pt x="263166" y="521786"/>
                  </a:cubicBezTo>
                  <a:lnTo>
                    <a:pt x="263166" y="524425"/>
                  </a:lnTo>
                  <a:cubicBezTo>
                    <a:pt x="254055" y="529685"/>
                    <a:pt x="250933" y="541336"/>
                    <a:pt x="256194" y="550447"/>
                  </a:cubicBezTo>
                  <a:cubicBezTo>
                    <a:pt x="261454" y="559559"/>
                    <a:pt x="273105" y="562681"/>
                    <a:pt x="282216" y="557420"/>
                  </a:cubicBezTo>
                  <a:cubicBezTo>
                    <a:pt x="291328" y="552160"/>
                    <a:pt x="294449" y="540509"/>
                    <a:pt x="289189" y="531397"/>
                  </a:cubicBezTo>
                  <a:cubicBezTo>
                    <a:pt x="287517" y="528502"/>
                    <a:pt x="285112" y="526096"/>
                    <a:pt x="282216" y="524425"/>
                  </a:cubicBezTo>
                  <a:lnTo>
                    <a:pt x="282216" y="521786"/>
                  </a:lnTo>
                  <a:cubicBezTo>
                    <a:pt x="282216" y="506004"/>
                    <a:pt x="269423" y="493211"/>
                    <a:pt x="253641" y="493211"/>
                  </a:cubicBezTo>
                  <a:lnTo>
                    <a:pt x="215541" y="493211"/>
                  </a:lnTo>
                  <a:lnTo>
                    <a:pt x="215541" y="459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79A55B-08D1-5245-9EEC-C8700EC0216F}"/>
                </a:ext>
              </a:extLst>
            </p:cNvPr>
            <p:cNvSpPr/>
            <p:nvPr/>
          </p:nvSpPr>
          <p:spPr>
            <a:xfrm>
              <a:off x="5906370" y="3359922"/>
              <a:ext cx="677506" cy="561979"/>
            </a:xfrm>
            <a:custGeom>
              <a:avLst/>
              <a:gdLst>
                <a:gd name="connsiteX0" fmla="*/ 642400 w 677505"/>
                <a:gd name="connsiteY0" fmla="*/ 380337 h 561978"/>
                <a:gd name="connsiteX1" fmla="*/ 674727 w 677505"/>
                <a:gd name="connsiteY1" fmla="*/ 351390 h 561978"/>
                <a:gd name="connsiteX2" fmla="*/ 669641 w 677505"/>
                <a:gd name="connsiteY2" fmla="*/ 310899 h 561978"/>
                <a:gd name="connsiteX3" fmla="*/ 488361 w 677505"/>
                <a:gd name="connsiteY3" fmla="*/ 33255 h 561978"/>
                <a:gd name="connsiteX4" fmla="*/ 488228 w 677505"/>
                <a:gd name="connsiteY4" fmla="*/ 33046 h 561978"/>
                <a:gd name="connsiteX5" fmla="*/ 488085 w 677505"/>
                <a:gd name="connsiteY5" fmla="*/ 32836 h 561978"/>
                <a:gd name="connsiteX6" fmla="*/ 424001 w 677505"/>
                <a:gd name="connsiteY6" fmla="*/ 3 h 561978"/>
                <a:gd name="connsiteX7" fmla="*/ 253360 w 677505"/>
                <a:gd name="connsiteY7" fmla="*/ 3 h 561978"/>
                <a:gd name="connsiteX8" fmla="*/ 189257 w 677505"/>
                <a:gd name="connsiteY8" fmla="*/ 32865 h 561978"/>
                <a:gd name="connsiteX9" fmla="*/ 189114 w 677505"/>
                <a:gd name="connsiteY9" fmla="*/ 33074 h 561978"/>
                <a:gd name="connsiteX10" fmla="*/ 188971 w 677505"/>
                <a:gd name="connsiteY10" fmla="*/ 33284 h 561978"/>
                <a:gd name="connsiteX11" fmla="*/ 7854 w 677505"/>
                <a:gd name="connsiteY11" fmla="*/ 310947 h 561978"/>
                <a:gd name="connsiteX12" fmla="*/ 2767 w 677505"/>
                <a:gd name="connsiteY12" fmla="*/ 351409 h 561978"/>
                <a:gd name="connsiteX13" fmla="*/ 35047 w 677505"/>
                <a:gd name="connsiteY13" fmla="*/ 380356 h 561978"/>
                <a:gd name="connsiteX14" fmla="*/ 96960 w 677505"/>
                <a:gd name="connsiteY14" fmla="*/ 396901 h 561978"/>
                <a:gd name="connsiteX15" fmla="*/ 186371 w 677505"/>
                <a:gd name="connsiteY15" fmla="*/ 416170 h 561978"/>
                <a:gd name="connsiteX16" fmla="*/ 186371 w 677505"/>
                <a:gd name="connsiteY16" fmla="*/ 516801 h 561978"/>
                <a:gd name="connsiteX17" fmla="*/ 208021 w 677505"/>
                <a:gd name="connsiteY17" fmla="*/ 544519 h 561978"/>
                <a:gd name="connsiteX18" fmla="*/ 222376 w 677505"/>
                <a:gd name="connsiteY18" fmla="*/ 548110 h 561978"/>
                <a:gd name="connsiteX19" fmla="*/ 454709 w 677505"/>
                <a:gd name="connsiteY19" fmla="*/ 546300 h 561978"/>
                <a:gd name="connsiteX20" fmla="*/ 460424 w 677505"/>
                <a:gd name="connsiteY20" fmla="*/ 544767 h 561978"/>
                <a:gd name="connsiteX21" fmla="*/ 481637 w 677505"/>
                <a:gd name="connsiteY21" fmla="*/ 517144 h 561978"/>
                <a:gd name="connsiteX22" fmla="*/ 481637 w 677505"/>
                <a:gd name="connsiteY22" fmla="*/ 417513 h 561978"/>
                <a:gd name="connsiteX23" fmla="*/ 579049 w 677505"/>
                <a:gd name="connsiteY23" fmla="*/ 397196 h 561978"/>
                <a:gd name="connsiteX24" fmla="*/ 462596 w 677505"/>
                <a:gd name="connsiteY24" fmla="*/ 517154 h 561978"/>
                <a:gd name="connsiteX25" fmla="*/ 455529 w 677505"/>
                <a:gd name="connsiteY25" fmla="*/ 526355 h 561978"/>
                <a:gd name="connsiteX26" fmla="*/ 449814 w 677505"/>
                <a:gd name="connsiteY26" fmla="*/ 527888 h 561978"/>
                <a:gd name="connsiteX27" fmla="*/ 227014 w 677505"/>
                <a:gd name="connsiteY27" fmla="*/ 529631 h 561978"/>
                <a:gd name="connsiteX28" fmla="*/ 212660 w 677505"/>
                <a:gd name="connsiteY28" fmla="*/ 526041 h 561978"/>
                <a:gd name="connsiteX29" fmla="*/ 205440 w 677505"/>
                <a:gd name="connsiteY29" fmla="*/ 516801 h 561978"/>
                <a:gd name="connsiteX30" fmla="*/ 205440 w 677505"/>
                <a:gd name="connsiteY30" fmla="*/ 418989 h 561978"/>
                <a:gd name="connsiteX31" fmla="*/ 338533 w 677505"/>
                <a:gd name="connsiteY31" fmla="*/ 428628 h 561978"/>
                <a:gd name="connsiteX32" fmla="*/ 462596 w 677505"/>
                <a:gd name="connsiteY32" fmla="*/ 420323 h 561978"/>
                <a:gd name="connsiteX33" fmla="*/ 338533 w 677505"/>
                <a:gd name="connsiteY33" fmla="*/ 409578 h 561978"/>
                <a:gd name="connsiteX34" fmla="*/ 101875 w 677505"/>
                <a:gd name="connsiteY34" fmla="*/ 378498 h 561978"/>
                <a:gd name="connsiteX35" fmla="*/ 39972 w 677505"/>
                <a:gd name="connsiteY35" fmla="*/ 361953 h 561978"/>
                <a:gd name="connsiteX36" fmla="*/ 19814 w 677505"/>
                <a:gd name="connsiteY36" fmla="*/ 330634 h 561978"/>
                <a:gd name="connsiteX37" fmla="*/ 23684 w 677505"/>
                <a:gd name="connsiteY37" fmla="*/ 321539 h 561978"/>
                <a:gd name="connsiteX38" fmla="*/ 204926 w 677505"/>
                <a:gd name="connsiteY38" fmla="*/ 43695 h 561978"/>
                <a:gd name="connsiteX39" fmla="*/ 253360 w 677505"/>
                <a:gd name="connsiteY39" fmla="*/ 19053 h 561978"/>
                <a:gd name="connsiteX40" fmla="*/ 424001 w 677505"/>
                <a:gd name="connsiteY40" fmla="*/ 19053 h 561978"/>
                <a:gd name="connsiteX41" fmla="*/ 472416 w 677505"/>
                <a:gd name="connsiteY41" fmla="*/ 43675 h 561978"/>
                <a:gd name="connsiteX42" fmla="*/ 653811 w 677505"/>
                <a:gd name="connsiteY42" fmla="*/ 321491 h 561978"/>
                <a:gd name="connsiteX43" fmla="*/ 646682 w 677505"/>
                <a:gd name="connsiteY43" fmla="*/ 358048 h 561978"/>
                <a:gd name="connsiteX44" fmla="*/ 637504 w 677505"/>
                <a:gd name="connsiteY44" fmla="*/ 361953 h 561978"/>
                <a:gd name="connsiteX45" fmla="*/ 574153 w 677505"/>
                <a:gd name="connsiteY45" fmla="*/ 378803 h 561978"/>
                <a:gd name="connsiteX46" fmla="*/ 338533 w 677505"/>
                <a:gd name="connsiteY46" fmla="*/ 409578 h 56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7505" h="561978">
                  <a:moveTo>
                    <a:pt x="642400" y="380337"/>
                  </a:moveTo>
                  <a:cubicBezTo>
                    <a:pt x="657240" y="376516"/>
                    <a:pt x="669297" y="365721"/>
                    <a:pt x="674727" y="351390"/>
                  </a:cubicBezTo>
                  <a:cubicBezTo>
                    <a:pt x="679771" y="337875"/>
                    <a:pt x="677871" y="322747"/>
                    <a:pt x="669641" y="310899"/>
                  </a:cubicBezTo>
                  <a:lnTo>
                    <a:pt x="488361" y="33255"/>
                  </a:lnTo>
                  <a:lnTo>
                    <a:pt x="488228" y="33046"/>
                  </a:lnTo>
                  <a:lnTo>
                    <a:pt x="488085" y="32836"/>
                  </a:lnTo>
                  <a:cubicBezTo>
                    <a:pt x="473405" y="12040"/>
                    <a:pt x="449455" y="-230"/>
                    <a:pt x="424001" y="3"/>
                  </a:cubicBezTo>
                  <a:lnTo>
                    <a:pt x="253360" y="3"/>
                  </a:lnTo>
                  <a:cubicBezTo>
                    <a:pt x="227893" y="-233"/>
                    <a:pt x="203933" y="12050"/>
                    <a:pt x="189257" y="32865"/>
                  </a:cubicBezTo>
                  <a:lnTo>
                    <a:pt x="189114" y="33074"/>
                  </a:lnTo>
                  <a:lnTo>
                    <a:pt x="188971" y="33284"/>
                  </a:lnTo>
                  <a:lnTo>
                    <a:pt x="7854" y="310947"/>
                  </a:lnTo>
                  <a:cubicBezTo>
                    <a:pt x="-362" y="322789"/>
                    <a:pt x="-2261" y="337902"/>
                    <a:pt x="2767" y="351409"/>
                  </a:cubicBezTo>
                  <a:cubicBezTo>
                    <a:pt x="8188" y="365727"/>
                    <a:pt x="20225" y="376522"/>
                    <a:pt x="35047" y="380356"/>
                  </a:cubicBezTo>
                  <a:lnTo>
                    <a:pt x="96960" y="396901"/>
                  </a:lnTo>
                  <a:cubicBezTo>
                    <a:pt x="126449" y="404787"/>
                    <a:pt x="156253" y="411210"/>
                    <a:pt x="186371" y="416170"/>
                  </a:cubicBezTo>
                  <a:lnTo>
                    <a:pt x="186371" y="516801"/>
                  </a:lnTo>
                  <a:cubicBezTo>
                    <a:pt x="186374" y="529913"/>
                    <a:pt x="195300" y="541341"/>
                    <a:pt x="208021" y="544519"/>
                  </a:cubicBezTo>
                  <a:lnTo>
                    <a:pt x="222376" y="548110"/>
                  </a:lnTo>
                  <a:cubicBezTo>
                    <a:pt x="298723" y="567195"/>
                    <a:pt x="378668" y="566572"/>
                    <a:pt x="454709" y="546300"/>
                  </a:cubicBezTo>
                  <a:lnTo>
                    <a:pt x="460424" y="544767"/>
                  </a:lnTo>
                  <a:cubicBezTo>
                    <a:pt x="472937" y="541430"/>
                    <a:pt x="481642" y="530094"/>
                    <a:pt x="481637" y="517144"/>
                  </a:cubicBezTo>
                  <a:lnTo>
                    <a:pt x="481637" y="417513"/>
                  </a:lnTo>
                  <a:cubicBezTo>
                    <a:pt x="514445" y="412475"/>
                    <a:pt x="546962" y="405693"/>
                    <a:pt x="579049" y="397196"/>
                  </a:cubicBezTo>
                  <a:close/>
                  <a:moveTo>
                    <a:pt x="462596" y="517154"/>
                  </a:moveTo>
                  <a:cubicBezTo>
                    <a:pt x="462595" y="521468"/>
                    <a:pt x="459696" y="525242"/>
                    <a:pt x="455529" y="526355"/>
                  </a:cubicBezTo>
                  <a:lnTo>
                    <a:pt x="449814" y="527888"/>
                  </a:lnTo>
                  <a:cubicBezTo>
                    <a:pt x="376894" y="547333"/>
                    <a:pt x="300229" y="547933"/>
                    <a:pt x="227014" y="529631"/>
                  </a:cubicBezTo>
                  <a:lnTo>
                    <a:pt x="212660" y="526041"/>
                  </a:lnTo>
                  <a:cubicBezTo>
                    <a:pt x="208419" y="524982"/>
                    <a:pt x="205441" y="521173"/>
                    <a:pt x="205440" y="516801"/>
                  </a:cubicBezTo>
                  <a:lnTo>
                    <a:pt x="205440" y="418989"/>
                  </a:lnTo>
                  <a:cubicBezTo>
                    <a:pt x="249518" y="425366"/>
                    <a:pt x="293996" y="428587"/>
                    <a:pt x="338533" y="428628"/>
                  </a:cubicBezTo>
                  <a:cubicBezTo>
                    <a:pt x="380026" y="428613"/>
                    <a:pt x="421472" y="425838"/>
                    <a:pt x="462596" y="420323"/>
                  </a:cubicBezTo>
                  <a:close/>
                  <a:moveTo>
                    <a:pt x="338533" y="409578"/>
                  </a:moveTo>
                  <a:cubicBezTo>
                    <a:pt x="258630" y="409577"/>
                    <a:pt x="179069" y="399128"/>
                    <a:pt x="101875" y="378498"/>
                  </a:cubicBezTo>
                  <a:lnTo>
                    <a:pt x="39972" y="361953"/>
                  </a:lnTo>
                  <a:cubicBezTo>
                    <a:pt x="25757" y="358871"/>
                    <a:pt x="16732" y="344849"/>
                    <a:pt x="19814" y="330634"/>
                  </a:cubicBezTo>
                  <a:cubicBezTo>
                    <a:pt x="20519" y="327385"/>
                    <a:pt x="21832" y="324299"/>
                    <a:pt x="23684" y="321539"/>
                  </a:cubicBezTo>
                  <a:lnTo>
                    <a:pt x="204926" y="43695"/>
                  </a:lnTo>
                  <a:cubicBezTo>
                    <a:pt x="216072" y="28057"/>
                    <a:pt x="234158" y="18856"/>
                    <a:pt x="253360" y="19053"/>
                  </a:cubicBezTo>
                  <a:lnTo>
                    <a:pt x="424001" y="19053"/>
                  </a:lnTo>
                  <a:cubicBezTo>
                    <a:pt x="443193" y="18858"/>
                    <a:pt x="461269" y="28052"/>
                    <a:pt x="472416" y="43675"/>
                  </a:cubicBezTo>
                  <a:lnTo>
                    <a:pt x="653811" y="321491"/>
                  </a:lnTo>
                  <a:cubicBezTo>
                    <a:pt x="661937" y="333555"/>
                    <a:pt x="658745" y="349921"/>
                    <a:pt x="646682" y="358048"/>
                  </a:cubicBezTo>
                  <a:cubicBezTo>
                    <a:pt x="643899" y="359923"/>
                    <a:pt x="640784" y="361248"/>
                    <a:pt x="637504" y="361953"/>
                  </a:cubicBezTo>
                  <a:lnTo>
                    <a:pt x="574153" y="378803"/>
                  </a:lnTo>
                  <a:cubicBezTo>
                    <a:pt x="497281" y="399243"/>
                    <a:pt x="418075" y="409589"/>
                    <a:pt x="338533" y="409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96A6EDA4-6075-3F49-A5A2-ABDE970926DF}"/>
                </a:ext>
              </a:extLst>
            </p:cNvPr>
            <p:cNvSpPr/>
            <p:nvPr/>
          </p:nvSpPr>
          <p:spPr>
            <a:xfrm>
              <a:off x="6160027" y="3226532"/>
              <a:ext cx="170831" cy="114341"/>
            </a:xfrm>
            <a:custGeom>
              <a:avLst/>
              <a:gdLst>
                <a:gd name="connsiteX0" fmla="*/ 19088 w 170830"/>
                <a:gd name="connsiteY0" fmla="*/ 47581 h 114341"/>
                <a:gd name="connsiteX1" fmla="*/ 23460 w 170830"/>
                <a:gd name="connsiteY1" fmla="*/ 36294 h 114341"/>
                <a:gd name="connsiteX2" fmla="*/ 34833 w 170830"/>
                <a:gd name="connsiteY2" fmla="*/ 30207 h 114341"/>
                <a:gd name="connsiteX3" fmla="*/ 137884 w 170830"/>
                <a:gd name="connsiteY3" fmla="*/ 30588 h 114341"/>
                <a:gd name="connsiteX4" fmla="*/ 147095 w 170830"/>
                <a:gd name="connsiteY4" fmla="*/ 35989 h 114341"/>
                <a:gd name="connsiteX5" fmla="*/ 151781 w 170830"/>
                <a:gd name="connsiteY5" fmla="*/ 47581 h 114341"/>
                <a:gd name="connsiteX6" fmla="*/ 151781 w 170830"/>
                <a:gd name="connsiteY6" fmla="*/ 114342 h 114341"/>
                <a:gd name="connsiteX7" fmla="*/ 170831 w 170830"/>
                <a:gd name="connsiteY7" fmla="*/ 114342 h 114341"/>
                <a:gd name="connsiteX8" fmla="*/ 170831 w 170830"/>
                <a:gd name="connsiteY8" fmla="*/ 47581 h 114341"/>
                <a:gd name="connsiteX9" fmla="*/ 160430 w 170830"/>
                <a:gd name="connsiteY9" fmla="*/ 22397 h 114341"/>
                <a:gd name="connsiteX10" fmla="*/ 146075 w 170830"/>
                <a:gd name="connsiteY10" fmla="*/ 13377 h 114341"/>
                <a:gd name="connsiteX11" fmla="*/ 27013 w 170830"/>
                <a:gd name="connsiteY11" fmla="*/ 12805 h 114341"/>
                <a:gd name="connsiteX12" fmla="*/ 10478 w 170830"/>
                <a:gd name="connsiteY12" fmla="*/ 22330 h 114341"/>
                <a:gd name="connsiteX13" fmla="*/ 0 w 170830"/>
                <a:gd name="connsiteY13" fmla="*/ 47590 h 114341"/>
                <a:gd name="connsiteX14" fmla="*/ 0 w 170830"/>
                <a:gd name="connsiteY14" fmla="*/ 114342 h 114341"/>
                <a:gd name="connsiteX15" fmla="*/ 19050 w 170830"/>
                <a:gd name="connsiteY15" fmla="*/ 114342 h 1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830" h="114341">
                  <a:moveTo>
                    <a:pt x="19088" y="47581"/>
                  </a:moveTo>
                  <a:cubicBezTo>
                    <a:pt x="19063" y="43400"/>
                    <a:pt x="20626" y="39366"/>
                    <a:pt x="23460" y="36294"/>
                  </a:cubicBezTo>
                  <a:cubicBezTo>
                    <a:pt x="26986" y="33804"/>
                    <a:pt x="30806" y="31760"/>
                    <a:pt x="34833" y="30207"/>
                  </a:cubicBezTo>
                  <a:cubicBezTo>
                    <a:pt x="67580" y="15227"/>
                    <a:pt x="105249" y="15367"/>
                    <a:pt x="137884" y="30588"/>
                  </a:cubicBezTo>
                  <a:cubicBezTo>
                    <a:pt x="141201" y="31931"/>
                    <a:pt x="144303" y="33750"/>
                    <a:pt x="147095" y="35989"/>
                  </a:cubicBezTo>
                  <a:cubicBezTo>
                    <a:pt x="150108" y="39094"/>
                    <a:pt x="151790" y="43254"/>
                    <a:pt x="151781" y="47581"/>
                  </a:cubicBezTo>
                  <a:lnTo>
                    <a:pt x="151781" y="114342"/>
                  </a:lnTo>
                  <a:lnTo>
                    <a:pt x="170831" y="114342"/>
                  </a:lnTo>
                  <a:lnTo>
                    <a:pt x="170831" y="47581"/>
                  </a:lnTo>
                  <a:cubicBezTo>
                    <a:pt x="170831" y="38141"/>
                    <a:pt x="167090" y="29085"/>
                    <a:pt x="160430" y="22397"/>
                  </a:cubicBezTo>
                  <a:cubicBezTo>
                    <a:pt x="156161" y="18637"/>
                    <a:pt x="151314" y="15591"/>
                    <a:pt x="146075" y="13377"/>
                  </a:cubicBezTo>
                  <a:cubicBezTo>
                    <a:pt x="108391" y="-4257"/>
                    <a:pt x="64865" y="-4466"/>
                    <a:pt x="27013" y="12805"/>
                  </a:cubicBezTo>
                  <a:cubicBezTo>
                    <a:pt x="21066" y="15156"/>
                    <a:pt x="15494" y="18365"/>
                    <a:pt x="10478" y="22330"/>
                  </a:cubicBezTo>
                  <a:cubicBezTo>
                    <a:pt x="3778" y="29031"/>
                    <a:pt x="10" y="38115"/>
                    <a:pt x="0" y="47590"/>
                  </a:cubicBezTo>
                  <a:lnTo>
                    <a:pt x="0" y="114342"/>
                  </a:lnTo>
                  <a:lnTo>
                    <a:pt x="19050" y="114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2" descr="Boardroom">
            <a:extLst>
              <a:ext uri="{FF2B5EF4-FFF2-40B4-BE49-F238E27FC236}">
                <a16:creationId xmlns:a16="http://schemas.microsoft.com/office/drawing/2014/main" id="{DC7E2721-8069-A245-BF57-ACFF9C9CA7FC}"/>
              </a:ext>
            </a:extLst>
          </p:cNvPr>
          <p:cNvGrpSpPr/>
          <p:nvPr userDrawn="1"/>
        </p:nvGrpSpPr>
        <p:grpSpPr>
          <a:xfrm>
            <a:off x="1066445" y="4069331"/>
            <a:ext cx="485130" cy="323782"/>
            <a:chOff x="5893572" y="3333251"/>
            <a:chExt cx="704851" cy="483873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B3CDB9FA-C5F8-C24C-BB7B-DC625AD2AE52}"/>
                </a:ext>
              </a:extLst>
            </p:cNvPr>
            <p:cNvSpPr/>
            <p:nvPr/>
          </p:nvSpPr>
          <p:spPr>
            <a:xfrm>
              <a:off x="5941233" y="3439607"/>
              <a:ext cx="217023" cy="369795"/>
            </a:xfrm>
            <a:custGeom>
              <a:avLst/>
              <a:gdLst>
                <a:gd name="connsiteX0" fmla="*/ 172182 w 217023"/>
                <a:gd name="connsiteY0" fmla="*/ 171991 h 369796"/>
                <a:gd name="connsiteX1" fmla="*/ 106698 w 217023"/>
                <a:gd name="connsiteY1" fmla="*/ 171991 h 369796"/>
                <a:gd name="connsiteX2" fmla="*/ 106698 w 217023"/>
                <a:gd name="connsiteY2" fmla="*/ 107002 h 369796"/>
                <a:gd name="connsiteX3" fmla="*/ 123643 w 217023"/>
                <a:gd name="connsiteY3" fmla="*/ 111898 h 369796"/>
                <a:gd name="connsiteX4" fmla="*/ 184174 w 217023"/>
                <a:gd name="connsiteY4" fmla="*/ 111898 h 369796"/>
                <a:gd name="connsiteX5" fmla="*/ 216854 w 217023"/>
                <a:gd name="connsiteY5" fmla="*/ 83532 h 369796"/>
                <a:gd name="connsiteX6" fmla="*/ 188675 w 217023"/>
                <a:gd name="connsiteY6" fmla="*/ 48875 h 369796"/>
                <a:gd name="connsiteX7" fmla="*/ 185422 w 217023"/>
                <a:gd name="connsiteY7" fmla="*/ 48709 h 369796"/>
                <a:gd name="connsiteX8" fmla="*/ 133987 w 217023"/>
                <a:gd name="connsiteY8" fmla="*/ 48709 h 369796"/>
                <a:gd name="connsiteX9" fmla="*/ 107222 w 217023"/>
                <a:gd name="connsiteY9" fmla="*/ 29068 h 369796"/>
                <a:gd name="connsiteX10" fmla="*/ 92744 w 217023"/>
                <a:gd name="connsiteY10" fmla="*/ 16829 h 369796"/>
                <a:gd name="connsiteX11" fmla="*/ 89029 w 217023"/>
                <a:gd name="connsiteY11" fmla="*/ 13485 h 369796"/>
                <a:gd name="connsiteX12" fmla="*/ 47805 w 217023"/>
                <a:gd name="connsiteY12" fmla="*/ 322 h 369796"/>
                <a:gd name="connsiteX13" fmla="*/ 8 w 217023"/>
                <a:gd name="connsiteY13" fmla="*/ 55233 h 369796"/>
                <a:gd name="connsiteX14" fmla="*/ 8 w 217023"/>
                <a:gd name="connsiteY14" fmla="*/ 181773 h 369796"/>
                <a:gd name="connsiteX15" fmla="*/ 53672 w 217023"/>
                <a:gd name="connsiteY15" fmla="*/ 235446 h 369796"/>
                <a:gd name="connsiteX16" fmla="*/ 140607 w 217023"/>
                <a:gd name="connsiteY16" fmla="*/ 235446 h 369796"/>
                <a:gd name="connsiteX17" fmla="*/ 140607 w 217023"/>
                <a:gd name="connsiteY17" fmla="*/ 336954 h 369796"/>
                <a:gd name="connsiteX18" fmla="*/ 168963 w 217023"/>
                <a:gd name="connsiteY18" fmla="*/ 369644 h 369796"/>
                <a:gd name="connsiteX19" fmla="*/ 172125 w 217023"/>
                <a:gd name="connsiteY19" fmla="*/ 369797 h 369796"/>
                <a:gd name="connsiteX20" fmla="*/ 203796 w 217023"/>
                <a:gd name="connsiteY20" fmla="*/ 338335 h 369796"/>
                <a:gd name="connsiteX21" fmla="*/ 203796 w 217023"/>
                <a:gd name="connsiteY21" fmla="*/ 338212 h 369796"/>
                <a:gd name="connsiteX22" fmla="*/ 203796 w 217023"/>
                <a:gd name="connsiteY22" fmla="*/ 203585 h 369796"/>
                <a:gd name="connsiteX23" fmla="*/ 172182 w 217023"/>
                <a:gd name="connsiteY23" fmla="*/ 171991 h 369796"/>
                <a:gd name="connsiteX24" fmla="*/ 84733 w 217023"/>
                <a:gd name="connsiteY24" fmla="*/ 67073 h 369796"/>
                <a:gd name="connsiteX25" fmla="*/ 71412 w 217023"/>
                <a:gd name="connsiteY25" fmla="*/ 69087 h 369796"/>
                <a:gd name="connsiteX26" fmla="*/ 73427 w 217023"/>
                <a:gd name="connsiteY26" fmla="*/ 82408 h 369796"/>
                <a:gd name="connsiteX27" fmla="*/ 87714 w 217023"/>
                <a:gd name="connsiteY27" fmla="*/ 92886 h 369796"/>
                <a:gd name="connsiteX28" fmla="*/ 87714 w 217023"/>
                <a:gd name="connsiteY28" fmla="*/ 190993 h 369796"/>
                <a:gd name="connsiteX29" fmla="*/ 172249 w 217023"/>
                <a:gd name="connsiteY29" fmla="*/ 190993 h 369796"/>
                <a:gd name="connsiteX30" fmla="*/ 184746 w 217023"/>
                <a:gd name="connsiteY30" fmla="*/ 203585 h 369796"/>
                <a:gd name="connsiteX31" fmla="*/ 184746 w 217023"/>
                <a:gd name="connsiteY31" fmla="*/ 338212 h 369796"/>
                <a:gd name="connsiteX32" fmla="*/ 172225 w 217023"/>
                <a:gd name="connsiteY32" fmla="*/ 350761 h 369796"/>
                <a:gd name="connsiteX33" fmla="*/ 170877 w 217023"/>
                <a:gd name="connsiteY33" fmla="*/ 350689 h 369796"/>
                <a:gd name="connsiteX34" fmla="*/ 159676 w 217023"/>
                <a:gd name="connsiteY34" fmla="*/ 336954 h 369796"/>
                <a:gd name="connsiteX35" fmla="*/ 159676 w 217023"/>
                <a:gd name="connsiteY35" fmla="*/ 216396 h 369796"/>
                <a:gd name="connsiteX36" fmla="*/ 53672 w 217023"/>
                <a:gd name="connsiteY36" fmla="*/ 216396 h 369796"/>
                <a:gd name="connsiteX37" fmla="*/ 19058 w 217023"/>
                <a:gd name="connsiteY37" fmla="*/ 181773 h 369796"/>
                <a:gd name="connsiteX38" fmla="*/ 19058 w 217023"/>
                <a:gd name="connsiteY38" fmla="*/ 55024 h 369796"/>
                <a:gd name="connsiteX39" fmla="*/ 50014 w 217023"/>
                <a:gd name="connsiteY39" fmla="*/ 19191 h 369796"/>
                <a:gd name="connsiteX40" fmla="*/ 76341 w 217023"/>
                <a:gd name="connsiteY40" fmla="*/ 27649 h 369796"/>
                <a:gd name="connsiteX41" fmla="*/ 79970 w 217023"/>
                <a:gd name="connsiteY41" fmla="*/ 30907 h 369796"/>
                <a:gd name="connsiteX42" fmla="*/ 95953 w 217023"/>
                <a:gd name="connsiteY42" fmla="*/ 44384 h 369796"/>
                <a:gd name="connsiteX43" fmla="*/ 127767 w 217023"/>
                <a:gd name="connsiteY43" fmla="*/ 67711 h 369796"/>
                <a:gd name="connsiteX44" fmla="*/ 185431 w 217023"/>
                <a:gd name="connsiteY44" fmla="*/ 67711 h 369796"/>
                <a:gd name="connsiteX45" fmla="*/ 197971 w 217023"/>
                <a:gd name="connsiteY45" fmla="*/ 80260 h 369796"/>
                <a:gd name="connsiteX46" fmla="*/ 197900 w 217023"/>
                <a:gd name="connsiteY46" fmla="*/ 81589 h 369796"/>
                <a:gd name="connsiteX47" fmla="*/ 184174 w 217023"/>
                <a:gd name="connsiteY47" fmla="*/ 92800 h 369796"/>
                <a:gd name="connsiteX48" fmla="*/ 123662 w 217023"/>
                <a:gd name="connsiteY48" fmla="*/ 92800 h 369796"/>
                <a:gd name="connsiteX49" fmla="*/ 116204 w 217023"/>
                <a:gd name="connsiteY49" fmla="*/ 90390 h 36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23" h="369796">
                  <a:moveTo>
                    <a:pt x="172182" y="171991"/>
                  </a:moveTo>
                  <a:lnTo>
                    <a:pt x="106698" y="171991"/>
                  </a:lnTo>
                  <a:lnTo>
                    <a:pt x="106698" y="107002"/>
                  </a:lnTo>
                  <a:cubicBezTo>
                    <a:pt x="111770" y="110203"/>
                    <a:pt x="117645" y="111900"/>
                    <a:pt x="123643" y="111898"/>
                  </a:cubicBezTo>
                  <a:lnTo>
                    <a:pt x="184174" y="111898"/>
                  </a:lnTo>
                  <a:cubicBezTo>
                    <a:pt x="200683" y="112093"/>
                    <a:pt x="214726" y="99905"/>
                    <a:pt x="216854" y="83532"/>
                  </a:cubicBezTo>
                  <a:cubicBezTo>
                    <a:pt x="218643" y="66180"/>
                    <a:pt x="206026" y="50663"/>
                    <a:pt x="188675" y="48875"/>
                  </a:cubicBezTo>
                  <a:cubicBezTo>
                    <a:pt x="187593" y="48764"/>
                    <a:pt x="186508" y="48708"/>
                    <a:pt x="185422" y="48709"/>
                  </a:cubicBezTo>
                  <a:lnTo>
                    <a:pt x="133987" y="48709"/>
                  </a:lnTo>
                  <a:lnTo>
                    <a:pt x="107222" y="29068"/>
                  </a:lnTo>
                  <a:cubicBezTo>
                    <a:pt x="102189" y="25239"/>
                    <a:pt x="97356" y="21154"/>
                    <a:pt x="92744" y="16829"/>
                  </a:cubicBezTo>
                  <a:lnTo>
                    <a:pt x="89029" y="13485"/>
                  </a:lnTo>
                  <a:cubicBezTo>
                    <a:pt x="77775" y="3451"/>
                    <a:pt x="62791" y="-1334"/>
                    <a:pt x="47805" y="322"/>
                  </a:cubicBezTo>
                  <a:cubicBezTo>
                    <a:pt x="20163" y="3688"/>
                    <a:pt x="-469" y="27392"/>
                    <a:pt x="8" y="55233"/>
                  </a:cubicBezTo>
                  <a:lnTo>
                    <a:pt x="8" y="181773"/>
                  </a:lnTo>
                  <a:cubicBezTo>
                    <a:pt x="35" y="211401"/>
                    <a:pt x="24044" y="235415"/>
                    <a:pt x="53672" y="235446"/>
                  </a:cubicBezTo>
                  <a:lnTo>
                    <a:pt x="140607" y="235446"/>
                  </a:lnTo>
                  <a:lnTo>
                    <a:pt x="140607" y="336954"/>
                  </a:lnTo>
                  <a:cubicBezTo>
                    <a:pt x="140397" y="353467"/>
                    <a:pt x="152586" y="367519"/>
                    <a:pt x="168963" y="369644"/>
                  </a:cubicBezTo>
                  <a:cubicBezTo>
                    <a:pt x="170020" y="369749"/>
                    <a:pt x="171077" y="369797"/>
                    <a:pt x="172125" y="369797"/>
                  </a:cubicBezTo>
                  <a:cubicBezTo>
                    <a:pt x="189558" y="369855"/>
                    <a:pt x="203737" y="355769"/>
                    <a:pt x="203796" y="338335"/>
                  </a:cubicBezTo>
                  <a:cubicBezTo>
                    <a:pt x="203796" y="338294"/>
                    <a:pt x="203796" y="338253"/>
                    <a:pt x="203796" y="338212"/>
                  </a:cubicBezTo>
                  <a:lnTo>
                    <a:pt x="203796" y="203585"/>
                  </a:lnTo>
                  <a:cubicBezTo>
                    <a:pt x="203775" y="186137"/>
                    <a:pt x="189630" y="172001"/>
                    <a:pt x="172182" y="171991"/>
                  </a:cubicBezTo>
                  <a:close/>
                  <a:moveTo>
                    <a:pt x="84733" y="67073"/>
                  </a:moveTo>
                  <a:cubicBezTo>
                    <a:pt x="80498" y="63951"/>
                    <a:pt x="74535" y="64853"/>
                    <a:pt x="71412" y="69087"/>
                  </a:cubicBezTo>
                  <a:cubicBezTo>
                    <a:pt x="68290" y="73322"/>
                    <a:pt x="69192" y="79286"/>
                    <a:pt x="73427" y="82408"/>
                  </a:cubicBezTo>
                  <a:lnTo>
                    <a:pt x="87714" y="92886"/>
                  </a:lnTo>
                  <a:lnTo>
                    <a:pt x="87714" y="190993"/>
                  </a:lnTo>
                  <a:lnTo>
                    <a:pt x="172249" y="190993"/>
                  </a:lnTo>
                  <a:cubicBezTo>
                    <a:pt x="179174" y="191025"/>
                    <a:pt x="184766" y="196660"/>
                    <a:pt x="184746" y="203585"/>
                  </a:cubicBezTo>
                  <a:lnTo>
                    <a:pt x="184746" y="338212"/>
                  </a:lnTo>
                  <a:cubicBezTo>
                    <a:pt x="184753" y="345134"/>
                    <a:pt x="179148" y="350753"/>
                    <a:pt x="172225" y="350761"/>
                  </a:cubicBezTo>
                  <a:cubicBezTo>
                    <a:pt x="171774" y="350761"/>
                    <a:pt x="171325" y="350737"/>
                    <a:pt x="170877" y="350689"/>
                  </a:cubicBezTo>
                  <a:cubicBezTo>
                    <a:pt x="164201" y="349614"/>
                    <a:pt x="159387" y="343710"/>
                    <a:pt x="159676" y="336954"/>
                  </a:cubicBezTo>
                  <a:lnTo>
                    <a:pt x="159676" y="216396"/>
                  </a:lnTo>
                  <a:lnTo>
                    <a:pt x="53672" y="216396"/>
                  </a:lnTo>
                  <a:cubicBezTo>
                    <a:pt x="34562" y="216370"/>
                    <a:pt x="19079" y="200882"/>
                    <a:pt x="19058" y="181773"/>
                  </a:cubicBezTo>
                  <a:lnTo>
                    <a:pt x="19058" y="55024"/>
                  </a:lnTo>
                  <a:cubicBezTo>
                    <a:pt x="18687" y="36918"/>
                    <a:pt x="32046" y="21454"/>
                    <a:pt x="50014" y="19191"/>
                  </a:cubicBezTo>
                  <a:cubicBezTo>
                    <a:pt x="59593" y="18146"/>
                    <a:pt x="69163" y="21221"/>
                    <a:pt x="76341" y="27649"/>
                  </a:cubicBezTo>
                  <a:lnTo>
                    <a:pt x="79970" y="30907"/>
                  </a:lnTo>
                  <a:cubicBezTo>
                    <a:pt x="85064" y="35669"/>
                    <a:pt x="90399" y="40168"/>
                    <a:pt x="95953" y="44384"/>
                  </a:cubicBezTo>
                  <a:lnTo>
                    <a:pt x="127767" y="67711"/>
                  </a:lnTo>
                  <a:lnTo>
                    <a:pt x="185431" y="67711"/>
                  </a:lnTo>
                  <a:cubicBezTo>
                    <a:pt x="192360" y="67714"/>
                    <a:pt x="197974" y="73333"/>
                    <a:pt x="197971" y="80260"/>
                  </a:cubicBezTo>
                  <a:cubicBezTo>
                    <a:pt x="197970" y="80704"/>
                    <a:pt x="197947" y="81148"/>
                    <a:pt x="197900" y="81589"/>
                  </a:cubicBezTo>
                  <a:cubicBezTo>
                    <a:pt x="196828" y="88265"/>
                    <a:pt x="190930" y="93084"/>
                    <a:pt x="184174" y="92800"/>
                  </a:cubicBezTo>
                  <a:lnTo>
                    <a:pt x="123662" y="92800"/>
                  </a:lnTo>
                  <a:cubicBezTo>
                    <a:pt x="120985" y="92793"/>
                    <a:pt x="118378" y="91950"/>
                    <a:pt x="116204" y="90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7CD3C355-5C6A-3C48-A7D7-59EFBEEC0B35}"/>
                </a:ext>
              </a:extLst>
            </p:cNvPr>
            <p:cNvSpPr/>
            <p:nvPr/>
          </p:nvSpPr>
          <p:spPr>
            <a:xfrm>
              <a:off x="5941240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5CF3B48B-C50C-314F-B2D2-BD5EB701AB44}"/>
                </a:ext>
              </a:extLst>
            </p:cNvPr>
            <p:cNvSpPr/>
            <p:nvPr/>
          </p:nvSpPr>
          <p:spPr>
            <a:xfrm>
              <a:off x="5893572" y="3493270"/>
              <a:ext cx="171449" cy="323849"/>
            </a:xfrm>
            <a:custGeom>
              <a:avLst/>
              <a:gdLst>
                <a:gd name="connsiteX0" fmla="*/ 161925 w 171450"/>
                <a:gd name="connsiteY0" fmla="*/ 209550 h 323850"/>
                <a:gd name="connsiteX1" fmla="*/ 95250 w 171450"/>
                <a:gd name="connsiteY1" fmla="*/ 209550 h 323850"/>
                <a:gd name="connsiteX2" fmla="*/ 19050 w 171450"/>
                <a:gd name="connsiteY2" fmla="*/ 133350 h 323850"/>
                <a:gd name="connsiteX3" fmla="*/ 19050 w 171450"/>
                <a:gd name="connsiteY3" fmla="*/ 9525 h 323850"/>
                <a:gd name="connsiteX4" fmla="*/ 9525 w 171450"/>
                <a:gd name="connsiteY4" fmla="*/ 0 h 323850"/>
                <a:gd name="connsiteX5" fmla="*/ 0 w 171450"/>
                <a:gd name="connsiteY5" fmla="*/ 9525 h 323850"/>
                <a:gd name="connsiteX6" fmla="*/ 0 w 171450"/>
                <a:gd name="connsiteY6" fmla="*/ 133350 h 323850"/>
                <a:gd name="connsiteX7" fmla="*/ 76200 w 171450"/>
                <a:gd name="connsiteY7" fmla="*/ 226695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8600 h 323850"/>
                <a:gd name="connsiteX15" fmla="*/ 161925 w 171450"/>
                <a:gd name="connsiteY15" fmla="*/ 228600 h 323850"/>
                <a:gd name="connsiteX16" fmla="*/ 171450 w 171450"/>
                <a:gd name="connsiteY16" fmla="*/ 219075 h 323850"/>
                <a:gd name="connsiteX17" fmla="*/ 161925 w 171450"/>
                <a:gd name="connsiteY17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209550"/>
                  </a:moveTo>
                  <a:lnTo>
                    <a:pt x="95250" y="209550"/>
                  </a:lnTo>
                  <a:cubicBezTo>
                    <a:pt x="53186" y="209502"/>
                    <a:pt x="19098" y="175414"/>
                    <a:pt x="19050" y="133350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33350"/>
                  </a:lnTo>
                  <a:cubicBezTo>
                    <a:pt x="50" y="178599"/>
                    <a:pt x="31877" y="217587"/>
                    <a:pt x="76200" y="226695"/>
                  </a:cubicBez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8600"/>
                  </a:lnTo>
                  <a:lnTo>
                    <a:pt x="161925" y="228600"/>
                  </a:lnTo>
                  <a:cubicBezTo>
                    <a:pt x="167186" y="228600"/>
                    <a:pt x="171450" y="224336"/>
                    <a:pt x="171450" y="219075"/>
                  </a:cubicBezTo>
                  <a:cubicBezTo>
                    <a:pt x="171450" y="213814"/>
                    <a:pt x="167186" y="209550"/>
                    <a:pt x="161925" y="209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50971E82-E2DE-3543-8C51-FAF3DB167227}"/>
                </a:ext>
              </a:extLst>
            </p:cNvPr>
            <p:cNvSpPr/>
            <p:nvPr/>
          </p:nvSpPr>
          <p:spPr>
            <a:xfrm>
              <a:off x="6074548" y="3569471"/>
              <a:ext cx="342902" cy="247649"/>
            </a:xfrm>
            <a:custGeom>
              <a:avLst/>
              <a:gdLst>
                <a:gd name="connsiteX0" fmla="*/ 180975 w 342900"/>
                <a:gd name="connsiteY0" fmla="*/ 19050 h 247650"/>
                <a:gd name="connsiteX1" fmla="*/ 333375 w 342900"/>
                <a:gd name="connsiteY1" fmla="*/ 19050 h 247650"/>
                <a:gd name="connsiteX2" fmla="*/ 342900 w 342900"/>
                <a:gd name="connsiteY2" fmla="*/ 9525 h 247650"/>
                <a:gd name="connsiteX3" fmla="*/ 333375 w 342900"/>
                <a:gd name="connsiteY3" fmla="*/ 0 h 247650"/>
                <a:gd name="connsiteX4" fmla="*/ 9525 w 342900"/>
                <a:gd name="connsiteY4" fmla="*/ 0 h 247650"/>
                <a:gd name="connsiteX5" fmla="*/ 0 w 342900"/>
                <a:gd name="connsiteY5" fmla="*/ 9525 h 247650"/>
                <a:gd name="connsiteX6" fmla="*/ 9525 w 342900"/>
                <a:gd name="connsiteY6" fmla="*/ 19050 h 247650"/>
                <a:gd name="connsiteX7" fmla="*/ 161925 w 342900"/>
                <a:gd name="connsiteY7" fmla="*/ 19050 h 247650"/>
                <a:gd name="connsiteX8" fmla="*/ 161925 w 342900"/>
                <a:gd name="connsiteY8" fmla="*/ 228600 h 247650"/>
                <a:gd name="connsiteX9" fmla="*/ 95250 w 342900"/>
                <a:gd name="connsiteY9" fmla="*/ 228600 h 247650"/>
                <a:gd name="connsiteX10" fmla="*/ 95250 w 342900"/>
                <a:gd name="connsiteY10" fmla="*/ 247650 h 247650"/>
                <a:gd name="connsiteX11" fmla="*/ 247650 w 342900"/>
                <a:gd name="connsiteY11" fmla="*/ 247650 h 247650"/>
                <a:gd name="connsiteX12" fmla="*/ 247650 w 342900"/>
                <a:gd name="connsiteY12" fmla="*/ 228600 h 247650"/>
                <a:gd name="connsiteX13" fmla="*/ 180975 w 342900"/>
                <a:gd name="connsiteY13" fmla="*/ 2286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247650">
                  <a:moveTo>
                    <a:pt x="180975" y="19050"/>
                  </a:moveTo>
                  <a:lnTo>
                    <a:pt x="333375" y="19050"/>
                  </a:lnTo>
                  <a:cubicBezTo>
                    <a:pt x="338636" y="19050"/>
                    <a:pt x="342900" y="14786"/>
                    <a:pt x="342900" y="9525"/>
                  </a:cubicBezTo>
                  <a:cubicBezTo>
                    <a:pt x="342900" y="4264"/>
                    <a:pt x="338636" y="0"/>
                    <a:pt x="3333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61925" y="19050"/>
                  </a:lnTo>
                  <a:lnTo>
                    <a:pt x="161925" y="228600"/>
                  </a:lnTo>
                  <a:lnTo>
                    <a:pt x="95250" y="228600"/>
                  </a:lnTo>
                  <a:lnTo>
                    <a:pt x="95250" y="247650"/>
                  </a:lnTo>
                  <a:lnTo>
                    <a:pt x="247650" y="247650"/>
                  </a:lnTo>
                  <a:lnTo>
                    <a:pt x="247650" y="228600"/>
                  </a:lnTo>
                  <a:lnTo>
                    <a:pt x="180975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3660A92-E006-2E4A-B035-FFD1893CEF57}"/>
                </a:ext>
              </a:extLst>
            </p:cNvPr>
            <p:cNvSpPr/>
            <p:nvPr/>
          </p:nvSpPr>
          <p:spPr>
            <a:xfrm>
              <a:off x="6333754" y="3439558"/>
              <a:ext cx="217038" cy="369843"/>
            </a:xfrm>
            <a:custGeom>
              <a:avLst/>
              <a:gdLst>
                <a:gd name="connsiteX0" fmla="*/ 217030 w 217039"/>
                <a:gd name="connsiteY0" fmla="*/ 181821 h 369844"/>
                <a:gd name="connsiteX1" fmla="*/ 217030 w 217039"/>
                <a:gd name="connsiteY1" fmla="*/ 55406 h 369844"/>
                <a:gd name="connsiteX2" fmla="*/ 169091 w 217039"/>
                <a:gd name="connsiteY2" fmla="*/ 303 h 369844"/>
                <a:gd name="connsiteX3" fmla="*/ 128000 w 217039"/>
                <a:gd name="connsiteY3" fmla="*/ 13477 h 369844"/>
                <a:gd name="connsiteX4" fmla="*/ 124285 w 217039"/>
                <a:gd name="connsiteY4" fmla="*/ 16829 h 369844"/>
                <a:gd name="connsiteX5" fmla="*/ 109807 w 217039"/>
                <a:gd name="connsiteY5" fmla="*/ 29069 h 369844"/>
                <a:gd name="connsiteX6" fmla="*/ 83032 w 217039"/>
                <a:gd name="connsiteY6" fmla="*/ 48710 h 369844"/>
                <a:gd name="connsiteX7" fmla="*/ 31597 w 217039"/>
                <a:gd name="connsiteY7" fmla="*/ 48710 h 369844"/>
                <a:gd name="connsiteX8" fmla="*/ 0 w 217039"/>
                <a:gd name="connsiteY8" fmla="*/ 80320 h 369844"/>
                <a:gd name="connsiteX9" fmla="*/ 165 w 217039"/>
                <a:gd name="connsiteY9" fmla="*/ 83533 h 369844"/>
                <a:gd name="connsiteX10" fmla="*/ 32855 w 217039"/>
                <a:gd name="connsiteY10" fmla="*/ 111898 h 369844"/>
                <a:gd name="connsiteX11" fmla="*/ 93395 w 217039"/>
                <a:gd name="connsiteY11" fmla="*/ 111898 h 369844"/>
                <a:gd name="connsiteX12" fmla="*/ 110350 w 217039"/>
                <a:gd name="connsiteY12" fmla="*/ 107050 h 369844"/>
                <a:gd name="connsiteX13" fmla="*/ 110350 w 217039"/>
                <a:gd name="connsiteY13" fmla="*/ 172087 h 369844"/>
                <a:gd name="connsiteX14" fmla="*/ 44885 w 217039"/>
                <a:gd name="connsiteY14" fmla="*/ 172087 h 369844"/>
                <a:gd name="connsiteX15" fmla="*/ 13281 w 217039"/>
                <a:gd name="connsiteY15" fmla="*/ 203681 h 369844"/>
                <a:gd name="connsiteX16" fmla="*/ 13281 w 217039"/>
                <a:gd name="connsiteY16" fmla="*/ 338260 h 369844"/>
                <a:gd name="connsiteX17" fmla="*/ 44847 w 217039"/>
                <a:gd name="connsiteY17" fmla="*/ 369845 h 369844"/>
                <a:gd name="connsiteX18" fmla="*/ 44942 w 217039"/>
                <a:gd name="connsiteY18" fmla="*/ 369845 h 369844"/>
                <a:gd name="connsiteX19" fmla="*/ 48104 w 217039"/>
                <a:gd name="connsiteY19" fmla="*/ 369693 h 369844"/>
                <a:gd name="connsiteX20" fmla="*/ 76460 w 217039"/>
                <a:gd name="connsiteY20" fmla="*/ 337003 h 369844"/>
                <a:gd name="connsiteX21" fmla="*/ 76460 w 217039"/>
                <a:gd name="connsiteY21" fmla="*/ 235495 h 369844"/>
                <a:gd name="connsiteX22" fmla="*/ 163395 w 217039"/>
                <a:gd name="connsiteY22" fmla="*/ 235495 h 369844"/>
                <a:gd name="connsiteX23" fmla="*/ 217030 w 217039"/>
                <a:gd name="connsiteY23" fmla="*/ 181821 h 369844"/>
                <a:gd name="connsiteX24" fmla="*/ 100825 w 217039"/>
                <a:gd name="connsiteY24" fmla="*/ 90439 h 369844"/>
                <a:gd name="connsiteX25" fmla="*/ 93376 w 217039"/>
                <a:gd name="connsiteY25" fmla="*/ 92848 h 369844"/>
                <a:gd name="connsiteX26" fmla="*/ 32893 w 217039"/>
                <a:gd name="connsiteY26" fmla="*/ 92848 h 369844"/>
                <a:gd name="connsiteX27" fmla="*/ 19158 w 217039"/>
                <a:gd name="connsiteY27" fmla="*/ 81637 h 369844"/>
                <a:gd name="connsiteX28" fmla="*/ 30297 w 217039"/>
                <a:gd name="connsiteY28" fmla="*/ 67831 h 369844"/>
                <a:gd name="connsiteX29" fmla="*/ 31635 w 217039"/>
                <a:gd name="connsiteY29" fmla="*/ 67760 h 369844"/>
                <a:gd name="connsiteX30" fmla="*/ 89300 w 217039"/>
                <a:gd name="connsiteY30" fmla="*/ 67760 h 369844"/>
                <a:gd name="connsiteX31" fmla="*/ 121113 w 217039"/>
                <a:gd name="connsiteY31" fmla="*/ 44433 h 369844"/>
                <a:gd name="connsiteX32" fmla="*/ 137087 w 217039"/>
                <a:gd name="connsiteY32" fmla="*/ 30955 h 369844"/>
                <a:gd name="connsiteX33" fmla="*/ 140725 w 217039"/>
                <a:gd name="connsiteY33" fmla="*/ 27688 h 369844"/>
                <a:gd name="connsiteX34" fmla="*/ 166909 w 217039"/>
                <a:gd name="connsiteY34" fmla="*/ 19220 h 369844"/>
                <a:gd name="connsiteX35" fmla="*/ 197980 w 217039"/>
                <a:gd name="connsiteY35" fmla="*/ 55234 h 369844"/>
                <a:gd name="connsiteX36" fmla="*/ 197980 w 217039"/>
                <a:gd name="connsiteY36" fmla="*/ 181821 h 369844"/>
                <a:gd name="connsiteX37" fmla="*/ 163366 w 217039"/>
                <a:gd name="connsiteY37" fmla="*/ 216445 h 369844"/>
                <a:gd name="connsiteX38" fmla="*/ 57410 w 217039"/>
                <a:gd name="connsiteY38" fmla="*/ 216445 h 369844"/>
                <a:gd name="connsiteX39" fmla="*/ 57410 w 217039"/>
                <a:gd name="connsiteY39" fmla="*/ 337003 h 369844"/>
                <a:gd name="connsiteX40" fmla="*/ 46199 w 217039"/>
                <a:gd name="connsiteY40" fmla="*/ 350738 h 369844"/>
                <a:gd name="connsiteX41" fmla="*/ 36465 w 217039"/>
                <a:gd name="connsiteY41" fmla="*/ 347566 h 369844"/>
                <a:gd name="connsiteX42" fmla="*/ 32331 w 217039"/>
                <a:gd name="connsiteY42" fmla="*/ 338260 h 369844"/>
                <a:gd name="connsiteX43" fmla="*/ 32331 w 217039"/>
                <a:gd name="connsiteY43" fmla="*/ 203634 h 369844"/>
                <a:gd name="connsiteX44" fmla="*/ 44885 w 217039"/>
                <a:gd name="connsiteY44" fmla="*/ 191089 h 369844"/>
                <a:gd name="connsiteX45" fmla="*/ 129400 w 217039"/>
                <a:gd name="connsiteY45" fmla="*/ 191089 h 369844"/>
                <a:gd name="connsiteX46" fmla="*/ 129400 w 217039"/>
                <a:gd name="connsiteY46" fmla="*/ 92982 h 369844"/>
                <a:gd name="connsiteX47" fmla="*/ 143688 w 217039"/>
                <a:gd name="connsiteY47" fmla="*/ 82504 h 369844"/>
                <a:gd name="connsiteX48" fmla="*/ 145697 w 217039"/>
                <a:gd name="connsiteY48" fmla="*/ 69179 h 369844"/>
                <a:gd name="connsiteX49" fmla="*/ 132372 w 217039"/>
                <a:gd name="connsiteY49" fmla="*/ 67169 h 36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7039" h="369844">
                  <a:moveTo>
                    <a:pt x="217030" y="181821"/>
                  </a:moveTo>
                  <a:lnTo>
                    <a:pt x="217030" y="55406"/>
                  </a:lnTo>
                  <a:cubicBezTo>
                    <a:pt x="217554" y="27459"/>
                    <a:pt x="196841" y="3652"/>
                    <a:pt x="169091" y="303"/>
                  </a:cubicBezTo>
                  <a:cubicBezTo>
                    <a:pt x="154149" y="-1298"/>
                    <a:pt x="139226" y="3487"/>
                    <a:pt x="128000" y="13477"/>
                  </a:cubicBezTo>
                  <a:lnTo>
                    <a:pt x="124285" y="16829"/>
                  </a:lnTo>
                  <a:cubicBezTo>
                    <a:pt x="119670" y="21153"/>
                    <a:pt x="114838" y="25238"/>
                    <a:pt x="109807" y="29069"/>
                  </a:cubicBezTo>
                  <a:lnTo>
                    <a:pt x="83032" y="48710"/>
                  </a:lnTo>
                  <a:lnTo>
                    <a:pt x="31597" y="48710"/>
                  </a:lnTo>
                  <a:cubicBezTo>
                    <a:pt x="14143" y="48713"/>
                    <a:pt x="-4" y="62867"/>
                    <a:pt x="0" y="80320"/>
                  </a:cubicBezTo>
                  <a:cubicBezTo>
                    <a:pt x="1" y="81394"/>
                    <a:pt x="55" y="82465"/>
                    <a:pt x="165" y="83533"/>
                  </a:cubicBezTo>
                  <a:cubicBezTo>
                    <a:pt x="2297" y="99906"/>
                    <a:pt x="16344" y="112095"/>
                    <a:pt x="32855" y="111898"/>
                  </a:cubicBezTo>
                  <a:lnTo>
                    <a:pt x="93395" y="111898"/>
                  </a:lnTo>
                  <a:cubicBezTo>
                    <a:pt x="99391" y="111916"/>
                    <a:pt x="105270" y="110235"/>
                    <a:pt x="110350" y="107050"/>
                  </a:cubicBezTo>
                  <a:lnTo>
                    <a:pt x="110350" y="172087"/>
                  </a:lnTo>
                  <a:lnTo>
                    <a:pt x="44885" y="172087"/>
                  </a:lnTo>
                  <a:cubicBezTo>
                    <a:pt x="27442" y="172108"/>
                    <a:pt x="13307" y="186239"/>
                    <a:pt x="13281" y="203681"/>
                  </a:cubicBezTo>
                  <a:lnTo>
                    <a:pt x="13281" y="338260"/>
                  </a:lnTo>
                  <a:cubicBezTo>
                    <a:pt x="13275" y="355698"/>
                    <a:pt x="27408" y="369840"/>
                    <a:pt x="44847" y="369845"/>
                  </a:cubicBezTo>
                  <a:cubicBezTo>
                    <a:pt x="44878" y="369845"/>
                    <a:pt x="44910" y="369845"/>
                    <a:pt x="44942" y="369845"/>
                  </a:cubicBezTo>
                  <a:cubicBezTo>
                    <a:pt x="45990" y="369845"/>
                    <a:pt x="47037" y="369845"/>
                    <a:pt x="48104" y="369693"/>
                  </a:cubicBezTo>
                  <a:cubicBezTo>
                    <a:pt x="64479" y="367564"/>
                    <a:pt x="76666" y="353513"/>
                    <a:pt x="76460" y="337003"/>
                  </a:cubicBezTo>
                  <a:lnTo>
                    <a:pt x="76460" y="235495"/>
                  </a:lnTo>
                  <a:lnTo>
                    <a:pt x="163395" y="235495"/>
                  </a:lnTo>
                  <a:cubicBezTo>
                    <a:pt x="193012" y="235447"/>
                    <a:pt x="217004" y="211438"/>
                    <a:pt x="217030" y="181821"/>
                  </a:cubicBezTo>
                  <a:close/>
                  <a:moveTo>
                    <a:pt x="100825" y="90439"/>
                  </a:moveTo>
                  <a:cubicBezTo>
                    <a:pt x="98653" y="91997"/>
                    <a:pt x="96049" y="92839"/>
                    <a:pt x="93376" y="92848"/>
                  </a:cubicBezTo>
                  <a:lnTo>
                    <a:pt x="32893" y="92848"/>
                  </a:lnTo>
                  <a:cubicBezTo>
                    <a:pt x="26140" y="93115"/>
                    <a:pt x="20249" y="88306"/>
                    <a:pt x="19158" y="81637"/>
                  </a:cubicBezTo>
                  <a:cubicBezTo>
                    <a:pt x="18421" y="74749"/>
                    <a:pt x="23409" y="68567"/>
                    <a:pt x="30297" y="67831"/>
                  </a:cubicBezTo>
                  <a:cubicBezTo>
                    <a:pt x="30742" y="67783"/>
                    <a:pt x="31189" y="67760"/>
                    <a:pt x="31635" y="67760"/>
                  </a:cubicBezTo>
                  <a:lnTo>
                    <a:pt x="89300" y="67760"/>
                  </a:lnTo>
                  <a:lnTo>
                    <a:pt x="121113" y="44433"/>
                  </a:lnTo>
                  <a:cubicBezTo>
                    <a:pt x="126666" y="40219"/>
                    <a:pt x="131998" y="35720"/>
                    <a:pt x="137087" y="30955"/>
                  </a:cubicBezTo>
                  <a:lnTo>
                    <a:pt x="140725" y="27688"/>
                  </a:lnTo>
                  <a:cubicBezTo>
                    <a:pt x="147865" y="21293"/>
                    <a:pt x="157377" y="18216"/>
                    <a:pt x="166909" y="19220"/>
                  </a:cubicBezTo>
                  <a:cubicBezTo>
                    <a:pt x="184975" y="21470"/>
                    <a:pt x="198403" y="37034"/>
                    <a:pt x="197980" y="55234"/>
                  </a:cubicBezTo>
                  <a:lnTo>
                    <a:pt x="197980" y="181821"/>
                  </a:lnTo>
                  <a:cubicBezTo>
                    <a:pt x="197959" y="200931"/>
                    <a:pt x="182476" y="216418"/>
                    <a:pt x="163366" y="216445"/>
                  </a:cubicBezTo>
                  <a:lnTo>
                    <a:pt x="57410" y="216445"/>
                  </a:lnTo>
                  <a:lnTo>
                    <a:pt x="57410" y="337003"/>
                  </a:lnTo>
                  <a:cubicBezTo>
                    <a:pt x="57699" y="343762"/>
                    <a:pt x="52879" y="349666"/>
                    <a:pt x="46199" y="350738"/>
                  </a:cubicBezTo>
                  <a:cubicBezTo>
                    <a:pt x="42647" y="351147"/>
                    <a:pt x="39093" y="349989"/>
                    <a:pt x="36465" y="347566"/>
                  </a:cubicBezTo>
                  <a:cubicBezTo>
                    <a:pt x="33821" y="345196"/>
                    <a:pt x="32316" y="341810"/>
                    <a:pt x="32331" y="338260"/>
                  </a:cubicBezTo>
                  <a:lnTo>
                    <a:pt x="32331" y="203634"/>
                  </a:lnTo>
                  <a:cubicBezTo>
                    <a:pt x="32341" y="196706"/>
                    <a:pt x="37957" y="191095"/>
                    <a:pt x="44885" y="191089"/>
                  </a:cubicBezTo>
                  <a:lnTo>
                    <a:pt x="129400" y="191089"/>
                  </a:lnTo>
                  <a:lnTo>
                    <a:pt x="129400" y="92982"/>
                  </a:lnTo>
                  <a:lnTo>
                    <a:pt x="143688" y="82504"/>
                  </a:lnTo>
                  <a:cubicBezTo>
                    <a:pt x="147922" y="79379"/>
                    <a:pt x="148822" y="73414"/>
                    <a:pt x="145697" y="69179"/>
                  </a:cubicBezTo>
                  <a:cubicBezTo>
                    <a:pt x="142572" y="64944"/>
                    <a:pt x="136607" y="64044"/>
                    <a:pt x="132372" y="67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0C7CE1C6-E695-BE44-B96C-78416A6090B0}"/>
                </a:ext>
              </a:extLst>
            </p:cNvPr>
            <p:cNvSpPr/>
            <p:nvPr/>
          </p:nvSpPr>
          <p:spPr>
            <a:xfrm>
              <a:off x="6455536" y="3333251"/>
              <a:ext cx="95249" cy="95249"/>
            </a:xfrm>
            <a:custGeom>
              <a:avLst/>
              <a:gdLst>
                <a:gd name="connsiteX0" fmla="*/ 47625 w 95250"/>
                <a:gd name="connsiteY0" fmla="*/ 95250 h 95250"/>
                <a:gd name="connsiteX1" fmla="*/ 95250 w 95250"/>
                <a:gd name="connsiteY1" fmla="*/ 47625 h 95250"/>
                <a:gd name="connsiteX2" fmla="*/ 47625 w 95250"/>
                <a:gd name="connsiteY2" fmla="*/ 0 h 95250"/>
                <a:gd name="connsiteX3" fmla="*/ 0 w 95250"/>
                <a:gd name="connsiteY3" fmla="*/ 47625 h 95250"/>
                <a:gd name="connsiteX4" fmla="*/ 47625 w 95250"/>
                <a:gd name="connsiteY4" fmla="*/ 95250 h 95250"/>
                <a:gd name="connsiteX5" fmla="*/ 47625 w 95250"/>
                <a:gd name="connsiteY5" fmla="*/ 19050 h 95250"/>
                <a:gd name="connsiteX6" fmla="*/ 76200 w 95250"/>
                <a:gd name="connsiteY6" fmla="*/ 47625 h 95250"/>
                <a:gd name="connsiteX7" fmla="*/ 47625 w 95250"/>
                <a:gd name="connsiteY7" fmla="*/ 76200 h 95250"/>
                <a:gd name="connsiteX8" fmla="*/ 19050 w 95250"/>
                <a:gd name="connsiteY8" fmla="*/ 47625 h 95250"/>
                <a:gd name="connsiteX9" fmla="*/ 47625 w 95250"/>
                <a:gd name="connsiteY9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  <a:moveTo>
                    <a:pt x="47625" y="19050"/>
                  </a:moveTo>
                  <a:cubicBezTo>
                    <a:pt x="63407" y="19050"/>
                    <a:pt x="76200" y="31843"/>
                    <a:pt x="76200" y="47625"/>
                  </a:cubicBezTo>
                  <a:cubicBezTo>
                    <a:pt x="76200" y="63407"/>
                    <a:pt x="63407" y="76200"/>
                    <a:pt x="47625" y="76200"/>
                  </a:cubicBez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169E8FA8-B349-8B44-AE87-B66CA9A87AB6}"/>
                </a:ext>
              </a:extLst>
            </p:cNvPr>
            <p:cNvSpPr/>
            <p:nvPr/>
          </p:nvSpPr>
          <p:spPr>
            <a:xfrm>
              <a:off x="6426974" y="3493275"/>
              <a:ext cx="171449" cy="323849"/>
            </a:xfrm>
            <a:custGeom>
              <a:avLst/>
              <a:gdLst>
                <a:gd name="connsiteX0" fmla="*/ 161925 w 171450"/>
                <a:gd name="connsiteY0" fmla="*/ 0 h 323850"/>
                <a:gd name="connsiteX1" fmla="*/ 152400 w 171450"/>
                <a:gd name="connsiteY1" fmla="*/ 9525 h 323850"/>
                <a:gd name="connsiteX2" fmla="*/ 152400 w 171450"/>
                <a:gd name="connsiteY2" fmla="*/ 133350 h 323850"/>
                <a:gd name="connsiteX3" fmla="*/ 76200 w 171450"/>
                <a:gd name="connsiteY3" fmla="*/ 209550 h 323850"/>
                <a:gd name="connsiteX4" fmla="*/ 9525 w 171450"/>
                <a:gd name="connsiteY4" fmla="*/ 209550 h 323850"/>
                <a:gd name="connsiteX5" fmla="*/ 0 w 171450"/>
                <a:gd name="connsiteY5" fmla="*/ 219075 h 323850"/>
                <a:gd name="connsiteX6" fmla="*/ 9525 w 171450"/>
                <a:gd name="connsiteY6" fmla="*/ 228600 h 323850"/>
                <a:gd name="connsiteX7" fmla="*/ 76200 w 171450"/>
                <a:gd name="connsiteY7" fmla="*/ 228600 h 323850"/>
                <a:gd name="connsiteX8" fmla="*/ 76200 w 171450"/>
                <a:gd name="connsiteY8" fmla="*/ 304800 h 323850"/>
                <a:gd name="connsiteX9" fmla="*/ 28575 w 171450"/>
                <a:gd name="connsiteY9" fmla="*/ 304800 h 323850"/>
                <a:gd name="connsiteX10" fmla="*/ 28575 w 171450"/>
                <a:gd name="connsiteY10" fmla="*/ 323850 h 323850"/>
                <a:gd name="connsiteX11" fmla="*/ 142875 w 171450"/>
                <a:gd name="connsiteY11" fmla="*/ 323850 h 323850"/>
                <a:gd name="connsiteX12" fmla="*/ 142875 w 171450"/>
                <a:gd name="connsiteY12" fmla="*/ 304800 h 323850"/>
                <a:gd name="connsiteX13" fmla="*/ 95250 w 171450"/>
                <a:gd name="connsiteY13" fmla="*/ 304800 h 323850"/>
                <a:gd name="connsiteX14" fmla="*/ 95250 w 171450"/>
                <a:gd name="connsiteY14" fmla="*/ 226695 h 323850"/>
                <a:gd name="connsiteX15" fmla="*/ 171450 w 171450"/>
                <a:gd name="connsiteY15" fmla="*/ 133350 h 323850"/>
                <a:gd name="connsiteX16" fmla="*/ 171450 w 171450"/>
                <a:gd name="connsiteY16" fmla="*/ 9525 h 323850"/>
                <a:gd name="connsiteX17" fmla="*/ 161925 w 171450"/>
                <a:gd name="connsiteY1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323850">
                  <a:moveTo>
                    <a:pt x="161925" y="0"/>
                  </a:moveTo>
                  <a:cubicBezTo>
                    <a:pt x="156664" y="0"/>
                    <a:pt x="152400" y="4264"/>
                    <a:pt x="152400" y="9525"/>
                  </a:cubicBezTo>
                  <a:lnTo>
                    <a:pt x="152400" y="133350"/>
                  </a:lnTo>
                  <a:cubicBezTo>
                    <a:pt x="152352" y="175414"/>
                    <a:pt x="118264" y="209502"/>
                    <a:pt x="76200" y="209550"/>
                  </a:cubicBezTo>
                  <a:lnTo>
                    <a:pt x="9525" y="209550"/>
                  </a:lnTo>
                  <a:cubicBezTo>
                    <a:pt x="4264" y="209550"/>
                    <a:pt x="0" y="213814"/>
                    <a:pt x="0" y="219075"/>
                  </a:cubicBezTo>
                  <a:cubicBezTo>
                    <a:pt x="0" y="224336"/>
                    <a:pt x="4264" y="228600"/>
                    <a:pt x="9525" y="228600"/>
                  </a:cubicBezTo>
                  <a:lnTo>
                    <a:pt x="76200" y="228600"/>
                  </a:lnTo>
                  <a:lnTo>
                    <a:pt x="76200" y="304800"/>
                  </a:lnTo>
                  <a:lnTo>
                    <a:pt x="28575" y="304800"/>
                  </a:lnTo>
                  <a:lnTo>
                    <a:pt x="28575" y="323850"/>
                  </a:lnTo>
                  <a:lnTo>
                    <a:pt x="142875" y="323850"/>
                  </a:lnTo>
                  <a:lnTo>
                    <a:pt x="142875" y="304800"/>
                  </a:lnTo>
                  <a:lnTo>
                    <a:pt x="95250" y="304800"/>
                  </a:lnTo>
                  <a:lnTo>
                    <a:pt x="95250" y="226695"/>
                  </a:lnTo>
                  <a:cubicBezTo>
                    <a:pt x="139570" y="217584"/>
                    <a:pt x="171397" y="178597"/>
                    <a:pt x="171450" y="133350"/>
                  </a:cubicBezTo>
                  <a:lnTo>
                    <a:pt x="171450" y="9525"/>
                  </a:lnTo>
                  <a:cubicBezTo>
                    <a:pt x="171450" y="4264"/>
                    <a:pt x="167186" y="0"/>
                    <a:pt x="161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9" descr="Clipboard Badge">
            <a:extLst>
              <a:ext uri="{FF2B5EF4-FFF2-40B4-BE49-F238E27FC236}">
                <a16:creationId xmlns:a16="http://schemas.microsoft.com/office/drawing/2014/main" id="{1ADFD2A0-45EF-9D46-82F8-57022E5A78D9}"/>
              </a:ext>
            </a:extLst>
          </p:cNvPr>
          <p:cNvGrpSpPr/>
          <p:nvPr userDrawn="1"/>
        </p:nvGrpSpPr>
        <p:grpSpPr>
          <a:xfrm>
            <a:off x="9096347" y="1668098"/>
            <a:ext cx="325074" cy="433546"/>
            <a:chOff x="9666651" y="3415290"/>
            <a:chExt cx="571500" cy="762200"/>
          </a:xfrm>
          <a:gradFill>
            <a:gsLst>
              <a:gs pos="0">
                <a:srgbClr val="3A5BE0"/>
              </a:gs>
              <a:gs pos="100000">
                <a:srgbClr val="2441BF"/>
              </a:gs>
            </a:gsLst>
            <a:lin ang="10800000" scaled="1"/>
          </a:gradFill>
        </p:grpSpPr>
        <p:sp>
          <p:nvSpPr>
            <p:cNvPr id="29" name="Freeform: Shape 61">
              <a:extLst>
                <a:ext uri="{FF2B5EF4-FFF2-40B4-BE49-F238E27FC236}">
                  <a16:creationId xmlns:a16="http://schemas.microsoft.com/office/drawing/2014/main" id="{19F70DC3-5038-DC48-8A0F-BF1A5F326F80}"/>
                </a:ext>
              </a:extLst>
            </p:cNvPr>
            <p:cNvSpPr/>
            <p:nvPr/>
          </p:nvSpPr>
          <p:spPr>
            <a:xfrm>
              <a:off x="9919061" y="3463116"/>
              <a:ext cx="66677" cy="66675"/>
            </a:xfrm>
            <a:custGeom>
              <a:avLst/>
              <a:gdLst>
                <a:gd name="connsiteX0" fmla="*/ 33340 w 66677"/>
                <a:gd name="connsiteY0" fmla="*/ 66675 h 66675"/>
                <a:gd name="connsiteX1" fmla="*/ 66677 w 66677"/>
                <a:gd name="connsiteY1" fmla="*/ 33338 h 66675"/>
                <a:gd name="connsiteX2" fmla="*/ 33340 w 66677"/>
                <a:gd name="connsiteY2" fmla="*/ 0 h 66675"/>
                <a:gd name="connsiteX3" fmla="*/ 32387 w 66677"/>
                <a:gd name="connsiteY3" fmla="*/ 0 h 66675"/>
                <a:gd name="connsiteX4" fmla="*/ 2 w 66677"/>
                <a:gd name="connsiteY4" fmla="*/ 33338 h 66675"/>
                <a:gd name="connsiteX5" fmla="*/ 33340 w 66677"/>
                <a:gd name="connsiteY5" fmla="*/ 66675 h 66675"/>
                <a:gd name="connsiteX6" fmla="*/ 32711 w 66677"/>
                <a:gd name="connsiteY6" fmla="*/ 19050 h 66675"/>
                <a:gd name="connsiteX7" fmla="*/ 33340 w 66677"/>
                <a:gd name="connsiteY7" fmla="*/ 19050 h 66675"/>
                <a:gd name="connsiteX8" fmla="*/ 47626 w 66677"/>
                <a:gd name="connsiteY8" fmla="*/ 33338 h 66675"/>
                <a:gd name="connsiteX9" fmla="*/ 33339 w 66677"/>
                <a:gd name="connsiteY9" fmla="*/ 47625 h 66675"/>
                <a:gd name="connsiteX10" fmla="*/ 19051 w 66677"/>
                <a:gd name="connsiteY10" fmla="*/ 33337 h 66675"/>
                <a:gd name="connsiteX11" fmla="*/ 19052 w 66677"/>
                <a:gd name="connsiteY11" fmla="*/ 33204 h 66675"/>
                <a:gd name="connsiteX12" fmla="*/ 32711 w 66677"/>
                <a:gd name="connsiteY12" fmla="*/ 1905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" h="66675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2">
              <a:extLst>
                <a:ext uri="{FF2B5EF4-FFF2-40B4-BE49-F238E27FC236}">
                  <a16:creationId xmlns:a16="http://schemas.microsoft.com/office/drawing/2014/main" id="{5B1CFCA2-9B80-D449-99D8-9BD2CDE642F5}"/>
                </a:ext>
              </a:extLst>
            </p:cNvPr>
            <p:cNvSpPr/>
            <p:nvPr/>
          </p:nvSpPr>
          <p:spPr>
            <a:xfrm>
              <a:off x="9761901" y="3682191"/>
              <a:ext cx="371475" cy="19050"/>
            </a:xfrm>
            <a:custGeom>
              <a:avLst/>
              <a:gdLst>
                <a:gd name="connsiteX0" fmla="*/ 0 w 371475"/>
                <a:gd name="connsiteY0" fmla="*/ 0 h 19050"/>
                <a:gd name="connsiteX1" fmla="*/ 371475 w 371475"/>
                <a:gd name="connsiteY1" fmla="*/ 0 h 19050"/>
                <a:gd name="connsiteX2" fmla="*/ 371475 w 371475"/>
                <a:gd name="connsiteY2" fmla="*/ 19050 h 19050"/>
                <a:gd name="connsiteX3" fmla="*/ 0 w 3714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19050">
                  <a:moveTo>
                    <a:pt x="0" y="0"/>
                  </a:moveTo>
                  <a:lnTo>
                    <a:pt x="371475" y="0"/>
                  </a:lnTo>
                  <a:lnTo>
                    <a:pt x="371475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3">
              <a:extLst>
                <a:ext uri="{FF2B5EF4-FFF2-40B4-BE49-F238E27FC236}">
                  <a16:creationId xmlns:a16="http://schemas.microsoft.com/office/drawing/2014/main" id="{F2E92F92-145E-234B-B63C-FD61F13F3A9D}"/>
                </a:ext>
              </a:extLst>
            </p:cNvPr>
            <p:cNvSpPr/>
            <p:nvPr/>
          </p:nvSpPr>
          <p:spPr>
            <a:xfrm>
              <a:off x="9761901" y="3758391"/>
              <a:ext cx="190500" cy="19050"/>
            </a:xfrm>
            <a:custGeom>
              <a:avLst/>
              <a:gdLst>
                <a:gd name="connsiteX0" fmla="*/ 0 w 190500"/>
                <a:gd name="connsiteY0" fmla="*/ 0 h 19050"/>
                <a:gd name="connsiteX1" fmla="*/ 190500 w 190500"/>
                <a:gd name="connsiteY1" fmla="*/ 0 h 19050"/>
                <a:gd name="connsiteX2" fmla="*/ 190500 w 190500"/>
                <a:gd name="connsiteY2" fmla="*/ 19050 h 19050"/>
                <a:gd name="connsiteX3" fmla="*/ 0 w 1905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">
                  <a:moveTo>
                    <a:pt x="0" y="0"/>
                  </a:moveTo>
                  <a:lnTo>
                    <a:pt x="190500" y="0"/>
                  </a:lnTo>
                  <a:lnTo>
                    <a:pt x="1905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4">
              <a:extLst>
                <a:ext uri="{FF2B5EF4-FFF2-40B4-BE49-F238E27FC236}">
                  <a16:creationId xmlns:a16="http://schemas.microsoft.com/office/drawing/2014/main" id="{59F06915-DA65-3642-818F-8610B7CF8F80}"/>
                </a:ext>
              </a:extLst>
            </p:cNvPr>
            <p:cNvSpPr/>
            <p:nvPr/>
          </p:nvSpPr>
          <p:spPr>
            <a:xfrm>
              <a:off x="9990501" y="3958416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39A9495C-803E-874D-B2E1-C97614E9B2AB}"/>
                </a:ext>
              </a:extLst>
            </p:cNvPr>
            <p:cNvSpPr/>
            <p:nvPr/>
          </p:nvSpPr>
          <p:spPr>
            <a:xfrm>
              <a:off x="9758652" y="3834590"/>
              <a:ext cx="199129" cy="268938"/>
            </a:xfrm>
            <a:custGeom>
              <a:avLst/>
              <a:gdLst>
                <a:gd name="connsiteX0" fmla="*/ 56017 w 199129"/>
                <a:gd name="connsiteY0" fmla="*/ 268939 h 268938"/>
                <a:gd name="connsiteX1" fmla="*/ 99546 w 199129"/>
                <a:gd name="connsiteY1" fmla="*/ 187024 h 268938"/>
                <a:gd name="connsiteX2" fmla="*/ 143075 w 199129"/>
                <a:gd name="connsiteY2" fmla="*/ 268939 h 268938"/>
                <a:gd name="connsiteX3" fmla="*/ 159934 w 199129"/>
                <a:gd name="connsiteY3" fmla="*/ 233001 h 268938"/>
                <a:gd name="connsiteX4" fmla="*/ 199130 w 199129"/>
                <a:gd name="connsiteY4" fmla="*/ 239125 h 268938"/>
                <a:gd name="connsiteX5" fmla="*/ 155753 w 199129"/>
                <a:gd name="connsiteY5" fmla="*/ 157334 h 268938"/>
                <a:gd name="connsiteX6" fmla="*/ 169516 w 199129"/>
                <a:gd name="connsiteY6" fmla="*/ 135065 h 268938"/>
                <a:gd name="connsiteX7" fmla="*/ 182718 w 199129"/>
                <a:gd name="connsiteY7" fmla="*/ 121920 h 268938"/>
                <a:gd name="connsiteX8" fmla="*/ 182718 w 199129"/>
                <a:gd name="connsiteY8" fmla="*/ 105032 h 268938"/>
                <a:gd name="connsiteX9" fmla="*/ 181489 w 199129"/>
                <a:gd name="connsiteY9" fmla="*/ 72190 h 268938"/>
                <a:gd name="connsiteX10" fmla="*/ 181489 w 199129"/>
                <a:gd name="connsiteY10" fmla="*/ 53464 h 268938"/>
                <a:gd name="connsiteX11" fmla="*/ 169516 w 199129"/>
                <a:gd name="connsiteY11" fmla="*/ 41491 h 268938"/>
                <a:gd name="connsiteX12" fmla="*/ 162763 w 199129"/>
                <a:gd name="connsiteY12" fmla="*/ 26137 h 268938"/>
                <a:gd name="connsiteX13" fmla="*/ 146475 w 199129"/>
                <a:gd name="connsiteY13" fmla="*/ 19355 h 268938"/>
                <a:gd name="connsiteX14" fmla="*/ 145275 w 199129"/>
                <a:gd name="connsiteY14" fmla="*/ 19355 h 268938"/>
                <a:gd name="connsiteX15" fmla="*/ 132074 w 199129"/>
                <a:gd name="connsiteY15" fmla="*/ 6163 h 268938"/>
                <a:gd name="connsiteX16" fmla="*/ 123501 w 199129"/>
                <a:gd name="connsiteY16" fmla="*/ 4544 h 268938"/>
                <a:gd name="connsiteX17" fmla="*/ 115176 w 199129"/>
                <a:gd name="connsiteY17" fmla="*/ 6163 h 268938"/>
                <a:gd name="connsiteX18" fmla="*/ 99546 w 199129"/>
                <a:gd name="connsiteY18" fmla="*/ 0 h 268938"/>
                <a:gd name="connsiteX19" fmla="*/ 82401 w 199129"/>
                <a:gd name="connsiteY19" fmla="*/ 7363 h 268938"/>
                <a:gd name="connsiteX20" fmla="*/ 72876 w 199129"/>
                <a:gd name="connsiteY20" fmla="*/ 5410 h 268938"/>
                <a:gd name="connsiteX21" fmla="*/ 63684 w 199129"/>
                <a:gd name="connsiteY21" fmla="*/ 7363 h 268938"/>
                <a:gd name="connsiteX22" fmla="*/ 51711 w 199129"/>
                <a:gd name="connsiteY22" fmla="*/ 19336 h 268938"/>
                <a:gd name="connsiteX23" fmla="*/ 36366 w 199129"/>
                <a:gd name="connsiteY23" fmla="*/ 26089 h 268938"/>
                <a:gd name="connsiteX24" fmla="*/ 29623 w 199129"/>
                <a:gd name="connsiteY24" fmla="*/ 43587 h 268938"/>
                <a:gd name="connsiteX25" fmla="*/ 16421 w 199129"/>
                <a:gd name="connsiteY25" fmla="*/ 56788 h 268938"/>
                <a:gd name="connsiteX26" fmla="*/ 16421 w 199129"/>
                <a:gd name="connsiteY26" fmla="*/ 73676 h 268938"/>
                <a:gd name="connsiteX27" fmla="*/ 10287 w 199129"/>
                <a:gd name="connsiteY27" fmla="*/ 89326 h 268938"/>
                <a:gd name="connsiteX28" fmla="*/ 17650 w 199129"/>
                <a:gd name="connsiteY28" fmla="*/ 106471 h 268938"/>
                <a:gd name="connsiteX29" fmla="*/ 17650 w 199129"/>
                <a:gd name="connsiteY29" fmla="*/ 125197 h 268938"/>
                <a:gd name="connsiteX30" fmla="*/ 29623 w 199129"/>
                <a:gd name="connsiteY30" fmla="*/ 137170 h 268938"/>
                <a:gd name="connsiteX31" fmla="*/ 36366 w 199129"/>
                <a:gd name="connsiteY31" fmla="*/ 152515 h 268938"/>
                <a:gd name="connsiteX32" fmla="*/ 43367 w 199129"/>
                <a:gd name="connsiteY32" fmla="*/ 157277 h 268938"/>
                <a:gd name="connsiteX33" fmla="*/ 0 w 199129"/>
                <a:gd name="connsiteY33" fmla="*/ 239049 h 268938"/>
                <a:gd name="connsiteX34" fmla="*/ 39205 w 199129"/>
                <a:gd name="connsiteY34" fmla="*/ 232925 h 268938"/>
                <a:gd name="connsiteX35" fmla="*/ 148752 w 199129"/>
                <a:gd name="connsiteY35" fmla="*/ 211979 h 268938"/>
                <a:gd name="connsiteX36" fmla="*/ 142008 w 199129"/>
                <a:gd name="connsiteY36" fmla="*/ 226362 h 268938"/>
                <a:gd name="connsiteX37" fmla="*/ 114005 w 199129"/>
                <a:gd name="connsiteY37" fmla="*/ 173670 h 268938"/>
                <a:gd name="connsiteX38" fmla="*/ 116729 w 199129"/>
                <a:gd name="connsiteY38" fmla="*/ 171288 h 268938"/>
                <a:gd name="connsiteX39" fmla="*/ 126254 w 199129"/>
                <a:gd name="connsiteY39" fmla="*/ 173251 h 268938"/>
                <a:gd name="connsiteX40" fmla="*/ 135455 w 199129"/>
                <a:gd name="connsiteY40" fmla="*/ 171288 h 268938"/>
                <a:gd name="connsiteX41" fmla="*/ 140113 w 199129"/>
                <a:gd name="connsiteY41" fmla="*/ 168488 h 268938"/>
                <a:gd name="connsiteX42" fmla="*/ 164478 w 199129"/>
                <a:gd name="connsiteY42" fmla="*/ 214427 h 268938"/>
                <a:gd name="connsiteX43" fmla="*/ 34976 w 199129"/>
                <a:gd name="connsiteY43" fmla="*/ 117434 h 268938"/>
                <a:gd name="connsiteX44" fmla="*/ 35157 w 199129"/>
                <a:gd name="connsiteY44" fmla="*/ 113910 h 268938"/>
                <a:gd name="connsiteX45" fmla="*/ 40310 w 199129"/>
                <a:gd name="connsiteY45" fmla="*/ 101661 h 268938"/>
                <a:gd name="connsiteX46" fmla="*/ 30604 w 199129"/>
                <a:gd name="connsiteY46" fmla="*/ 92593 h 268938"/>
                <a:gd name="connsiteX47" fmla="*/ 29289 w 199129"/>
                <a:gd name="connsiteY47" fmla="*/ 89326 h 268938"/>
                <a:gd name="connsiteX48" fmla="*/ 30842 w 199129"/>
                <a:gd name="connsiteY48" fmla="*/ 86068 h 268938"/>
                <a:gd name="connsiteX49" fmla="*/ 38462 w 199129"/>
                <a:gd name="connsiteY49" fmla="*/ 77210 h 268938"/>
                <a:gd name="connsiteX50" fmla="*/ 34014 w 199129"/>
                <a:gd name="connsiteY50" fmla="*/ 66418 h 268938"/>
                <a:gd name="connsiteX51" fmla="*/ 34204 w 199129"/>
                <a:gd name="connsiteY51" fmla="*/ 63561 h 268938"/>
                <a:gd name="connsiteX52" fmla="*/ 36185 w 199129"/>
                <a:gd name="connsiteY52" fmla="*/ 61456 h 268938"/>
                <a:gd name="connsiteX53" fmla="*/ 49292 w 199129"/>
                <a:gd name="connsiteY53" fmla="*/ 56626 h 268938"/>
                <a:gd name="connsiteX54" fmla="*/ 48625 w 199129"/>
                <a:gd name="connsiteY54" fmla="*/ 42672 h 268938"/>
                <a:gd name="connsiteX55" fmla="*/ 49825 w 199129"/>
                <a:gd name="connsiteY55" fmla="*/ 39548 h 268938"/>
                <a:gd name="connsiteX56" fmla="*/ 52749 w 199129"/>
                <a:gd name="connsiteY56" fmla="*/ 38348 h 268938"/>
                <a:gd name="connsiteX57" fmla="*/ 64741 w 199129"/>
                <a:gd name="connsiteY57" fmla="*/ 37681 h 268938"/>
                <a:gd name="connsiteX58" fmla="*/ 69313 w 199129"/>
                <a:gd name="connsiteY58" fmla="*/ 26585 h 268938"/>
                <a:gd name="connsiteX59" fmla="*/ 71485 w 199129"/>
                <a:gd name="connsiteY59" fmla="*/ 24680 h 268938"/>
                <a:gd name="connsiteX60" fmla="*/ 72857 w 199129"/>
                <a:gd name="connsiteY60" fmla="*/ 24403 h 268938"/>
                <a:gd name="connsiteX61" fmla="*/ 74990 w 199129"/>
                <a:gd name="connsiteY61" fmla="*/ 24870 h 268938"/>
                <a:gd name="connsiteX62" fmla="*/ 87249 w 199129"/>
                <a:gd name="connsiteY62" fmla="*/ 30023 h 268938"/>
                <a:gd name="connsiteX63" fmla="*/ 96317 w 199129"/>
                <a:gd name="connsiteY63" fmla="*/ 20308 h 268938"/>
                <a:gd name="connsiteX64" fmla="*/ 99546 w 199129"/>
                <a:gd name="connsiteY64" fmla="*/ 19050 h 268938"/>
                <a:gd name="connsiteX65" fmla="*/ 102794 w 199129"/>
                <a:gd name="connsiteY65" fmla="*/ 20603 h 268938"/>
                <a:gd name="connsiteX66" fmla="*/ 111662 w 199129"/>
                <a:gd name="connsiteY66" fmla="*/ 28223 h 268938"/>
                <a:gd name="connsiteX67" fmla="*/ 122453 w 199129"/>
                <a:gd name="connsiteY67" fmla="*/ 23775 h 268938"/>
                <a:gd name="connsiteX68" fmla="*/ 123520 w 199129"/>
                <a:gd name="connsiteY68" fmla="*/ 23594 h 268938"/>
                <a:gd name="connsiteX69" fmla="*/ 125292 w 199129"/>
                <a:gd name="connsiteY69" fmla="*/ 23956 h 268938"/>
                <a:gd name="connsiteX70" fmla="*/ 127397 w 199129"/>
                <a:gd name="connsiteY70" fmla="*/ 25946 h 268938"/>
                <a:gd name="connsiteX71" fmla="*/ 132521 w 199129"/>
                <a:gd name="connsiteY71" fmla="*/ 39043 h 268938"/>
                <a:gd name="connsiteX72" fmla="*/ 146475 w 199129"/>
                <a:gd name="connsiteY72" fmla="*/ 38376 h 268938"/>
                <a:gd name="connsiteX73" fmla="*/ 149333 w 199129"/>
                <a:gd name="connsiteY73" fmla="*/ 39586 h 268938"/>
                <a:gd name="connsiteX74" fmla="*/ 150533 w 199129"/>
                <a:gd name="connsiteY74" fmla="*/ 42520 h 268938"/>
                <a:gd name="connsiteX75" fmla="*/ 151200 w 199129"/>
                <a:gd name="connsiteY75" fmla="*/ 54502 h 268938"/>
                <a:gd name="connsiteX76" fmla="*/ 162306 w 199129"/>
                <a:gd name="connsiteY76" fmla="*/ 59074 h 268938"/>
                <a:gd name="connsiteX77" fmla="*/ 164154 w 199129"/>
                <a:gd name="connsiteY77" fmla="*/ 61246 h 268938"/>
                <a:gd name="connsiteX78" fmla="*/ 163973 w 199129"/>
                <a:gd name="connsiteY78" fmla="*/ 64770 h 268938"/>
                <a:gd name="connsiteX79" fmla="*/ 158810 w 199129"/>
                <a:gd name="connsiteY79" fmla="*/ 77019 h 268938"/>
                <a:gd name="connsiteX80" fmla="*/ 168526 w 199129"/>
                <a:gd name="connsiteY80" fmla="*/ 86087 h 268938"/>
                <a:gd name="connsiteX81" fmla="*/ 169840 w 199129"/>
                <a:gd name="connsiteY81" fmla="*/ 89345 h 268938"/>
                <a:gd name="connsiteX82" fmla="*/ 168754 w 199129"/>
                <a:gd name="connsiteY82" fmla="*/ 92088 h 268938"/>
                <a:gd name="connsiteX83" fmla="*/ 160515 w 199129"/>
                <a:gd name="connsiteY83" fmla="*/ 101013 h 268938"/>
                <a:gd name="connsiteX84" fmla="*/ 165135 w 199129"/>
                <a:gd name="connsiteY84" fmla="*/ 112262 h 268938"/>
                <a:gd name="connsiteX85" fmla="*/ 164954 w 199129"/>
                <a:gd name="connsiteY85" fmla="*/ 115119 h 268938"/>
                <a:gd name="connsiteX86" fmla="*/ 162973 w 199129"/>
                <a:gd name="connsiteY86" fmla="*/ 117224 h 268938"/>
                <a:gd name="connsiteX87" fmla="*/ 149866 w 199129"/>
                <a:gd name="connsiteY87" fmla="*/ 122054 h 268938"/>
                <a:gd name="connsiteX88" fmla="*/ 150524 w 199129"/>
                <a:gd name="connsiteY88" fmla="*/ 136008 h 268938"/>
                <a:gd name="connsiteX89" fmla="*/ 149333 w 199129"/>
                <a:gd name="connsiteY89" fmla="*/ 139122 h 268938"/>
                <a:gd name="connsiteX90" fmla="*/ 146399 w 199129"/>
                <a:gd name="connsiteY90" fmla="*/ 140332 h 268938"/>
                <a:gd name="connsiteX91" fmla="*/ 134417 w 199129"/>
                <a:gd name="connsiteY91" fmla="*/ 140989 h 268938"/>
                <a:gd name="connsiteX92" fmla="*/ 129845 w 199129"/>
                <a:gd name="connsiteY92" fmla="*/ 152095 h 268938"/>
                <a:gd name="connsiteX93" fmla="*/ 127673 w 199129"/>
                <a:gd name="connsiteY93" fmla="*/ 153953 h 268938"/>
                <a:gd name="connsiteX94" fmla="*/ 126292 w 199129"/>
                <a:gd name="connsiteY94" fmla="*/ 154229 h 268938"/>
                <a:gd name="connsiteX95" fmla="*/ 124158 w 199129"/>
                <a:gd name="connsiteY95" fmla="*/ 153762 h 268938"/>
                <a:gd name="connsiteX96" fmla="*/ 111833 w 199129"/>
                <a:gd name="connsiteY96" fmla="*/ 148590 h 268938"/>
                <a:gd name="connsiteX97" fmla="*/ 102765 w 199129"/>
                <a:gd name="connsiteY97" fmla="*/ 158315 h 268938"/>
                <a:gd name="connsiteX98" fmla="*/ 99508 w 199129"/>
                <a:gd name="connsiteY98" fmla="*/ 159630 h 268938"/>
                <a:gd name="connsiteX99" fmla="*/ 96250 w 199129"/>
                <a:gd name="connsiteY99" fmla="*/ 158077 h 268938"/>
                <a:gd name="connsiteX100" fmla="*/ 87392 w 199129"/>
                <a:gd name="connsiteY100" fmla="*/ 150457 h 268938"/>
                <a:gd name="connsiteX101" fmla="*/ 76600 w 199129"/>
                <a:gd name="connsiteY101" fmla="*/ 154905 h 268938"/>
                <a:gd name="connsiteX102" fmla="*/ 75533 w 199129"/>
                <a:gd name="connsiteY102" fmla="*/ 155077 h 268938"/>
                <a:gd name="connsiteX103" fmla="*/ 73762 w 199129"/>
                <a:gd name="connsiteY103" fmla="*/ 154715 h 268938"/>
                <a:gd name="connsiteX104" fmla="*/ 71657 w 199129"/>
                <a:gd name="connsiteY104" fmla="*/ 152734 h 268938"/>
                <a:gd name="connsiteX105" fmla="*/ 66532 w 199129"/>
                <a:gd name="connsiteY105" fmla="*/ 139637 h 268938"/>
                <a:gd name="connsiteX106" fmla="*/ 52578 w 199129"/>
                <a:gd name="connsiteY106" fmla="*/ 140294 h 268938"/>
                <a:gd name="connsiteX107" fmla="*/ 49721 w 199129"/>
                <a:gd name="connsiteY107" fmla="*/ 139094 h 268938"/>
                <a:gd name="connsiteX108" fmla="*/ 48511 w 199129"/>
                <a:gd name="connsiteY108" fmla="*/ 136160 h 268938"/>
                <a:gd name="connsiteX109" fmla="*/ 47854 w 199129"/>
                <a:gd name="connsiteY109" fmla="*/ 124178 h 268938"/>
                <a:gd name="connsiteX110" fmla="*/ 36747 w 199129"/>
                <a:gd name="connsiteY110" fmla="*/ 119606 h 268938"/>
                <a:gd name="connsiteX111" fmla="*/ 34976 w 199129"/>
                <a:gd name="connsiteY111" fmla="*/ 117434 h 268938"/>
                <a:gd name="connsiteX112" fmla="*/ 59446 w 199129"/>
                <a:gd name="connsiteY112" fmla="*/ 167640 h 268938"/>
                <a:gd name="connsiteX113" fmla="*/ 67066 w 199129"/>
                <a:gd name="connsiteY113" fmla="*/ 172479 h 268938"/>
                <a:gd name="connsiteX114" fmla="*/ 75638 w 199129"/>
                <a:gd name="connsiteY114" fmla="*/ 174089 h 268938"/>
                <a:gd name="connsiteX115" fmla="*/ 83963 w 199129"/>
                <a:gd name="connsiteY115" fmla="*/ 172479 h 268938"/>
                <a:gd name="connsiteX116" fmla="*/ 85258 w 199129"/>
                <a:gd name="connsiteY116" fmla="*/ 173431 h 268938"/>
                <a:gd name="connsiteX117" fmla="*/ 57140 w 199129"/>
                <a:gd name="connsiteY117" fmla="*/ 226314 h 268938"/>
                <a:gd name="connsiteX118" fmla="*/ 50397 w 199129"/>
                <a:gd name="connsiteY118" fmla="*/ 211932 h 268938"/>
                <a:gd name="connsiteX119" fmla="*/ 34681 w 199129"/>
                <a:gd name="connsiteY119" fmla="*/ 214379 h 2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99129" h="268938">
                  <a:moveTo>
                    <a:pt x="56017" y="268939"/>
                  </a:moveTo>
                  <a:lnTo>
                    <a:pt x="99546" y="187024"/>
                  </a:lnTo>
                  <a:lnTo>
                    <a:pt x="143075" y="268939"/>
                  </a:lnTo>
                  <a:lnTo>
                    <a:pt x="159934" y="233001"/>
                  </a:lnTo>
                  <a:lnTo>
                    <a:pt x="199130" y="239125"/>
                  </a:lnTo>
                  <a:lnTo>
                    <a:pt x="155753" y="157334"/>
                  </a:lnTo>
                  <a:cubicBezTo>
                    <a:pt x="164525" y="153496"/>
                    <a:pt x="170006" y="144628"/>
                    <a:pt x="169516" y="135065"/>
                  </a:cubicBezTo>
                  <a:cubicBezTo>
                    <a:pt x="175616" y="132806"/>
                    <a:pt x="180433" y="128010"/>
                    <a:pt x="182718" y="121920"/>
                  </a:cubicBezTo>
                  <a:cubicBezTo>
                    <a:pt x="184861" y="116495"/>
                    <a:pt x="184861" y="110458"/>
                    <a:pt x="182718" y="105032"/>
                  </a:cubicBezTo>
                  <a:cubicBezTo>
                    <a:pt x="191352" y="95588"/>
                    <a:pt x="190805" y="80963"/>
                    <a:pt x="181489" y="72190"/>
                  </a:cubicBezTo>
                  <a:cubicBezTo>
                    <a:pt x="184099" y="66221"/>
                    <a:pt x="184099" y="59433"/>
                    <a:pt x="181489" y="53464"/>
                  </a:cubicBezTo>
                  <a:cubicBezTo>
                    <a:pt x="179183" y="48084"/>
                    <a:pt x="174896" y="43797"/>
                    <a:pt x="169516" y="41491"/>
                  </a:cubicBezTo>
                  <a:cubicBezTo>
                    <a:pt x="169240" y="35714"/>
                    <a:pt x="166834" y="30245"/>
                    <a:pt x="162763" y="26137"/>
                  </a:cubicBezTo>
                  <a:cubicBezTo>
                    <a:pt x="158479" y="21760"/>
                    <a:pt x="152600" y="19312"/>
                    <a:pt x="146475" y="19355"/>
                  </a:cubicBezTo>
                  <a:cubicBezTo>
                    <a:pt x="146075" y="19355"/>
                    <a:pt x="145675" y="19355"/>
                    <a:pt x="145275" y="19355"/>
                  </a:cubicBezTo>
                  <a:cubicBezTo>
                    <a:pt x="143005" y="13246"/>
                    <a:pt x="138184" y="8430"/>
                    <a:pt x="132074" y="6163"/>
                  </a:cubicBezTo>
                  <a:cubicBezTo>
                    <a:pt x="129342" y="5095"/>
                    <a:pt x="126435" y="4547"/>
                    <a:pt x="123501" y="4544"/>
                  </a:cubicBezTo>
                  <a:cubicBezTo>
                    <a:pt x="120647" y="4536"/>
                    <a:pt x="117819" y="5087"/>
                    <a:pt x="115176" y="6163"/>
                  </a:cubicBezTo>
                  <a:cubicBezTo>
                    <a:pt x="110892" y="2271"/>
                    <a:pt x="105333" y="79"/>
                    <a:pt x="99546" y="0"/>
                  </a:cubicBezTo>
                  <a:cubicBezTo>
                    <a:pt x="93056" y="-30"/>
                    <a:pt x="86847" y="2636"/>
                    <a:pt x="82401" y="7363"/>
                  </a:cubicBezTo>
                  <a:cubicBezTo>
                    <a:pt x="79386" y="6090"/>
                    <a:pt x="76149" y="5426"/>
                    <a:pt x="72876" y="5410"/>
                  </a:cubicBezTo>
                  <a:cubicBezTo>
                    <a:pt x="69709" y="5406"/>
                    <a:pt x="66576" y="6071"/>
                    <a:pt x="63684" y="7363"/>
                  </a:cubicBezTo>
                  <a:cubicBezTo>
                    <a:pt x="58307" y="9675"/>
                    <a:pt x="54023" y="13960"/>
                    <a:pt x="51711" y="19336"/>
                  </a:cubicBezTo>
                  <a:cubicBezTo>
                    <a:pt x="45938" y="19615"/>
                    <a:pt x="40472" y="22020"/>
                    <a:pt x="36366" y="26089"/>
                  </a:cubicBezTo>
                  <a:cubicBezTo>
                    <a:pt x="31695" y="30673"/>
                    <a:pt x="29236" y="37053"/>
                    <a:pt x="29623" y="43587"/>
                  </a:cubicBezTo>
                  <a:cubicBezTo>
                    <a:pt x="23512" y="45857"/>
                    <a:pt x="18692" y="50677"/>
                    <a:pt x="16421" y="56788"/>
                  </a:cubicBezTo>
                  <a:cubicBezTo>
                    <a:pt x="14266" y="62211"/>
                    <a:pt x="14266" y="68254"/>
                    <a:pt x="16421" y="73676"/>
                  </a:cubicBezTo>
                  <a:cubicBezTo>
                    <a:pt x="12535" y="77969"/>
                    <a:pt x="10353" y="83535"/>
                    <a:pt x="10287" y="89326"/>
                  </a:cubicBezTo>
                  <a:cubicBezTo>
                    <a:pt x="10258" y="95814"/>
                    <a:pt x="12924" y="102024"/>
                    <a:pt x="17650" y="106471"/>
                  </a:cubicBezTo>
                  <a:cubicBezTo>
                    <a:pt x="15040" y="112440"/>
                    <a:pt x="15040" y="119228"/>
                    <a:pt x="17650" y="125197"/>
                  </a:cubicBezTo>
                  <a:cubicBezTo>
                    <a:pt x="19962" y="130574"/>
                    <a:pt x="24246" y="134858"/>
                    <a:pt x="29623" y="137170"/>
                  </a:cubicBezTo>
                  <a:cubicBezTo>
                    <a:pt x="29893" y="142943"/>
                    <a:pt x="32296" y="148411"/>
                    <a:pt x="36366" y="152515"/>
                  </a:cubicBezTo>
                  <a:cubicBezTo>
                    <a:pt x="38387" y="154521"/>
                    <a:pt x="40759" y="156135"/>
                    <a:pt x="43367" y="157277"/>
                  </a:cubicBezTo>
                  <a:lnTo>
                    <a:pt x="0" y="239049"/>
                  </a:lnTo>
                  <a:lnTo>
                    <a:pt x="39205" y="232925"/>
                  </a:lnTo>
                  <a:close/>
                  <a:moveTo>
                    <a:pt x="148752" y="211979"/>
                  </a:moveTo>
                  <a:lnTo>
                    <a:pt x="142008" y="226362"/>
                  </a:lnTo>
                  <a:lnTo>
                    <a:pt x="114005" y="173670"/>
                  </a:lnTo>
                  <a:cubicBezTo>
                    <a:pt x="114975" y="172950"/>
                    <a:pt x="115887" y="172154"/>
                    <a:pt x="116729" y="171288"/>
                  </a:cubicBezTo>
                  <a:cubicBezTo>
                    <a:pt x="119742" y="172570"/>
                    <a:pt x="122980" y="173238"/>
                    <a:pt x="126254" y="173251"/>
                  </a:cubicBezTo>
                  <a:cubicBezTo>
                    <a:pt x="129426" y="173258"/>
                    <a:pt x="132562" y="172589"/>
                    <a:pt x="135455" y="171288"/>
                  </a:cubicBezTo>
                  <a:cubicBezTo>
                    <a:pt x="137107" y="170531"/>
                    <a:pt x="138670" y="169592"/>
                    <a:pt x="140113" y="168488"/>
                  </a:cubicBezTo>
                  <a:lnTo>
                    <a:pt x="164478" y="214427"/>
                  </a:lnTo>
                  <a:close/>
                  <a:moveTo>
                    <a:pt x="34976" y="117434"/>
                  </a:moveTo>
                  <a:cubicBezTo>
                    <a:pt x="34568" y="116281"/>
                    <a:pt x="34634" y="115015"/>
                    <a:pt x="35157" y="113910"/>
                  </a:cubicBezTo>
                  <a:lnTo>
                    <a:pt x="40310" y="101661"/>
                  </a:lnTo>
                  <a:lnTo>
                    <a:pt x="30604" y="92593"/>
                  </a:lnTo>
                  <a:cubicBezTo>
                    <a:pt x="29729" y="91735"/>
                    <a:pt x="29252" y="90551"/>
                    <a:pt x="29289" y="89326"/>
                  </a:cubicBezTo>
                  <a:cubicBezTo>
                    <a:pt x="29360" y="88078"/>
                    <a:pt x="29917" y="86908"/>
                    <a:pt x="30842" y="86068"/>
                  </a:cubicBezTo>
                  <a:lnTo>
                    <a:pt x="38462" y="77210"/>
                  </a:lnTo>
                  <a:lnTo>
                    <a:pt x="34014" y="66418"/>
                  </a:lnTo>
                  <a:cubicBezTo>
                    <a:pt x="33738" y="65473"/>
                    <a:pt x="33805" y="64461"/>
                    <a:pt x="34204" y="63561"/>
                  </a:cubicBezTo>
                  <a:cubicBezTo>
                    <a:pt x="34515" y="62597"/>
                    <a:pt x="35242" y="61824"/>
                    <a:pt x="36185" y="61456"/>
                  </a:cubicBezTo>
                  <a:lnTo>
                    <a:pt x="49292" y="56626"/>
                  </a:lnTo>
                  <a:lnTo>
                    <a:pt x="48625" y="42672"/>
                  </a:lnTo>
                  <a:cubicBezTo>
                    <a:pt x="48505" y="41499"/>
                    <a:pt x="48951" y="40340"/>
                    <a:pt x="49825" y="39548"/>
                  </a:cubicBezTo>
                  <a:cubicBezTo>
                    <a:pt x="50615" y="38795"/>
                    <a:pt x="51659" y="38367"/>
                    <a:pt x="52749" y="38348"/>
                  </a:cubicBezTo>
                  <a:lnTo>
                    <a:pt x="64741" y="37681"/>
                  </a:lnTo>
                  <a:lnTo>
                    <a:pt x="69313" y="26585"/>
                  </a:lnTo>
                  <a:cubicBezTo>
                    <a:pt x="69780" y="25705"/>
                    <a:pt x="70553" y="25028"/>
                    <a:pt x="71485" y="24680"/>
                  </a:cubicBezTo>
                  <a:cubicBezTo>
                    <a:pt x="71917" y="24489"/>
                    <a:pt x="72385" y="24395"/>
                    <a:pt x="72857" y="24403"/>
                  </a:cubicBezTo>
                  <a:cubicBezTo>
                    <a:pt x="73592" y="24417"/>
                    <a:pt x="74317" y="24576"/>
                    <a:pt x="74990" y="24870"/>
                  </a:cubicBezTo>
                  <a:lnTo>
                    <a:pt x="87249" y="30023"/>
                  </a:lnTo>
                  <a:lnTo>
                    <a:pt x="96317" y="20308"/>
                  </a:lnTo>
                  <a:cubicBezTo>
                    <a:pt x="97173" y="19461"/>
                    <a:pt x="98342" y="19005"/>
                    <a:pt x="99546" y="19050"/>
                  </a:cubicBezTo>
                  <a:cubicBezTo>
                    <a:pt x="100790" y="19123"/>
                    <a:pt x="101956" y="19680"/>
                    <a:pt x="102794" y="20603"/>
                  </a:cubicBezTo>
                  <a:lnTo>
                    <a:pt x="111662" y="28223"/>
                  </a:lnTo>
                  <a:lnTo>
                    <a:pt x="122453" y="23775"/>
                  </a:lnTo>
                  <a:cubicBezTo>
                    <a:pt x="122793" y="23643"/>
                    <a:pt x="123156" y="23581"/>
                    <a:pt x="123520" y="23594"/>
                  </a:cubicBezTo>
                  <a:cubicBezTo>
                    <a:pt x="124128" y="23604"/>
                    <a:pt x="124729" y="23727"/>
                    <a:pt x="125292" y="23956"/>
                  </a:cubicBezTo>
                  <a:cubicBezTo>
                    <a:pt x="126257" y="24270"/>
                    <a:pt x="127029" y="25001"/>
                    <a:pt x="127397" y="25946"/>
                  </a:cubicBezTo>
                  <a:lnTo>
                    <a:pt x="132521" y="39043"/>
                  </a:lnTo>
                  <a:lnTo>
                    <a:pt x="146475" y="38376"/>
                  </a:lnTo>
                  <a:cubicBezTo>
                    <a:pt x="147562" y="38322"/>
                    <a:pt x="148616" y="38767"/>
                    <a:pt x="149333" y="39586"/>
                  </a:cubicBezTo>
                  <a:cubicBezTo>
                    <a:pt x="150091" y="40376"/>
                    <a:pt x="150521" y="41424"/>
                    <a:pt x="150533" y="42520"/>
                  </a:cubicBezTo>
                  <a:lnTo>
                    <a:pt x="151200" y="54502"/>
                  </a:lnTo>
                  <a:lnTo>
                    <a:pt x="162306" y="59074"/>
                  </a:lnTo>
                  <a:cubicBezTo>
                    <a:pt x="163159" y="59557"/>
                    <a:pt x="163814" y="60327"/>
                    <a:pt x="164154" y="61246"/>
                  </a:cubicBezTo>
                  <a:cubicBezTo>
                    <a:pt x="164562" y="62399"/>
                    <a:pt x="164496" y="63665"/>
                    <a:pt x="163973" y="64770"/>
                  </a:cubicBezTo>
                  <a:lnTo>
                    <a:pt x="158810" y="77019"/>
                  </a:lnTo>
                  <a:lnTo>
                    <a:pt x="168526" y="86087"/>
                  </a:lnTo>
                  <a:cubicBezTo>
                    <a:pt x="169401" y="86941"/>
                    <a:pt x="169878" y="88123"/>
                    <a:pt x="169840" y="89345"/>
                  </a:cubicBezTo>
                  <a:cubicBezTo>
                    <a:pt x="169825" y="90361"/>
                    <a:pt x="169439" y="91336"/>
                    <a:pt x="168754" y="92088"/>
                  </a:cubicBezTo>
                  <a:lnTo>
                    <a:pt x="160515" y="101013"/>
                  </a:lnTo>
                  <a:lnTo>
                    <a:pt x="165135" y="112262"/>
                  </a:lnTo>
                  <a:cubicBezTo>
                    <a:pt x="165421" y="113205"/>
                    <a:pt x="165356" y="114219"/>
                    <a:pt x="164954" y="115119"/>
                  </a:cubicBezTo>
                  <a:cubicBezTo>
                    <a:pt x="164641" y="116081"/>
                    <a:pt x="163914" y="116854"/>
                    <a:pt x="162973" y="117224"/>
                  </a:cubicBezTo>
                  <a:lnTo>
                    <a:pt x="149866" y="122054"/>
                  </a:lnTo>
                  <a:lnTo>
                    <a:pt x="150524" y="136008"/>
                  </a:lnTo>
                  <a:cubicBezTo>
                    <a:pt x="150654" y="137177"/>
                    <a:pt x="150210" y="138338"/>
                    <a:pt x="149333" y="139122"/>
                  </a:cubicBezTo>
                  <a:cubicBezTo>
                    <a:pt x="148541" y="139879"/>
                    <a:pt x="147495" y="140310"/>
                    <a:pt x="146399" y="140332"/>
                  </a:cubicBezTo>
                  <a:lnTo>
                    <a:pt x="134417" y="140989"/>
                  </a:lnTo>
                  <a:lnTo>
                    <a:pt x="129845" y="152095"/>
                  </a:lnTo>
                  <a:cubicBezTo>
                    <a:pt x="129366" y="152955"/>
                    <a:pt x="128596" y="153613"/>
                    <a:pt x="127673" y="153953"/>
                  </a:cubicBezTo>
                  <a:cubicBezTo>
                    <a:pt x="127237" y="154140"/>
                    <a:pt x="126766" y="154235"/>
                    <a:pt x="126292" y="154229"/>
                  </a:cubicBezTo>
                  <a:cubicBezTo>
                    <a:pt x="125557" y="154215"/>
                    <a:pt x="124832" y="154057"/>
                    <a:pt x="124158" y="153762"/>
                  </a:cubicBezTo>
                  <a:lnTo>
                    <a:pt x="111833" y="148590"/>
                  </a:lnTo>
                  <a:lnTo>
                    <a:pt x="102765" y="158315"/>
                  </a:lnTo>
                  <a:cubicBezTo>
                    <a:pt x="101910" y="159189"/>
                    <a:pt x="100730" y="159665"/>
                    <a:pt x="99508" y="159630"/>
                  </a:cubicBezTo>
                  <a:cubicBezTo>
                    <a:pt x="98260" y="159559"/>
                    <a:pt x="97090" y="159002"/>
                    <a:pt x="96250" y="158077"/>
                  </a:cubicBezTo>
                  <a:lnTo>
                    <a:pt x="87392" y="150457"/>
                  </a:lnTo>
                  <a:lnTo>
                    <a:pt x="76600" y="154905"/>
                  </a:lnTo>
                  <a:cubicBezTo>
                    <a:pt x="76259" y="155032"/>
                    <a:pt x="75897" y="155090"/>
                    <a:pt x="75533" y="155077"/>
                  </a:cubicBezTo>
                  <a:cubicBezTo>
                    <a:pt x="74925" y="155072"/>
                    <a:pt x="74324" y="154949"/>
                    <a:pt x="73762" y="154715"/>
                  </a:cubicBezTo>
                  <a:cubicBezTo>
                    <a:pt x="72796" y="154407"/>
                    <a:pt x="72021" y="153679"/>
                    <a:pt x="71657" y="152734"/>
                  </a:cubicBezTo>
                  <a:lnTo>
                    <a:pt x="66532" y="139637"/>
                  </a:lnTo>
                  <a:lnTo>
                    <a:pt x="52578" y="140294"/>
                  </a:lnTo>
                  <a:cubicBezTo>
                    <a:pt x="51492" y="140352"/>
                    <a:pt x="50439" y="139910"/>
                    <a:pt x="49721" y="139094"/>
                  </a:cubicBezTo>
                  <a:cubicBezTo>
                    <a:pt x="48962" y="138303"/>
                    <a:pt x="48531" y="137256"/>
                    <a:pt x="48511" y="136160"/>
                  </a:cubicBezTo>
                  <a:lnTo>
                    <a:pt x="47854" y="124178"/>
                  </a:lnTo>
                  <a:lnTo>
                    <a:pt x="36747" y="119606"/>
                  </a:lnTo>
                  <a:cubicBezTo>
                    <a:pt x="35921" y="119112"/>
                    <a:pt x="35293" y="118344"/>
                    <a:pt x="34976" y="117434"/>
                  </a:cubicBezTo>
                  <a:close/>
                  <a:moveTo>
                    <a:pt x="59446" y="167640"/>
                  </a:moveTo>
                  <a:cubicBezTo>
                    <a:pt x="61637" y="169745"/>
                    <a:pt x="64228" y="171391"/>
                    <a:pt x="67066" y="172479"/>
                  </a:cubicBezTo>
                  <a:cubicBezTo>
                    <a:pt x="69798" y="173542"/>
                    <a:pt x="72705" y="174088"/>
                    <a:pt x="75638" y="174089"/>
                  </a:cubicBezTo>
                  <a:cubicBezTo>
                    <a:pt x="78492" y="174101"/>
                    <a:pt x="81320" y="173554"/>
                    <a:pt x="83963" y="172479"/>
                  </a:cubicBezTo>
                  <a:cubicBezTo>
                    <a:pt x="84372" y="172831"/>
                    <a:pt x="84830" y="173117"/>
                    <a:pt x="85258" y="173431"/>
                  </a:cubicBezTo>
                  <a:lnTo>
                    <a:pt x="57140" y="226314"/>
                  </a:lnTo>
                  <a:lnTo>
                    <a:pt x="50397" y="211932"/>
                  </a:lnTo>
                  <a:lnTo>
                    <a:pt x="34681" y="2143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6">
              <a:extLst>
                <a:ext uri="{FF2B5EF4-FFF2-40B4-BE49-F238E27FC236}">
                  <a16:creationId xmlns:a16="http://schemas.microsoft.com/office/drawing/2014/main" id="{323EEAC1-EE66-C043-8B50-14DB84FD2246}"/>
                </a:ext>
              </a:extLst>
            </p:cNvPr>
            <p:cNvSpPr/>
            <p:nvPr/>
          </p:nvSpPr>
          <p:spPr>
            <a:xfrm>
              <a:off x="9805106" y="3870805"/>
              <a:ext cx="106222" cy="106222"/>
            </a:xfrm>
            <a:custGeom>
              <a:avLst/>
              <a:gdLst>
                <a:gd name="connsiteX0" fmla="*/ 53092 w 106222"/>
                <a:gd name="connsiteY0" fmla="*/ 106223 h 106222"/>
                <a:gd name="connsiteX1" fmla="*/ 106223 w 106222"/>
                <a:gd name="connsiteY1" fmla="*/ 53130 h 106222"/>
                <a:gd name="connsiteX2" fmla="*/ 53130 w 106222"/>
                <a:gd name="connsiteY2" fmla="*/ 0 h 106222"/>
                <a:gd name="connsiteX3" fmla="*/ 0 w 106222"/>
                <a:gd name="connsiteY3" fmla="*/ 53092 h 106222"/>
                <a:gd name="connsiteX4" fmla="*/ 0 w 106222"/>
                <a:gd name="connsiteY4" fmla="*/ 53111 h 106222"/>
                <a:gd name="connsiteX5" fmla="*/ 53092 w 106222"/>
                <a:gd name="connsiteY5" fmla="*/ 106223 h 106222"/>
                <a:gd name="connsiteX6" fmla="*/ 53092 w 106222"/>
                <a:gd name="connsiteY6" fmla="*/ 19060 h 106222"/>
                <a:gd name="connsiteX7" fmla="*/ 87173 w 106222"/>
                <a:gd name="connsiteY7" fmla="*/ 53102 h 106222"/>
                <a:gd name="connsiteX8" fmla="*/ 53130 w 106222"/>
                <a:gd name="connsiteY8" fmla="*/ 87182 h 106222"/>
                <a:gd name="connsiteX9" fmla="*/ 19050 w 106222"/>
                <a:gd name="connsiteY9" fmla="*/ 53140 h 106222"/>
                <a:gd name="connsiteX10" fmla="*/ 19050 w 106222"/>
                <a:gd name="connsiteY10" fmla="*/ 53111 h 106222"/>
                <a:gd name="connsiteX11" fmla="*/ 53092 w 106222"/>
                <a:gd name="connsiteY11" fmla="*/ 19031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222" h="106222">
                  <a:moveTo>
                    <a:pt x="53092" y="106223"/>
                  </a:moveTo>
                  <a:cubicBezTo>
                    <a:pt x="82425" y="106233"/>
                    <a:pt x="106212" y="82463"/>
                    <a:pt x="106223" y="53130"/>
                  </a:cubicBezTo>
                  <a:cubicBezTo>
                    <a:pt x="106233" y="23798"/>
                    <a:pt x="82463" y="11"/>
                    <a:pt x="53130" y="0"/>
                  </a:cubicBezTo>
                  <a:cubicBezTo>
                    <a:pt x="23798" y="-10"/>
                    <a:pt x="11" y="23760"/>
                    <a:pt x="0" y="53092"/>
                  </a:cubicBezTo>
                  <a:cubicBezTo>
                    <a:pt x="0" y="53099"/>
                    <a:pt x="0" y="53105"/>
                    <a:pt x="0" y="53111"/>
                  </a:cubicBezTo>
                  <a:cubicBezTo>
                    <a:pt x="6" y="82434"/>
                    <a:pt x="23770" y="106207"/>
                    <a:pt x="53092" y="106223"/>
                  </a:cubicBezTo>
                  <a:close/>
                  <a:moveTo>
                    <a:pt x="53092" y="19060"/>
                  </a:moveTo>
                  <a:cubicBezTo>
                    <a:pt x="71904" y="19049"/>
                    <a:pt x="87162" y="34290"/>
                    <a:pt x="87173" y="53102"/>
                  </a:cubicBezTo>
                  <a:cubicBezTo>
                    <a:pt x="87183" y="71914"/>
                    <a:pt x="71942" y="87172"/>
                    <a:pt x="53130" y="87182"/>
                  </a:cubicBezTo>
                  <a:cubicBezTo>
                    <a:pt x="34319" y="87193"/>
                    <a:pt x="19061" y="71952"/>
                    <a:pt x="19050" y="53140"/>
                  </a:cubicBezTo>
                  <a:cubicBezTo>
                    <a:pt x="19050" y="53130"/>
                    <a:pt x="19050" y="53121"/>
                    <a:pt x="19050" y="53111"/>
                  </a:cubicBezTo>
                  <a:cubicBezTo>
                    <a:pt x="19055" y="34306"/>
                    <a:pt x="34287" y="19058"/>
                    <a:pt x="53092" y="19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7">
              <a:extLst>
                <a:ext uri="{FF2B5EF4-FFF2-40B4-BE49-F238E27FC236}">
                  <a16:creationId xmlns:a16="http://schemas.microsoft.com/office/drawing/2014/main" id="{76619795-8014-F042-A207-759A426FEF87}"/>
                </a:ext>
              </a:extLst>
            </p:cNvPr>
            <p:cNvSpPr/>
            <p:nvPr/>
          </p:nvSpPr>
          <p:spPr>
            <a:xfrm>
              <a:off x="9666651" y="3415290"/>
              <a:ext cx="571500" cy="762200"/>
            </a:xfrm>
            <a:custGeom>
              <a:avLst/>
              <a:gdLst>
                <a:gd name="connsiteX0" fmla="*/ 571500 w 571500"/>
                <a:gd name="connsiteY0" fmla="*/ 104775 h 762200"/>
                <a:gd name="connsiteX1" fmla="*/ 533400 w 571500"/>
                <a:gd name="connsiteY1" fmla="*/ 66675 h 762200"/>
                <a:gd name="connsiteX2" fmla="*/ 390525 w 571500"/>
                <a:gd name="connsiteY2" fmla="*/ 66675 h 762200"/>
                <a:gd name="connsiteX3" fmla="*/ 390525 w 571500"/>
                <a:gd name="connsiteY3" fmla="*/ 47625 h 762200"/>
                <a:gd name="connsiteX4" fmla="*/ 342900 w 571500"/>
                <a:gd name="connsiteY4" fmla="*/ 0 h 762200"/>
                <a:gd name="connsiteX5" fmla="*/ 228600 w 571500"/>
                <a:gd name="connsiteY5" fmla="*/ 0 h 762200"/>
                <a:gd name="connsiteX6" fmla="*/ 180975 w 571500"/>
                <a:gd name="connsiteY6" fmla="*/ 47625 h 762200"/>
                <a:gd name="connsiteX7" fmla="*/ 180975 w 571500"/>
                <a:gd name="connsiteY7" fmla="*/ 66675 h 762200"/>
                <a:gd name="connsiteX8" fmla="*/ 38100 w 571500"/>
                <a:gd name="connsiteY8" fmla="*/ 66675 h 762200"/>
                <a:gd name="connsiteX9" fmla="*/ 0 w 571500"/>
                <a:gd name="connsiteY9" fmla="*/ 104775 h 762200"/>
                <a:gd name="connsiteX10" fmla="*/ 0 w 571500"/>
                <a:gd name="connsiteY10" fmla="*/ 724100 h 762200"/>
                <a:gd name="connsiteX11" fmla="*/ 38100 w 571500"/>
                <a:gd name="connsiteY11" fmla="*/ 762200 h 762200"/>
                <a:gd name="connsiteX12" fmla="*/ 533400 w 571500"/>
                <a:gd name="connsiteY12" fmla="*/ 762200 h 762200"/>
                <a:gd name="connsiteX13" fmla="*/ 571500 w 571500"/>
                <a:gd name="connsiteY13" fmla="*/ 724100 h 762200"/>
                <a:gd name="connsiteX14" fmla="*/ 161925 w 571500"/>
                <a:gd name="connsiteY14" fmla="*/ 85725 h 762200"/>
                <a:gd name="connsiteX15" fmla="*/ 200025 w 571500"/>
                <a:gd name="connsiteY15" fmla="*/ 85725 h 762200"/>
                <a:gd name="connsiteX16" fmla="*/ 200025 w 571500"/>
                <a:gd name="connsiteY16" fmla="*/ 47625 h 762200"/>
                <a:gd name="connsiteX17" fmla="*/ 228600 w 571500"/>
                <a:gd name="connsiteY17" fmla="*/ 19050 h 762200"/>
                <a:gd name="connsiteX18" fmla="*/ 342900 w 571500"/>
                <a:gd name="connsiteY18" fmla="*/ 19050 h 762200"/>
                <a:gd name="connsiteX19" fmla="*/ 371475 w 571500"/>
                <a:gd name="connsiteY19" fmla="*/ 47625 h 762200"/>
                <a:gd name="connsiteX20" fmla="*/ 371475 w 571500"/>
                <a:gd name="connsiteY20" fmla="*/ 85725 h 762200"/>
                <a:gd name="connsiteX21" fmla="*/ 409575 w 571500"/>
                <a:gd name="connsiteY21" fmla="*/ 85725 h 762200"/>
                <a:gd name="connsiteX22" fmla="*/ 409575 w 571500"/>
                <a:gd name="connsiteY22" fmla="*/ 162125 h 762200"/>
                <a:gd name="connsiteX23" fmla="*/ 161925 w 571500"/>
                <a:gd name="connsiteY23" fmla="*/ 162125 h 762200"/>
                <a:gd name="connsiteX24" fmla="*/ 533400 w 571500"/>
                <a:gd name="connsiteY24" fmla="*/ 743150 h 762200"/>
                <a:gd name="connsiteX25" fmla="*/ 38100 w 571500"/>
                <a:gd name="connsiteY25" fmla="*/ 743150 h 762200"/>
                <a:gd name="connsiteX26" fmla="*/ 19050 w 571500"/>
                <a:gd name="connsiteY26" fmla="*/ 724100 h 762200"/>
                <a:gd name="connsiteX27" fmla="*/ 19050 w 571500"/>
                <a:gd name="connsiteY27" fmla="*/ 104775 h 762200"/>
                <a:gd name="connsiteX28" fmla="*/ 38100 w 571500"/>
                <a:gd name="connsiteY28" fmla="*/ 85725 h 762200"/>
                <a:gd name="connsiteX29" fmla="*/ 142875 w 571500"/>
                <a:gd name="connsiteY29" fmla="*/ 85725 h 762200"/>
                <a:gd name="connsiteX30" fmla="*/ 142875 w 571500"/>
                <a:gd name="connsiteY30" fmla="*/ 181175 h 762200"/>
                <a:gd name="connsiteX31" fmla="*/ 428625 w 571500"/>
                <a:gd name="connsiteY31" fmla="*/ 181175 h 762200"/>
                <a:gd name="connsiteX32" fmla="*/ 428625 w 571500"/>
                <a:gd name="connsiteY32" fmla="*/ 85725 h 762200"/>
                <a:gd name="connsiteX33" fmla="*/ 533400 w 571500"/>
                <a:gd name="connsiteY33" fmla="*/ 85725 h 762200"/>
                <a:gd name="connsiteX34" fmla="*/ 552450 w 571500"/>
                <a:gd name="connsiteY34" fmla="*/ 104775 h 762200"/>
                <a:gd name="connsiteX35" fmla="*/ 552450 w 571500"/>
                <a:gd name="connsiteY35" fmla="*/ 724100 h 762200"/>
                <a:gd name="connsiteX36" fmla="*/ 533400 w 571500"/>
                <a:gd name="connsiteY36" fmla="*/ 743150 h 7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1500" h="762200">
                  <a:moveTo>
                    <a:pt x="571500" y="104775"/>
                  </a:move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  <a:moveTo>
                    <a:pt x="533400" y="743150"/>
                  </a:move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itle Placeholder 12">
            <a:extLst>
              <a:ext uri="{FF2B5EF4-FFF2-40B4-BE49-F238E27FC236}">
                <a16:creationId xmlns:a16="http://schemas.microsoft.com/office/drawing/2014/main" id="{175DC6D2-0213-3543-8564-63DC70293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06" y="1099829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OSALLISTUVAT ASIANTUNTIJAT</a:t>
            </a:r>
            <a:endParaRPr lang="en-FI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6A5321-7C12-9645-A712-0872DC6FC6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506" y="177756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CCFFC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473</a:t>
            </a:r>
          </a:p>
        </p:txBody>
      </p:sp>
      <p:sp>
        <p:nvSpPr>
          <p:cNvPr id="38" name="Title Placeholder 12">
            <a:extLst>
              <a:ext uri="{FF2B5EF4-FFF2-40B4-BE49-F238E27FC236}">
                <a16:creationId xmlns:a16="http://schemas.microsoft.com/office/drawing/2014/main" id="{C39C96E3-5086-4C4A-B02F-639A614E8BC4}"/>
              </a:ext>
            </a:extLst>
          </p:cNvPr>
          <p:cNvSpPr txBox="1">
            <a:spLocks/>
          </p:cNvSpPr>
          <p:nvPr userDrawn="1"/>
        </p:nvSpPr>
        <p:spPr>
          <a:xfrm>
            <a:off x="8978230" y="2364288"/>
            <a:ext cx="2787901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/>
              <a:t>SÄHKÖALAN SFS-STANDARDEJA</a:t>
            </a:r>
            <a:endParaRPr lang="en-FI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E886F6E-1897-4C4A-8C52-640A969D79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088" y="5275793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00D1F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7000+</a:t>
            </a:r>
          </a:p>
        </p:txBody>
      </p:sp>
      <p:sp>
        <p:nvSpPr>
          <p:cNvPr id="40" name="Title Placeholder 12">
            <a:extLst>
              <a:ext uri="{FF2B5EF4-FFF2-40B4-BE49-F238E27FC236}">
                <a16:creationId xmlns:a16="http://schemas.microsoft.com/office/drawing/2014/main" id="{2AD04F61-5750-A744-A452-480F7F6779D1}"/>
              </a:ext>
            </a:extLst>
          </p:cNvPr>
          <p:cNvSpPr txBox="1">
            <a:spLocks/>
          </p:cNvSpPr>
          <p:nvPr userDrawn="1"/>
        </p:nvSpPr>
        <p:spPr>
          <a:xfrm>
            <a:off x="933406" y="4611149"/>
            <a:ext cx="3535547" cy="71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00309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>
                <a:solidFill>
                  <a:srgbClr val="00309E"/>
                </a:solidFill>
              </a:rPr>
              <a:t>AKTIIVISIA</a:t>
            </a:r>
          </a:p>
          <a:p>
            <a:r>
              <a:rPr lang="en-GB">
                <a:solidFill>
                  <a:srgbClr val="00309E"/>
                </a:solidFill>
              </a:rPr>
              <a:t>SK-KOMITEOITA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129D725-29FF-574A-AF5D-042FE3CBDC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1328" y="3087668"/>
            <a:ext cx="2368515" cy="1107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rgbClr val="FFCC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7000+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DB668-AFEA-2E4A-B0D5-B543EDBF8A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6338" y="2059573"/>
            <a:ext cx="3905937" cy="2423938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10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8" r:id="rId2"/>
    <p:sldLayoutId id="2147483729" r:id="rId3"/>
    <p:sldLayoutId id="21474838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6A6557B-72FB-294E-AAB2-CDE8FC84B4C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2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96" r:id="rId2"/>
    <p:sldLayoutId id="2147483800" r:id="rId3"/>
    <p:sldLayoutId id="2147483730" r:id="rId4"/>
    <p:sldLayoutId id="2147483804" r:id="rId5"/>
    <p:sldLayoutId id="2147483799" r:id="rId6"/>
    <p:sldLayoutId id="2147483738" r:id="rId7"/>
    <p:sldLayoutId id="2147483793" r:id="rId8"/>
    <p:sldLayoutId id="2147483797" r:id="rId9"/>
    <p:sldLayoutId id="2147483784" r:id="rId10"/>
    <p:sldLayoutId id="2147483724" r:id="rId11"/>
    <p:sldLayoutId id="2147483788" r:id="rId12"/>
    <p:sldLayoutId id="2147483700" r:id="rId13"/>
    <p:sldLayoutId id="2147483725" r:id="rId14"/>
    <p:sldLayoutId id="214748374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0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0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F9AB291-E554-7845-9CC6-F71CE55F114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1D18B3-0BD5-6842-942C-7B4B80EED0C3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‹#›</a:t>
            </a:fld>
            <a:endParaRPr lang="en-FI"/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0376ABB1-6913-D148-94D7-0BE4882F8CA8}"/>
              </a:ext>
            </a:extLst>
          </p:cNvPr>
          <p:cNvSpPr/>
          <p:nvPr userDrawn="1"/>
        </p:nvSpPr>
        <p:spPr>
          <a:xfrm rot="16200000">
            <a:off x="2951925" y="-3001290"/>
            <a:ext cx="6292516" cy="12249370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48999037"/>
              <a:gd name="connsiteY0" fmla="*/ 12218501 h 12249370"/>
              <a:gd name="connsiteX1" fmla="*/ 48999037 w 48999037"/>
              <a:gd name="connsiteY1" fmla="*/ 0 h 12249370"/>
              <a:gd name="connsiteX2" fmla="*/ 1449421 w 48999037"/>
              <a:gd name="connsiteY2" fmla="*/ 37793 h 12249370"/>
              <a:gd name="connsiteX3" fmla="*/ 1703424 w 48999037"/>
              <a:gd name="connsiteY3" fmla="*/ 6551932 h 12249370"/>
              <a:gd name="connsiteX4" fmla="*/ 1735932 w 48999037"/>
              <a:gd name="connsiteY4" fmla="*/ 12249370 h 12249370"/>
              <a:gd name="connsiteX5" fmla="*/ 36297595 w 48999037"/>
              <a:gd name="connsiteY5" fmla="*/ 12218501 h 12249370"/>
              <a:gd name="connsiteX0" fmla="*/ 49267494 w 49267787"/>
              <a:gd name="connsiteY0" fmla="*/ 12192000 h 12249370"/>
              <a:gd name="connsiteX1" fmla="*/ 48999037 w 49267787"/>
              <a:gd name="connsiteY1" fmla="*/ 0 h 12249370"/>
              <a:gd name="connsiteX2" fmla="*/ 1449421 w 49267787"/>
              <a:gd name="connsiteY2" fmla="*/ 37793 h 12249370"/>
              <a:gd name="connsiteX3" fmla="*/ 1703424 w 49267787"/>
              <a:gd name="connsiteY3" fmla="*/ 6551932 h 12249370"/>
              <a:gd name="connsiteX4" fmla="*/ 1735932 w 49267787"/>
              <a:gd name="connsiteY4" fmla="*/ 12249370 h 12249370"/>
              <a:gd name="connsiteX5" fmla="*/ 49267494 w 49267787"/>
              <a:gd name="connsiteY5" fmla="*/ 12192000 h 122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7787" h="12249370">
                <a:moveTo>
                  <a:pt x="49267494" y="12192000"/>
                </a:moveTo>
                <a:cubicBezTo>
                  <a:pt x="49278316" y="8128001"/>
                  <a:pt x="48988215" y="4063999"/>
                  <a:pt x="48999037" y="0"/>
                </a:cubicBezTo>
                <a:lnTo>
                  <a:pt x="1449421" y="37793"/>
                </a:lnTo>
                <a:cubicBezTo>
                  <a:pt x="1087303" y="339647"/>
                  <a:pt x="-1772019" y="2246712"/>
                  <a:pt x="1703424" y="6551932"/>
                </a:cubicBezTo>
                <a:cubicBezTo>
                  <a:pt x="5040761" y="10686072"/>
                  <a:pt x="2829743" y="11535073"/>
                  <a:pt x="1735932" y="12249370"/>
                </a:cubicBezTo>
                <a:lnTo>
                  <a:pt x="49267494" y="12192000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4" r:id="rId2"/>
    <p:sldLayoutId id="2147483775" r:id="rId3"/>
    <p:sldLayoutId id="2147483778" r:id="rId4"/>
    <p:sldLayoutId id="2147483776" r:id="rId5"/>
    <p:sldLayoutId id="2147483773" r:id="rId6"/>
    <p:sldLayoutId id="2147483777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09E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F9AB291-E554-7845-9CC6-F71CE55F11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80" y="6274101"/>
            <a:ext cx="2006720" cy="288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1D18B3-0BD5-6842-942C-7B4B80EED0C3}"/>
              </a:ext>
            </a:extLst>
          </p:cNvPr>
          <p:cNvSpPr/>
          <p:nvPr userDrawn="1"/>
        </p:nvSpPr>
        <p:spPr>
          <a:xfrm>
            <a:off x="61586" y="6269654"/>
            <a:ext cx="6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5CB4DED-4670-4BBC-B227-79CDA6F296AC}" type="slidenum">
              <a:rPr lang="en-GB" sz="1800" b="1" i="0" smtClean="0">
                <a:solidFill>
                  <a:srgbClr val="00D1F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ctr"/>
              <a:t>‹#›</a:t>
            </a:fld>
            <a:endParaRPr lang="en-FI"/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0376ABB1-6913-D148-94D7-0BE4882F8CA8}"/>
              </a:ext>
            </a:extLst>
          </p:cNvPr>
          <p:cNvSpPr/>
          <p:nvPr userDrawn="1"/>
        </p:nvSpPr>
        <p:spPr>
          <a:xfrm rot="16200000">
            <a:off x="4656302" y="-4656392"/>
            <a:ext cx="2880206" cy="12191196"/>
          </a:xfrm>
          <a:custGeom>
            <a:avLst/>
            <a:gdLst>
              <a:gd name="connsiteX0" fmla="*/ 4545063 w 4545063"/>
              <a:gd name="connsiteY0" fmla="*/ 12191997 h 12191997"/>
              <a:gd name="connsiteX1" fmla="*/ 4545063 w 4545063"/>
              <a:gd name="connsiteY1" fmla="*/ 0 h 12191997"/>
              <a:gd name="connsiteX2" fmla="*/ 2153445 w 4545063"/>
              <a:gd name="connsiteY2" fmla="*/ 0 h 12191997"/>
              <a:gd name="connsiteX3" fmla="*/ 2116224 w 4545063"/>
              <a:gd name="connsiteY3" fmla="*/ 30339 h 12191997"/>
              <a:gd name="connsiteX4" fmla="*/ 461068 w 4545063"/>
              <a:gd name="connsiteY4" fmla="*/ 6513995 h 12191997"/>
              <a:gd name="connsiteX5" fmla="*/ 374245 w 4545063"/>
              <a:gd name="connsiteY5" fmla="*/ 12119993 h 12191997"/>
              <a:gd name="connsiteX6" fmla="*/ 244622 w 4545063"/>
              <a:gd name="connsiteY6" fmla="*/ 12191997 h 12191997"/>
              <a:gd name="connsiteX0" fmla="*/ 12109351 w 12109351"/>
              <a:gd name="connsiteY0" fmla="*/ 12180567 h 12191997"/>
              <a:gd name="connsiteX1" fmla="*/ 4545063 w 12109351"/>
              <a:gd name="connsiteY1" fmla="*/ 0 h 12191997"/>
              <a:gd name="connsiteX2" fmla="*/ 2153445 w 12109351"/>
              <a:gd name="connsiteY2" fmla="*/ 0 h 12191997"/>
              <a:gd name="connsiteX3" fmla="*/ 2116224 w 12109351"/>
              <a:gd name="connsiteY3" fmla="*/ 30339 h 12191997"/>
              <a:gd name="connsiteX4" fmla="*/ 461068 w 12109351"/>
              <a:gd name="connsiteY4" fmla="*/ 6513995 h 12191997"/>
              <a:gd name="connsiteX5" fmla="*/ 374245 w 12109351"/>
              <a:gd name="connsiteY5" fmla="*/ 12119993 h 12191997"/>
              <a:gd name="connsiteX6" fmla="*/ 244622 w 12109351"/>
              <a:gd name="connsiteY6" fmla="*/ 12191997 h 12191997"/>
              <a:gd name="connsiteX7" fmla="*/ 12109351 w 12109351"/>
              <a:gd name="connsiteY7" fmla="*/ 12180567 h 12191997"/>
              <a:gd name="connsiteX0" fmla="*/ 9317382 w 9317382"/>
              <a:gd name="connsiteY0" fmla="*/ 12203427 h 12203427"/>
              <a:gd name="connsiteX1" fmla="*/ 4545063 w 9317382"/>
              <a:gd name="connsiteY1" fmla="*/ 0 h 12203427"/>
              <a:gd name="connsiteX2" fmla="*/ 2153445 w 9317382"/>
              <a:gd name="connsiteY2" fmla="*/ 0 h 12203427"/>
              <a:gd name="connsiteX3" fmla="*/ 2116224 w 9317382"/>
              <a:gd name="connsiteY3" fmla="*/ 30339 h 12203427"/>
              <a:gd name="connsiteX4" fmla="*/ 461068 w 9317382"/>
              <a:gd name="connsiteY4" fmla="*/ 6513995 h 12203427"/>
              <a:gd name="connsiteX5" fmla="*/ 374245 w 9317382"/>
              <a:gd name="connsiteY5" fmla="*/ 12119993 h 12203427"/>
              <a:gd name="connsiteX6" fmla="*/ 244622 w 9317382"/>
              <a:gd name="connsiteY6" fmla="*/ 12191997 h 12203427"/>
              <a:gd name="connsiteX7" fmla="*/ 9317382 w 9317382"/>
              <a:gd name="connsiteY7" fmla="*/ 12203427 h 12203427"/>
              <a:gd name="connsiteX0" fmla="*/ 10713366 w 10713366"/>
              <a:gd name="connsiteY0" fmla="*/ 12180567 h 12191997"/>
              <a:gd name="connsiteX1" fmla="*/ 4545063 w 10713366"/>
              <a:gd name="connsiteY1" fmla="*/ 0 h 12191997"/>
              <a:gd name="connsiteX2" fmla="*/ 2153445 w 10713366"/>
              <a:gd name="connsiteY2" fmla="*/ 0 h 12191997"/>
              <a:gd name="connsiteX3" fmla="*/ 2116224 w 10713366"/>
              <a:gd name="connsiteY3" fmla="*/ 30339 h 12191997"/>
              <a:gd name="connsiteX4" fmla="*/ 461068 w 10713366"/>
              <a:gd name="connsiteY4" fmla="*/ 6513995 h 12191997"/>
              <a:gd name="connsiteX5" fmla="*/ 374245 w 10713366"/>
              <a:gd name="connsiteY5" fmla="*/ 12119993 h 12191997"/>
              <a:gd name="connsiteX6" fmla="*/ 244622 w 10713366"/>
              <a:gd name="connsiteY6" fmla="*/ 12191997 h 12191997"/>
              <a:gd name="connsiteX7" fmla="*/ 10713366 w 10713366"/>
              <a:gd name="connsiteY7" fmla="*/ 12180567 h 12191997"/>
              <a:gd name="connsiteX0" fmla="*/ 10713366 w 10745831"/>
              <a:gd name="connsiteY0" fmla="*/ 12191997 h 12203427"/>
              <a:gd name="connsiteX1" fmla="*/ 10745831 w 10745831"/>
              <a:gd name="connsiteY1" fmla="*/ 0 h 12203427"/>
              <a:gd name="connsiteX2" fmla="*/ 2153445 w 10745831"/>
              <a:gd name="connsiteY2" fmla="*/ 11430 h 12203427"/>
              <a:gd name="connsiteX3" fmla="*/ 2116224 w 10745831"/>
              <a:gd name="connsiteY3" fmla="*/ 41769 h 12203427"/>
              <a:gd name="connsiteX4" fmla="*/ 461068 w 10745831"/>
              <a:gd name="connsiteY4" fmla="*/ 6525425 h 12203427"/>
              <a:gd name="connsiteX5" fmla="*/ 374245 w 10745831"/>
              <a:gd name="connsiteY5" fmla="*/ 12131423 h 12203427"/>
              <a:gd name="connsiteX6" fmla="*/ 244622 w 10745831"/>
              <a:gd name="connsiteY6" fmla="*/ 12203427 h 12203427"/>
              <a:gd name="connsiteX7" fmla="*/ 10713366 w 10745831"/>
              <a:gd name="connsiteY7" fmla="*/ 12191997 h 12203427"/>
              <a:gd name="connsiteX0" fmla="*/ 12691503 w 12723968"/>
              <a:gd name="connsiteY0" fmla="*/ 12191997 h 12203427"/>
              <a:gd name="connsiteX1" fmla="*/ 12723968 w 12723968"/>
              <a:gd name="connsiteY1" fmla="*/ 0 h 12203427"/>
              <a:gd name="connsiteX2" fmla="*/ 4131582 w 12723968"/>
              <a:gd name="connsiteY2" fmla="*/ 11430 h 12203427"/>
              <a:gd name="connsiteX3" fmla="*/ 37387 w 12723968"/>
              <a:gd name="connsiteY3" fmla="*/ 11289 h 12203427"/>
              <a:gd name="connsiteX4" fmla="*/ 2439205 w 12723968"/>
              <a:gd name="connsiteY4" fmla="*/ 6525425 h 12203427"/>
              <a:gd name="connsiteX5" fmla="*/ 2352382 w 12723968"/>
              <a:gd name="connsiteY5" fmla="*/ 12131423 h 12203427"/>
              <a:gd name="connsiteX6" fmla="*/ 2222759 w 12723968"/>
              <a:gd name="connsiteY6" fmla="*/ 12203427 h 12203427"/>
              <a:gd name="connsiteX7" fmla="*/ 12691503 w 12723968"/>
              <a:gd name="connsiteY7" fmla="*/ 12191997 h 12203427"/>
              <a:gd name="connsiteX0" fmla="*/ 12835364 w 12867829"/>
              <a:gd name="connsiteY0" fmla="*/ 12191997 h 12203427"/>
              <a:gd name="connsiteX1" fmla="*/ 12867829 w 12867829"/>
              <a:gd name="connsiteY1" fmla="*/ 0 h 12203427"/>
              <a:gd name="connsiteX2" fmla="*/ 4275443 w 12867829"/>
              <a:gd name="connsiteY2" fmla="*/ 11430 h 12203427"/>
              <a:gd name="connsiteX3" fmla="*/ 181248 w 12867829"/>
              <a:gd name="connsiteY3" fmla="*/ 11289 h 12203427"/>
              <a:gd name="connsiteX4" fmla="*/ 435251 w 12867829"/>
              <a:gd name="connsiteY4" fmla="*/ 6525428 h 12203427"/>
              <a:gd name="connsiteX5" fmla="*/ 2496243 w 12867829"/>
              <a:gd name="connsiteY5" fmla="*/ 12131423 h 12203427"/>
              <a:gd name="connsiteX6" fmla="*/ 2366620 w 12867829"/>
              <a:gd name="connsiteY6" fmla="*/ 12203427 h 12203427"/>
              <a:gd name="connsiteX7" fmla="*/ 12835364 w 12867829"/>
              <a:gd name="connsiteY7" fmla="*/ 12191997 h 12203427"/>
              <a:gd name="connsiteX0" fmla="*/ 12835364 w 12867829"/>
              <a:gd name="connsiteY0" fmla="*/ 12191997 h 12191997"/>
              <a:gd name="connsiteX1" fmla="*/ 12867829 w 12867829"/>
              <a:gd name="connsiteY1" fmla="*/ 0 h 12191997"/>
              <a:gd name="connsiteX2" fmla="*/ 4275443 w 12867829"/>
              <a:gd name="connsiteY2" fmla="*/ 11430 h 12191997"/>
              <a:gd name="connsiteX3" fmla="*/ 181248 w 12867829"/>
              <a:gd name="connsiteY3" fmla="*/ 11289 h 12191997"/>
              <a:gd name="connsiteX4" fmla="*/ 435251 w 12867829"/>
              <a:gd name="connsiteY4" fmla="*/ 6525428 h 12191997"/>
              <a:gd name="connsiteX5" fmla="*/ 2496243 w 12867829"/>
              <a:gd name="connsiteY5" fmla="*/ 12131423 h 12191997"/>
              <a:gd name="connsiteX6" fmla="*/ 6900891 w 12867829"/>
              <a:gd name="connsiteY6" fmla="*/ 12188190 h 12191997"/>
              <a:gd name="connsiteX7" fmla="*/ 12835364 w 12867829"/>
              <a:gd name="connsiteY7" fmla="*/ 12191997 h 12191997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6839640 w 12806578"/>
              <a:gd name="connsiteY6" fmla="*/ 12188190 h 12222866"/>
              <a:gd name="connsiteX7" fmla="*/ 12774113 w 12806578"/>
              <a:gd name="connsiteY7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4214192 w 12806578"/>
              <a:gd name="connsiteY2" fmla="*/ 11430 h 12222866"/>
              <a:gd name="connsiteX3" fmla="*/ 119997 w 12806578"/>
              <a:gd name="connsiteY3" fmla="*/ 11289 h 12222866"/>
              <a:gd name="connsiteX4" fmla="*/ 374000 w 12806578"/>
              <a:gd name="connsiteY4" fmla="*/ 6525428 h 12222866"/>
              <a:gd name="connsiteX5" fmla="*/ 406508 w 12806578"/>
              <a:gd name="connsiteY5" fmla="*/ 12222866 h 12222866"/>
              <a:gd name="connsiteX6" fmla="*/ 12774113 w 12806578"/>
              <a:gd name="connsiteY6" fmla="*/ 12191997 h 12222866"/>
              <a:gd name="connsiteX0" fmla="*/ 12774113 w 12806578"/>
              <a:gd name="connsiteY0" fmla="*/ 12191997 h 12222866"/>
              <a:gd name="connsiteX1" fmla="*/ 12806578 w 12806578"/>
              <a:gd name="connsiteY1" fmla="*/ 0 h 12222866"/>
              <a:gd name="connsiteX2" fmla="*/ 119997 w 12806578"/>
              <a:gd name="connsiteY2" fmla="*/ 11289 h 12222866"/>
              <a:gd name="connsiteX3" fmla="*/ 374000 w 12806578"/>
              <a:gd name="connsiteY3" fmla="*/ 6525428 h 12222866"/>
              <a:gd name="connsiteX4" fmla="*/ 406508 w 12806578"/>
              <a:gd name="connsiteY4" fmla="*/ 12222866 h 12222866"/>
              <a:gd name="connsiteX5" fmla="*/ 12774113 w 12806578"/>
              <a:gd name="connsiteY5" fmla="*/ 12191997 h 12222866"/>
              <a:gd name="connsiteX0" fmla="*/ 13316875 w 13349340"/>
              <a:gd name="connsiteY0" fmla="*/ 12191997 h 12222866"/>
              <a:gd name="connsiteX1" fmla="*/ 13349340 w 13349340"/>
              <a:gd name="connsiteY1" fmla="*/ 0 h 12222866"/>
              <a:gd name="connsiteX2" fmla="*/ 662759 w 13349340"/>
              <a:gd name="connsiteY2" fmla="*/ 11289 h 12222866"/>
              <a:gd name="connsiteX3" fmla="*/ 916762 w 13349340"/>
              <a:gd name="connsiteY3" fmla="*/ 6525428 h 12222866"/>
              <a:gd name="connsiteX4" fmla="*/ 949270 w 13349340"/>
              <a:gd name="connsiteY4" fmla="*/ 12222866 h 12222866"/>
              <a:gd name="connsiteX5" fmla="*/ 13316875 w 13349340"/>
              <a:gd name="connsiteY5" fmla="*/ 12191997 h 12222866"/>
              <a:gd name="connsiteX0" fmla="*/ 14097532 w 14129997"/>
              <a:gd name="connsiteY0" fmla="*/ 12191997 h 12222866"/>
              <a:gd name="connsiteX1" fmla="*/ 14129997 w 14129997"/>
              <a:gd name="connsiteY1" fmla="*/ 0 h 12222866"/>
              <a:gd name="connsiteX2" fmla="*/ 1443416 w 14129997"/>
              <a:gd name="connsiteY2" fmla="*/ 11289 h 12222866"/>
              <a:gd name="connsiteX3" fmla="*/ 1697419 w 14129997"/>
              <a:gd name="connsiteY3" fmla="*/ 6525428 h 12222866"/>
              <a:gd name="connsiteX4" fmla="*/ 1729927 w 14129997"/>
              <a:gd name="connsiteY4" fmla="*/ 12222866 h 12222866"/>
              <a:gd name="connsiteX5" fmla="*/ 14097532 w 14129997"/>
              <a:gd name="connsiteY5" fmla="*/ 12191997 h 12222866"/>
              <a:gd name="connsiteX0" fmla="*/ 14103537 w 14136002"/>
              <a:gd name="connsiteY0" fmla="*/ 12191997 h 12222866"/>
              <a:gd name="connsiteX1" fmla="*/ 14136002 w 14136002"/>
              <a:gd name="connsiteY1" fmla="*/ 0 h 12222866"/>
              <a:gd name="connsiteX2" fmla="*/ 1449421 w 14136002"/>
              <a:gd name="connsiteY2" fmla="*/ 11289 h 12222866"/>
              <a:gd name="connsiteX3" fmla="*/ 1703424 w 14136002"/>
              <a:gd name="connsiteY3" fmla="*/ 6525428 h 12222866"/>
              <a:gd name="connsiteX4" fmla="*/ 1735932 w 14136002"/>
              <a:gd name="connsiteY4" fmla="*/ 12222866 h 12222866"/>
              <a:gd name="connsiteX5" fmla="*/ 14103537 w 14136002"/>
              <a:gd name="connsiteY5" fmla="*/ 12191997 h 12222866"/>
              <a:gd name="connsiteX0" fmla="*/ 38684052 w 38684052"/>
              <a:gd name="connsiteY0" fmla="*/ 12146277 h 12222866"/>
              <a:gd name="connsiteX1" fmla="*/ 14136002 w 38684052"/>
              <a:gd name="connsiteY1" fmla="*/ 0 h 12222866"/>
              <a:gd name="connsiteX2" fmla="*/ 1449421 w 38684052"/>
              <a:gd name="connsiteY2" fmla="*/ 11289 h 12222866"/>
              <a:gd name="connsiteX3" fmla="*/ 1703424 w 38684052"/>
              <a:gd name="connsiteY3" fmla="*/ 6525428 h 12222866"/>
              <a:gd name="connsiteX4" fmla="*/ 1735932 w 38684052"/>
              <a:gd name="connsiteY4" fmla="*/ 12222866 h 12222866"/>
              <a:gd name="connsiteX5" fmla="*/ 38684052 w 38684052"/>
              <a:gd name="connsiteY5" fmla="*/ 12146277 h 12222866"/>
              <a:gd name="connsiteX0" fmla="*/ 36297595 w 36297595"/>
              <a:gd name="connsiteY0" fmla="*/ 12191997 h 12222866"/>
              <a:gd name="connsiteX1" fmla="*/ 14136002 w 36297595"/>
              <a:gd name="connsiteY1" fmla="*/ 0 h 12222866"/>
              <a:gd name="connsiteX2" fmla="*/ 1449421 w 36297595"/>
              <a:gd name="connsiteY2" fmla="*/ 11289 h 12222866"/>
              <a:gd name="connsiteX3" fmla="*/ 1703424 w 36297595"/>
              <a:gd name="connsiteY3" fmla="*/ 6525428 h 12222866"/>
              <a:gd name="connsiteX4" fmla="*/ 1735932 w 36297595"/>
              <a:gd name="connsiteY4" fmla="*/ 12222866 h 12222866"/>
              <a:gd name="connsiteX5" fmla="*/ 36297595 w 36297595"/>
              <a:gd name="connsiteY5" fmla="*/ 12191997 h 12222866"/>
              <a:gd name="connsiteX0" fmla="*/ 36297595 w 36297720"/>
              <a:gd name="connsiteY0" fmla="*/ 12207237 h 12238106"/>
              <a:gd name="connsiteX1" fmla="*/ 35614119 w 36297720"/>
              <a:gd name="connsiteY1" fmla="*/ 0 h 12238106"/>
              <a:gd name="connsiteX2" fmla="*/ 1449421 w 36297720"/>
              <a:gd name="connsiteY2" fmla="*/ 26529 h 12238106"/>
              <a:gd name="connsiteX3" fmla="*/ 1703424 w 36297720"/>
              <a:gd name="connsiteY3" fmla="*/ 6540668 h 12238106"/>
              <a:gd name="connsiteX4" fmla="*/ 1735932 w 36297720"/>
              <a:gd name="connsiteY4" fmla="*/ 12238106 h 12238106"/>
              <a:gd name="connsiteX5" fmla="*/ 36297595 w 36297720"/>
              <a:gd name="connsiteY5" fmla="*/ 12207237 h 12238106"/>
              <a:gd name="connsiteX0" fmla="*/ 36297595 w 36297603"/>
              <a:gd name="connsiteY0" fmla="*/ 12191195 h 12222064"/>
              <a:gd name="connsiteX1" fmla="*/ 23179423 w 36297603"/>
              <a:gd name="connsiteY1" fmla="*/ 0 h 12222064"/>
              <a:gd name="connsiteX2" fmla="*/ 1449421 w 36297603"/>
              <a:gd name="connsiteY2" fmla="*/ 10487 h 12222064"/>
              <a:gd name="connsiteX3" fmla="*/ 1703424 w 36297603"/>
              <a:gd name="connsiteY3" fmla="*/ 6524626 h 12222064"/>
              <a:gd name="connsiteX4" fmla="*/ 1735932 w 36297603"/>
              <a:gd name="connsiteY4" fmla="*/ 12222064 h 12222064"/>
              <a:gd name="connsiteX5" fmla="*/ 36297595 w 36297603"/>
              <a:gd name="connsiteY5" fmla="*/ 12191195 h 12222064"/>
              <a:gd name="connsiteX0" fmla="*/ 12809831 w 23179423"/>
              <a:gd name="connsiteY0" fmla="*/ 12223282 h 12223282"/>
              <a:gd name="connsiteX1" fmla="*/ 23179423 w 23179423"/>
              <a:gd name="connsiteY1" fmla="*/ 0 h 12223282"/>
              <a:gd name="connsiteX2" fmla="*/ 1449421 w 23179423"/>
              <a:gd name="connsiteY2" fmla="*/ 10487 h 12223282"/>
              <a:gd name="connsiteX3" fmla="*/ 1703424 w 23179423"/>
              <a:gd name="connsiteY3" fmla="*/ 6524626 h 12223282"/>
              <a:gd name="connsiteX4" fmla="*/ 1735932 w 23179423"/>
              <a:gd name="connsiteY4" fmla="*/ 12222064 h 12223282"/>
              <a:gd name="connsiteX5" fmla="*/ 12809831 w 23179423"/>
              <a:gd name="connsiteY5" fmla="*/ 12223282 h 12223282"/>
              <a:gd name="connsiteX0" fmla="*/ 22606869 w 23179423"/>
              <a:gd name="connsiteY0" fmla="*/ 12207240 h 12222064"/>
              <a:gd name="connsiteX1" fmla="*/ 23179423 w 23179423"/>
              <a:gd name="connsiteY1" fmla="*/ 0 h 12222064"/>
              <a:gd name="connsiteX2" fmla="*/ 1449421 w 23179423"/>
              <a:gd name="connsiteY2" fmla="*/ 10487 h 12222064"/>
              <a:gd name="connsiteX3" fmla="*/ 1703424 w 23179423"/>
              <a:gd name="connsiteY3" fmla="*/ 6524626 h 12222064"/>
              <a:gd name="connsiteX4" fmla="*/ 1735932 w 23179423"/>
              <a:gd name="connsiteY4" fmla="*/ 12222064 h 12222064"/>
              <a:gd name="connsiteX5" fmla="*/ 22606869 w 23179423"/>
              <a:gd name="connsiteY5" fmla="*/ 12207240 h 12222064"/>
              <a:gd name="connsiteX0" fmla="*/ 22606869 w 22606877"/>
              <a:gd name="connsiteY0" fmla="*/ 12196753 h 12211577"/>
              <a:gd name="connsiteX1" fmla="*/ 15266430 w 22606877"/>
              <a:gd name="connsiteY1" fmla="*/ 5555 h 12211577"/>
              <a:gd name="connsiteX2" fmla="*/ 1449421 w 22606877"/>
              <a:gd name="connsiteY2" fmla="*/ 0 h 12211577"/>
              <a:gd name="connsiteX3" fmla="*/ 1703424 w 22606877"/>
              <a:gd name="connsiteY3" fmla="*/ 6514139 h 12211577"/>
              <a:gd name="connsiteX4" fmla="*/ 1735932 w 22606877"/>
              <a:gd name="connsiteY4" fmla="*/ 12211577 h 12211577"/>
              <a:gd name="connsiteX5" fmla="*/ 22606869 w 22606877"/>
              <a:gd name="connsiteY5" fmla="*/ 12196753 h 12211577"/>
              <a:gd name="connsiteX0" fmla="*/ 22606869 w 22607911"/>
              <a:gd name="connsiteY0" fmla="*/ 12207239 h 12222063"/>
              <a:gd name="connsiteX1" fmla="*/ 22551400 w 22607911"/>
              <a:gd name="connsiteY1" fmla="*/ 0 h 12222063"/>
              <a:gd name="connsiteX2" fmla="*/ 1449421 w 22607911"/>
              <a:gd name="connsiteY2" fmla="*/ 10486 h 12222063"/>
              <a:gd name="connsiteX3" fmla="*/ 1703424 w 22607911"/>
              <a:gd name="connsiteY3" fmla="*/ 6524625 h 12222063"/>
              <a:gd name="connsiteX4" fmla="*/ 1735932 w 22607911"/>
              <a:gd name="connsiteY4" fmla="*/ 12222063 h 12222063"/>
              <a:gd name="connsiteX5" fmla="*/ 22606869 w 22607911"/>
              <a:gd name="connsiteY5" fmla="*/ 12207239 h 122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7911" h="12222063">
                <a:moveTo>
                  <a:pt x="22606869" y="12207239"/>
                </a:moveTo>
                <a:cubicBezTo>
                  <a:pt x="22617691" y="8143240"/>
                  <a:pt x="22540578" y="4063999"/>
                  <a:pt x="22551400" y="0"/>
                </a:cubicBezTo>
                <a:lnTo>
                  <a:pt x="1449421" y="10486"/>
                </a:lnTo>
                <a:cubicBezTo>
                  <a:pt x="1087303" y="312340"/>
                  <a:pt x="-1772019" y="2219405"/>
                  <a:pt x="1703424" y="6524625"/>
                </a:cubicBezTo>
                <a:cubicBezTo>
                  <a:pt x="5040761" y="10658765"/>
                  <a:pt x="2829743" y="11507766"/>
                  <a:pt x="1735932" y="12222063"/>
                </a:cubicBezTo>
                <a:lnTo>
                  <a:pt x="22606869" y="12207239"/>
                </a:lnTo>
                <a:close/>
              </a:path>
            </a:pathLst>
          </a:custGeom>
          <a:solidFill>
            <a:srgbClr val="F9F7F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F1F61-C3F3-9044-A158-09BBAA6B88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28" y="5882510"/>
            <a:ext cx="12192000" cy="414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FB211-4870-EF4C-B42B-123F6359C2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4614" y="5945385"/>
            <a:ext cx="12210228" cy="1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90" r:id="rId2"/>
    <p:sldLayoutId id="2147483789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09E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09E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00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sko.fi/wp-content/uploads/2024/01/SESKOn_aurinkosahkosuositus_202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energia.fi/wp-content/uploads/2023/12/ET-sahkon-pientuotannon-yleistietolomake-2023-11-27-1.pdf" TargetMode="External"/><Relationship Id="rId4" Type="http://schemas.openxmlformats.org/officeDocument/2006/relationships/hyperlink" Target="https://energia.fi/wp-content/uploads/2023/12/YA-9-23-pientuotannon-liittaminen-sahkonjakeluverkkoon-2023-11-29-final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a.fi/wp-content/uploads/2023/12/YA-9-23-pientuotannon-liittaminen-sahkonjakeluverkkoon-2023-11-29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esko.fi/muutoksia-voimalaitosten-liitantastandardeihin/" TargetMode="External"/><Relationship Id="rId5" Type="http://schemas.openxmlformats.org/officeDocument/2006/relationships/hyperlink" Target="https://eur-lex.europa.eu/legal-content/FI/TXT/HTML/?uri=CELEX:32016R0631" TargetMode="External"/><Relationship Id="rId4" Type="http://schemas.openxmlformats.org/officeDocument/2006/relationships/hyperlink" Target="https://energia.fi/wp-content/uploads/2023/12/ET-sahkon-pientuotannon-yleistietolomake-2023-11-27-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es.sfs.fi/fi/index/tuotteet/IEC/IEC/ID9989/6/1298667.html.s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sales.sfs.fi/fi/index/tuotteet/SFSsahko/CENELEC/ID2/6/1024237.html.st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s.sfs.fi/fi/index/tuotteet/SFSsahko/CENELEC/ID2/6/1291569.html.stx" TargetMode="External"/><Relationship Id="rId3" Type="http://schemas.openxmlformats.org/officeDocument/2006/relationships/hyperlink" Target="https://sales.sfs.fi/fi/index/tuotteet/IEC/IEC/ID9989/6/1289699.html.stx" TargetMode="External"/><Relationship Id="rId7" Type="http://schemas.openxmlformats.org/officeDocument/2006/relationships/hyperlink" Target="https://sales.sfs.fi/fi/index/tuotteet/SFSsahko/CENELEC/ID2/6/668588.html.s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ales.sfs.fi/fi/index/tuotteet/SFSsahko/CENELEC/ID2/6/668062.html.stx" TargetMode="External"/><Relationship Id="rId5" Type="http://schemas.openxmlformats.org/officeDocument/2006/relationships/hyperlink" Target="https://ec.europa.eu/growth/single-market/european-standards/harmonised-standards/low-voltage_en" TargetMode="External"/><Relationship Id="rId4" Type="http://schemas.openxmlformats.org/officeDocument/2006/relationships/hyperlink" Target="https://sales.sfs.fi/fi/index/tuotteet/IEC/IEC/ID9989/6/1289694.html.s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hyperlink" Target="https://sales.sfs.fi/fi/index/tuotteet/SFSsahko/CENELEC/ID2/6/1281746.html.s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.ch/tc8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standards.cencenelec.eu/dyn/www/f?p=305:7:0:25:::FSP_ORG_ID,FSP_LANG_ID:125846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sko.fi/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road, way, highway&#10;&#10;Description automatically generated">
            <a:extLst>
              <a:ext uri="{FF2B5EF4-FFF2-40B4-BE49-F238E27FC236}">
                <a16:creationId xmlns:a16="http://schemas.microsoft.com/office/drawing/2014/main" id="{BA9AA08C-C375-C543-AFD0-2A8B693714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4" b="3844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C45924-C02F-4742-ABDB-F3534039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53759"/>
            <a:ext cx="10515600" cy="430349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Ajankohtaista aurinkosähköstandardeista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8D47-D794-E34E-9A64-EFB243D58F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9.2.2024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675F7-A194-DD45-9D08-9654098A9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642" y="6075189"/>
            <a:ext cx="4488343" cy="382891"/>
          </a:xfrm>
        </p:spPr>
        <p:txBody>
          <a:bodyPr/>
          <a:lstStyle/>
          <a:p>
            <a:pPr algn="l"/>
            <a:r>
              <a:rPr lang="en-US" dirty="0"/>
              <a:t>Arto Sirviö, </a:t>
            </a:r>
            <a:r>
              <a:rPr lang="en-US" dirty="0" err="1"/>
              <a:t>ryhmäpäällikkö</a:t>
            </a:r>
            <a:r>
              <a:rPr lang="en-US" dirty="0"/>
              <a:t>, SK 82 </a:t>
            </a:r>
            <a:r>
              <a:rPr lang="en-US" dirty="0" err="1"/>
              <a:t>sihteeri</a:t>
            </a:r>
            <a:endParaRPr lang="en-FI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27E803-F17C-8A45-9A88-0619AC154A95}"/>
              </a:ext>
            </a:extLst>
          </p:cNvPr>
          <p:cNvCxnSpPr>
            <a:cxnSpLocks/>
          </p:cNvCxnSpPr>
          <p:nvPr/>
        </p:nvCxnSpPr>
        <p:spPr>
          <a:xfrm>
            <a:off x="10938694" y="6423155"/>
            <a:ext cx="830211" cy="0"/>
          </a:xfrm>
          <a:prstGeom prst="straightConnector1">
            <a:avLst/>
          </a:prstGeom>
          <a:ln w="25400">
            <a:solidFill>
              <a:srgbClr val="00309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4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2AF29C-8EA5-4EA8-B004-9CF0ED487885}"/>
              </a:ext>
            </a:extLst>
          </p:cNvPr>
          <p:cNvSpPr txBox="1">
            <a:spLocks/>
          </p:cNvSpPr>
          <p:nvPr/>
        </p:nvSpPr>
        <p:spPr>
          <a:xfrm>
            <a:off x="-72412" y="83719"/>
            <a:ext cx="11640016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SESKOn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aurinkosähkösuositus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2024</a:t>
            </a:r>
            <a:endParaRPr lang="en-FI" sz="2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D6EDB5-5BC5-3B95-551A-17C5BF8CC1C5}"/>
              </a:ext>
            </a:extLst>
          </p:cNvPr>
          <p:cNvSpPr txBox="1">
            <a:spLocks/>
          </p:cNvSpPr>
          <p:nvPr/>
        </p:nvSpPr>
        <p:spPr>
          <a:xfrm flipV="1">
            <a:off x="391311" y="719090"/>
            <a:ext cx="11249580" cy="4001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fi-FI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A3781-7C4E-63C2-F6DB-6E315CEE931B}"/>
              </a:ext>
            </a:extLst>
          </p:cNvPr>
          <p:cNvSpPr txBox="1"/>
          <p:nvPr/>
        </p:nvSpPr>
        <p:spPr>
          <a:xfrm>
            <a:off x="479740" y="5539665"/>
            <a:ext cx="1089516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Aurinkosähkösuositus on saatavilla SESKOn verkkosivulta: Standardit &gt; </a:t>
            </a:r>
            <a:r>
              <a:rPr lang="fi-FI" sz="2000" dirty="0">
                <a:hlinkClick r:id="rId3"/>
              </a:rPr>
              <a:t>Soveltamisohjeet ja suositukset </a:t>
            </a:r>
            <a:endParaRPr lang="en-FI" sz="20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D0231C-DC92-C9A0-E1C0-903CDAABBE9A}"/>
              </a:ext>
            </a:extLst>
          </p:cNvPr>
          <p:cNvSpPr txBox="1">
            <a:spLocks/>
          </p:cNvSpPr>
          <p:nvPr/>
        </p:nvSpPr>
        <p:spPr>
          <a:xfrm>
            <a:off x="479738" y="717223"/>
            <a:ext cx="1057708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ensimmäinen painos 11.1.2024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4597760-2049-514F-B2AB-8DEBF790E715}"/>
              </a:ext>
            </a:extLst>
          </p:cNvPr>
          <p:cNvSpPr txBox="1">
            <a:spLocks/>
          </p:cNvSpPr>
          <p:nvPr/>
        </p:nvSpPr>
        <p:spPr>
          <a:xfrm>
            <a:off x="479737" y="1191027"/>
            <a:ext cx="1057708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kohderyhmät: laitteiston tilaaja (kuluttaja) sekä ammattihenkilöt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E30630-2069-116F-171F-C04240648122}"/>
              </a:ext>
            </a:extLst>
          </p:cNvPr>
          <p:cNvSpPr txBox="1">
            <a:spLocks/>
          </p:cNvSpPr>
          <p:nvPr/>
        </p:nvSpPr>
        <p:spPr>
          <a:xfrm>
            <a:off x="479737" y="1658436"/>
            <a:ext cx="1057708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ohjeita tilaajalle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17E2CD9-6251-14BC-EF61-26D1BD4E63C6}"/>
              </a:ext>
            </a:extLst>
          </p:cNvPr>
          <p:cNvSpPr txBox="1">
            <a:spLocks/>
          </p:cNvSpPr>
          <p:nvPr/>
        </p:nvSpPr>
        <p:spPr>
          <a:xfrm>
            <a:off x="1262452" y="2050215"/>
            <a:ext cx="6736329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selvitä tarvittavat tiedot paikalliselta verkkoyhtiöltä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40BC2C-88BF-19FB-7F3A-103F245564B0}"/>
              </a:ext>
            </a:extLst>
          </p:cNvPr>
          <p:cNvSpPr txBox="1">
            <a:spLocks/>
          </p:cNvSpPr>
          <p:nvPr/>
        </p:nvSpPr>
        <p:spPr>
          <a:xfrm>
            <a:off x="1262452" y="2479140"/>
            <a:ext cx="7517564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käytä ammattilaista suunnittelussa, hankinnassa ja asennuksissa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C1E6E9-8662-1AA6-7B62-7DFBC02E5FCA}"/>
              </a:ext>
            </a:extLst>
          </p:cNvPr>
          <p:cNvSpPr txBox="1">
            <a:spLocks/>
          </p:cNvSpPr>
          <p:nvPr/>
        </p:nvSpPr>
        <p:spPr>
          <a:xfrm>
            <a:off x="1262452" y="2927456"/>
            <a:ext cx="6736329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sovi kirjallisesti toimituksen sisällöstä ja vastuu kysymyksistä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D89A465-D528-9E4B-6431-8E6DFE71D00F}"/>
              </a:ext>
            </a:extLst>
          </p:cNvPr>
          <p:cNvSpPr txBox="1">
            <a:spLocks/>
          </p:cNvSpPr>
          <p:nvPr/>
        </p:nvSpPr>
        <p:spPr>
          <a:xfrm>
            <a:off x="1262452" y="3375772"/>
            <a:ext cx="1057708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ennen käyttöönottoa, omistajan on ilmoitettava tiedot verkkoyhtiölle (</a:t>
            </a:r>
            <a:r>
              <a:rPr lang="fi-FI" sz="1800" dirty="0">
                <a:hlinkClick r:id="rId4"/>
              </a:rPr>
              <a:t>YA 9:23</a:t>
            </a:r>
            <a:r>
              <a:rPr lang="fi-FI" sz="1800" dirty="0"/>
              <a:t>, </a:t>
            </a:r>
            <a:r>
              <a:rPr lang="fi-FI" sz="1800" dirty="0">
                <a:hlinkClick r:id="rId5"/>
              </a:rPr>
              <a:t>Y-lomake 2023</a:t>
            </a:r>
            <a:r>
              <a:rPr lang="fi-FI" sz="1800" dirty="0"/>
              <a:t>)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C648EF7-39B3-5270-613E-4E41C20B178B}"/>
              </a:ext>
            </a:extLst>
          </p:cNvPr>
          <p:cNvSpPr txBox="1">
            <a:spLocks/>
          </p:cNvSpPr>
          <p:nvPr/>
        </p:nvSpPr>
        <p:spPr>
          <a:xfrm>
            <a:off x="1262452" y="3860958"/>
            <a:ext cx="8884725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urakoitsijalta käyttöönottotarkastuksen kirjallinen raportti mittaustuloksineen.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83F465B-35DB-7BBD-A222-4E04E9BFB7DF}"/>
              </a:ext>
            </a:extLst>
          </p:cNvPr>
          <p:cNvSpPr txBox="1">
            <a:spLocks/>
          </p:cNvSpPr>
          <p:nvPr/>
        </p:nvSpPr>
        <p:spPr>
          <a:xfrm>
            <a:off x="479737" y="4460617"/>
            <a:ext cx="1057708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tarvittaessa tilaaja voi teettää aurinkosähkölaitteistolle vapaaehtoisen varmennustarkastuksen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BA284B-F2CE-F36A-256D-22B615E5E40F}"/>
              </a:ext>
            </a:extLst>
          </p:cNvPr>
          <p:cNvSpPr txBox="1">
            <a:spLocks/>
          </p:cNvSpPr>
          <p:nvPr/>
        </p:nvSpPr>
        <p:spPr>
          <a:xfrm>
            <a:off x="479736" y="4957139"/>
            <a:ext cx="1185134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laitteiston omistajan tulisi ilmoittaa paikalliselle pelastuslaitokselle pelastustoimintaa koskevat järjestelmän tiedot</a:t>
            </a:r>
          </a:p>
        </p:txBody>
      </p:sp>
    </p:spTree>
    <p:extLst>
      <p:ext uri="{BB962C8B-B14F-4D97-AF65-F5344CB8AC3E}">
        <p14:creationId xmlns:p14="http://schemas.microsoft.com/office/powerpoint/2010/main" val="29666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2AF29C-8EA5-4EA8-B004-9CF0ED487885}"/>
              </a:ext>
            </a:extLst>
          </p:cNvPr>
          <p:cNvSpPr txBox="1">
            <a:spLocks/>
          </p:cNvSpPr>
          <p:nvPr/>
        </p:nvSpPr>
        <p:spPr>
          <a:xfrm>
            <a:off x="-72412" y="83719"/>
            <a:ext cx="11640016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SFS-EN 50549-1 ja –2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muutos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A1:2023</a:t>
            </a:r>
            <a:endParaRPr lang="en-FI" sz="2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E71E6-AB82-F65A-292B-247A9A47E1D9}"/>
              </a:ext>
            </a:extLst>
          </p:cNvPr>
          <p:cNvSpPr txBox="1">
            <a:spLocks/>
          </p:cNvSpPr>
          <p:nvPr/>
        </p:nvSpPr>
        <p:spPr>
          <a:xfrm>
            <a:off x="235915" y="723155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SFS-EN 50549-1 määrittelee tekniset vaatimukset voimalaitosten liittämiseksi pj-sähköverkkoon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76972-C73A-2D3E-A245-FF8397F78F21}"/>
              </a:ext>
            </a:extLst>
          </p:cNvPr>
          <p:cNvSpPr txBox="1"/>
          <p:nvPr/>
        </p:nvSpPr>
        <p:spPr>
          <a:xfrm>
            <a:off x="196788" y="5499418"/>
            <a:ext cx="1179842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Ks. myös </a:t>
            </a:r>
            <a:r>
              <a:rPr lang="fi-FI" sz="2000" dirty="0" err="1"/>
              <a:t>ET:n</a:t>
            </a:r>
            <a:r>
              <a:rPr lang="fi-FI" sz="2000" dirty="0"/>
              <a:t> pientuotannon liittäminen jakeluverkkoon </a:t>
            </a:r>
            <a:r>
              <a:rPr lang="fi-FI" sz="2000" i="1" dirty="0">
                <a:hlinkClick r:id="rId3"/>
              </a:rPr>
              <a:t>verkostosuositus YA 9:23</a:t>
            </a:r>
            <a:r>
              <a:rPr lang="fi-FI" sz="2000" dirty="0"/>
              <a:t> ja </a:t>
            </a:r>
            <a:r>
              <a:rPr lang="fi-FI" sz="2000" i="1" dirty="0">
                <a:hlinkClick r:id="rId4"/>
              </a:rPr>
              <a:t>yleistietolomake 2023</a:t>
            </a:r>
            <a:endParaRPr lang="en-FI" sz="2000" i="1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70F7A9-5027-5167-CE97-EF2E110ADDB9}"/>
              </a:ext>
            </a:extLst>
          </p:cNvPr>
          <p:cNvSpPr txBox="1">
            <a:spLocks/>
          </p:cNvSpPr>
          <p:nvPr/>
        </p:nvSpPr>
        <p:spPr>
          <a:xfrm>
            <a:off x="235914" y="1171717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SFS-EN 50549-2 määrittelee tekniset vaatimukset voimalaitosten liittämiseksi </a:t>
            </a:r>
            <a:r>
              <a:rPr lang="fi-FI" sz="1800" dirty="0" err="1"/>
              <a:t>kj</a:t>
            </a:r>
            <a:r>
              <a:rPr lang="fi-FI" sz="1800" dirty="0"/>
              <a:t>-sähköverkkoon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6FE17E-7842-4DC3-603A-20D2027D9CCA}"/>
              </a:ext>
            </a:extLst>
          </p:cNvPr>
          <p:cNvSpPr txBox="1">
            <a:spLocks/>
          </p:cNvSpPr>
          <p:nvPr/>
        </p:nvSpPr>
        <p:spPr>
          <a:xfrm>
            <a:off x="235913" y="1620279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pätee kaikille laitoksilla riippumatta primäärienergian lähteestä, että: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33F47-CD19-3819-BD31-3B948C50E996}"/>
              </a:ext>
            </a:extLst>
          </p:cNvPr>
          <p:cNvSpPr txBox="1"/>
          <p:nvPr/>
        </p:nvSpPr>
        <p:spPr>
          <a:xfrm>
            <a:off x="1129290" y="2008049"/>
            <a:ext cx="758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laitos muuttaa energian vaihtosähköksi</a:t>
            </a:r>
            <a:endParaRPr lang="en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89927-C47C-8A91-DD0C-77C22B187C3D}"/>
              </a:ext>
            </a:extLst>
          </p:cNvPr>
          <p:cNvSpPr txBox="1"/>
          <p:nvPr/>
        </p:nvSpPr>
        <p:spPr>
          <a:xfrm>
            <a:off x="1129290" y="2408159"/>
            <a:ext cx="758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laitos on kytketty pj/</a:t>
            </a:r>
            <a:r>
              <a:rPr lang="fi-FI" dirty="0" err="1"/>
              <a:t>kj</a:t>
            </a:r>
            <a:r>
              <a:rPr lang="fi-FI" dirty="0"/>
              <a:t>-jakeluverkon rinnalle</a:t>
            </a:r>
            <a:endParaRPr lang="en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4715D-2443-7E21-E34F-01E8A8E3A667}"/>
              </a:ext>
            </a:extLst>
          </p:cNvPr>
          <p:cNvSpPr txBox="1"/>
          <p:nvPr/>
        </p:nvSpPr>
        <p:spPr>
          <a:xfrm>
            <a:off x="1129290" y="2852375"/>
            <a:ext cx="8174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sähköntuotantomoduulin teho on enintään EU-asetuksen </a:t>
            </a:r>
            <a:r>
              <a:rPr lang="fi-FI" dirty="0">
                <a:hlinkClick r:id="rId5"/>
              </a:rPr>
              <a:t>2016/631</a:t>
            </a:r>
            <a:r>
              <a:rPr lang="fi-FI" dirty="0"/>
              <a:t> tyyppi B.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591376-B0D8-AB08-9488-15FD31BBA319}"/>
              </a:ext>
            </a:extLst>
          </p:cNvPr>
          <p:cNvSpPr txBox="1">
            <a:spLocks/>
          </p:cNvSpPr>
          <p:nvPr/>
        </p:nvSpPr>
        <p:spPr>
          <a:xfrm>
            <a:off x="235913" y="3349493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uusi vaatimus tyypin A laitosten (0,8 kW…1000 kW) lähivikakestoisuus (</a:t>
            </a:r>
            <a:r>
              <a:rPr lang="fi-FI" sz="1800" i="1" dirty="0" err="1"/>
              <a:t>fault-ride-through</a:t>
            </a:r>
            <a:r>
              <a:rPr lang="fi-FI" sz="18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74E8FC-8935-A4A0-C93E-9544E8D33CBD}"/>
              </a:ext>
            </a:extLst>
          </p:cNvPr>
          <p:cNvSpPr txBox="1">
            <a:spLocks/>
          </p:cNvSpPr>
          <p:nvPr/>
        </p:nvSpPr>
        <p:spPr>
          <a:xfrm>
            <a:off x="235913" y="3769552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taajuuden muutosnopeuden sieto on yhtenäistetty sekä tahtikoneille että suuntaajalaitteistoille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8CE801-03B4-F5F2-325D-DA0CE8D07838}"/>
              </a:ext>
            </a:extLst>
          </p:cNvPr>
          <p:cNvSpPr txBox="1">
            <a:spLocks/>
          </p:cNvSpPr>
          <p:nvPr/>
        </p:nvSpPr>
        <p:spPr>
          <a:xfrm>
            <a:off x="235913" y="4193335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uusi vaatimus vaihekulman muutoksen sieto (</a:t>
            </a:r>
            <a:r>
              <a:rPr lang="fi-FI" sz="1800" i="1" dirty="0" err="1"/>
              <a:t>phase</a:t>
            </a:r>
            <a:r>
              <a:rPr lang="fi-FI" sz="1800" i="1" dirty="0"/>
              <a:t> </a:t>
            </a:r>
            <a:r>
              <a:rPr lang="fi-FI" sz="1800" i="1" dirty="0" err="1"/>
              <a:t>jump</a:t>
            </a:r>
            <a:r>
              <a:rPr lang="fi-FI" sz="1800" dirty="0"/>
              <a:t>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8975B1-782F-23C5-0453-D66C5F99C7C5}"/>
              </a:ext>
            </a:extLst>
          </p:cNvPr>
          <p:cNvSpPr txBox="1">
            <a:spLocks/>
          </p:cNvSpPr>
          <p:nvPr/>
        </p:nvSpPr>
        <p:spPr>
          <a:xfrm>
            <a:off x="235912" y="4582747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poikkeuksia alle 50 kW laitoksille, kun laitostyyppi on CHP, polttokenno, pyörivä kone tai vesivoimala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354005A-F33C-F16E-A5A5-FDC0B2219218}"/>
              </a:ext>
            </a:extLst>
          </p:cNvPr>
          <p:cNvSpPr txBox="1">
            <a:spLocks/>
          </p:cNvSpPr>
          <p:nvPr/>
        </p:nvSpPr>
        <p:spPr>
          <a:xfrm>
            <a:off x="235912" y="5021207"/>
            <a:ext cx="1148726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molemmista standardeista on saatavilla yhdistetty painos: standardi + korjauslehti +  muutos A1 (ks. </a:t>
            </a:r>
            <a:r>
              <a:rPr lang="fi-FI" sz="1800" dirty="0">
                <a:hlinkClick r:id="rId6"/>
              </a:rPr>
              <a:t>uutinen</a:t>
            </a:r>
            <a:r>
              <a:rPr lang="fi-FI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69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2AF29C-8EA5-4EA8-B004-9CF0ED487885}"/>
              </a:ext>
            </a:extLst>
          </p:cNvPr>
          <p:cNvSpPr txBox="1">
            <a:spLocks/>
          </p:cNvSpPr>
          <p:nvPr/>
        </p:nvSpPr>
        <p:spPr>
          <a:xfrm>
            <a:off x="-72412" y="83719"/>
            <a:ext cx="11640016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Aurinkosähköpaneeliston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suunnittelu</a:t>
            </a:r>
            <a:endParaRPr lang="en-FI" sz="2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0E1CF5B-C770-4D3F-EBDF-8CFB33B5B100}"/>
              </a:ext>
            </a:extLst>
          </p:cNvPr>
          <p:cNvSpPr txBox="1">
            <a:spLocks/>
          </p:cNvSpPr>
          <p:nvPr/>
        </p:nvSpPr>
        <p:spPr>
          <a:xfrm>
            <a:off x="861572" y="701028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i="1" dirty="0">
                <a:hlinkClick r:id="rId3"/>
              </a:rPr>
              <a:t>IEC 62548-1:2023</a:t>
            </a:r>
            <a:r>
              <a:rPr lang="fi-FI" sz="1800" i="1" dirty="0"/>
              <a:t> </a:t>
            </a:r>
            <a:r>
              <a:rPr lang="fi-FI" sz="1800" i="1" dirty="0" err="1"/>
              <a:t>Photovoltaic</a:t>
            </a:r>
            <a:r>
              <a:rPr lang="fi-FI" sz="1800" i="1" dirty="0"/>
              <a:t> (PV) </a:t>
            </a:r>
            <a:r>
              <a:rPr lang="fi-FI" sz="1800" i="1" dirty="0" err="1"/>
              <a:t>arrays</a:t>
            </a:r>
            <a:r>
              <a:rPr lang="fi-FI" sz="1800" i="1" dirty="0"/>
              <a:t> – </a:t>
            </a:r>
            <a:r>
              <a:rPr lang="fi-FI" sz="1800" i="1" dirty="0" err="1"/>
              <a:t>Part</a:t>
            </a:r>
            <a:r>
              <a:rPr lang="fi-FI" sz="1800" i="1" dirty="0"/>
              <a:t> 1: Design </a:t>
            </a:r>
            <a:r>
              <a:rPr lang="fi-FI" sz="1800" i="1" dirty="0" err="1"/>
              <a:t>requirements</a:t>
            </a:r>
            <a:endParaRPr lang="fi-FI" sz="1800" i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879A79D-6A22-5398-B3A3-B0253DFE0634}"/>
              </a:ext>
            </a:extLst>
          </p:cNvPr>
          <p:cNvSpPr txBox="1">
            <a:spLocks/>
          </p:cNvSpPr>
          <p:nvPr/>
        </p:nvSpPr>
        <p:spPr>
          <a:xfrm>
            <a:off x="861572" y="1174287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kaksipuolisten (</a:t>
            </a:r>
            <a:r>
              <a:rPr lang="fi-FI" sz="1800" dirty="0" err="1"/>
              <a:t>bifacial</a:t>
            </a:r>
            <a:r>
              <a:rPr lang="fi-FI" sz="1800" dirty="0"/>
              <a:t>) aurinkosähköpaneelien käyttö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13960C-F469-3F0A-5F93-307B0DA31B42}"/>
              </a:ext>
            </a:extLst>
          </p:cNvPr>
          <p:cNvSpPr txBox="1">
            <a:spLocks/>
          </p:cNvSpPr>
          <p:nvPr/>
        </p:nvSpPr>
        <p:spPr>
          <a:xfrm>
            <a:off x="861572" y="1651956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DCU-laitteet paneeliketjuissa </a:t>
            </a:r>
            <a:r>
              <a:rPr lang="fi-FI" sz="1800" dirty="0">
                <a:sym typeface="Wingdings" panose="05000000000000000000" pitchFamily="2" charset="2"/>
              </a:rPr>
              <a:t> </a:t>
            </a:r>
            <a:r>
              <a:rPr lang="fi-FI" sz="1800" dirty="0"/>
              <a:t>osittainen tai täysi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2CF2437-EDF7-070B-0542-497C35338673}"/>
              </a:ext>
            </a:extLst>
          </p:cNvPr>
          <p:cNvSpPr txBox="1">
            <a:spLocks/>
          </p:cNvSpPr>
          <p:nvPr/>
        </p:nvSpPr>
        <p:spPr>
          <a:xfrm>
            <a:off x="861572" y="2129625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tarkempi turvakertoimien </a:t>
            </a:r>
            <a:r>
              <a:rPr lang="fi-FI" sz="1800" i="1" dirty="0"/>
              <a:t>K</a:t>
            </a:r>
            <a:r>
              <a:rPr lang="fi-FI" sz="1800" baseline="-25000" dirty="0"/>
              <a:t>I</a:t>
            </a:r>
            <a:r>
              <a:rPr lang="fi-FI" sz="1800" dirty="0"/>
              <a:t> ja </a:t>
            </a:r>
            <a:r>
              <a:rPr lang="fi-FI" sz="1800" i="1" dirty="0"/>
              <a:t>K</a:t>
            </a:r>
            <a:r>
              <a:rPr lang="fi-FI" sz="1800" baseline="-25000" dirty="0"/>
              <a:t>U</a:t>
            </a:r>
            <a:r>
              <a:rPr lang="fi-FI" sz="1800" dirty="0"/>
              <a:t> määritys (</a:t>
            </a:r>
            <a:r>
              <a:rPr lang="fi-FI" sz="1800" dirty="0" err="1"/>
              <a:t>bifacial</a:t>
            </a:r>
            <a:r>
              <a:rPr lang="fi-FI" sz="1800" dirty="0"/>
              <a:t>, non-</a:t>
            </a:r>
            <a:r>
              <a:rPr lang="fi-FI" sz="1800" dirty="0" err="1"/>
              <a:t>optimal</a:t>
            </a:r>
            <a:r>
              <a:rPr lang="fi-FI" sz="1800" dirty="0"/>
              <a:t> </a:t>
            </a:r>
            <a:r>
              <a:rPr lang="fi-FI" sz="1800" dirty="0" err="1"/>
              <a:t>oriented</a:t>
            </a:r>
            <a:r>
              <a:rPr lang="fi-FI" sz="1800" dirty="0"/>
              <a:t>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A63C251-663D-1257-CCBA-BF45C033C103}"/>
              </a:ext>
            </a:extLst>
          </p:cNvPr>
          <p:cNvSpPr txBox="1">
            <a:spLocks/>
          </p:cNvSpPr>
          <p:nvPr/>
        </p:nvSpPr>
        <p:spPr>
          <a:xfrm>
            <a:off x="861572" y="2606551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aurinkosähkölaitteiston anti-PID-toiminnot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409BC3-A8D6-5D28-EAE1-8FC589A26F0B}"/>
              </a:ext>
            </a:extLst>
          </p:cNvPr>
          <p:cNvSpPr txBox="1">
            <a:spLocks/>
          </p:cNvSpPr>
          <p:nvPr/>
        </p:nvSpPr>
        <p:spPr>
          <a:xfrm>
            <a:off x="861572" y="3052312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 err="1"/>
              <a:t>aurinkosähköpaneeliston</a:t>
            </a:r>
            <a:r>
              <a:rPr lang="fi-FI" sz="1800" dirty="0"/>
              <a:t> kiinnitysrakenteet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7BCBA3-F1B2-6B55-C91A-941A9163729D}"/>
              </a:ext>
            </a:extLst>
          </p:cNvPr>
          <p:cNvSpPr txBox="1">
            <a:spLocks/>
          </p:cNvSpPr>
          <p:nvPr/>
        </p:nvSpPr>
        <p:spPr>
          <a:xfrm>
            <a:off x="861572" y="3499316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kaapelointivaatimukset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173727-78B2-346C-F595-5C1494C0B73A}"/>
              </a:ext>
            </a:extLst>
          </p:cNvPr>
          <p:cNvSpPr txBox="1">
            <a:spLocks/>
          </p:cNvSpPr>
          <p:nvPr/>
        </p:nvSpPr>
        <p:spPr>
          <a:xfrm>
            <a:off x="861572" y="3946320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uusi käsite </a:t>
            </a:r>
            <a:r>
              <a:rPr lang="fi-FI" sz="1800" i="1" dirty="0"/>
              <a:t>I</a:t>
            </a:r>
            <a:r>
              <a:rPr lang="fi-FI" sz="1800" baseline="-25000" dirty="0"/>
              <a:t>BF TOTAL</a:t>
            </a:r>
            <a:r>
              <a:rPr lang="fi-FI" sz="1800" dirty="0"/>
              <a:t>, kokonaisvikavirta muista lähteistä kuin </a:t>
            </a:r>
            <a:r>
              <a:rPr lang="fi-FI" sz="1800" dirty="0" err="1"/>
              <a:t>aurinkosähköpaneelistosta</a:t>
            </a:r>
            <a:r>
              <a:rPr lang="fi-FI" sz="1800" dirty="0"/>
              <a:t> itsestään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5034456-DB29-2A09-F006-F2536A91A372}"/>
              </a:ext>
            </a:extLst>
          </p:cNvPr>
          <p:cNvSpPr txBox="1">
            <a:spLocks/>
          </p:cNvSpPr>
          <p:nvPr/>
        </p:nvSpPr>
        <p:spPr>
          <a:xfrm>
            <a:off x="861572" y="4393324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vikasuojauskäsitteet PV-EFP ja PV-EFPE (lisätietoja ks. </a:t>
            </a:r>
            <a:r>
              <a:rPr lang="fi-FI" sz="1800" dirty="0">
                <a:hlinkClick r:id="rId4"/>
              </a:rPr>
              <a:t>SFS-EN IEC 63112:2021</a:t>
            </a:r>
            <a:r>
              <a:rPr lang="fi-FI" sz="18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B5210FB-2EF7-F221-1228-7833A1A4049E}"/>
              </a:ext>
            </a:extLst>
          </p:cNvPr>
          <p:cNvSpPr txBox="1">
            <a:spLocks/>
          </p:cNvSpPr>
          <p:nvPr/>
        </p:nvSpPr>
        <p:spPr>
          <a:xfrm>
            <a:off x="861572" y="4840328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tarkennetut erotusvaatimukset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28CB0-E662-669C-D771-77584274E3C6}"/>
              </a:ext>
            </a:extLst>
          </p:cNvPr>
          <p:cNvSpPr txBox="1">
            <a:spLocks/>
          </p:cNvSpPr>
          <p:nvPr/>
        </p:nvSpPr>
        <p:spPr>
          <a:xfrm>
            <a:off x="861572" y="5287332"/>
            <a:ext cx="10706032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tarkennetut merkintä- </a:t>
            </a:r>
            <a:r>
              <a:rPr lang="fi-FI" sz="1800"/>
              <a:t>ja dokumentointivaatimukset</a:t>
            </a:r>
            <a:endParaRPr lang="fi-FI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9394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2AF29C-8EA5-4EA8-B004-9CF0ED487885}"/>
              </a:ext>
            </a:extLst>
          </p:cNvPr>
          <p:cNvSpPr txBox="1">
            <a:spLocks/>
          </p:cNvSpPr>
          <p:nvPr/>
        </p:nvSpPr>
        <p:spPr>
          <a:xfrm>
            <a:off x="-72412" y="83719"/>
            <a:ext cx="11640016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Aurinkosähköpaneelin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turvallisuus</a:t>
            </a:r>
            <a:endParaRPr lang="en-FI" sz="2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E71E6-AB82-F65A-292B-247A9A47E1D9}"/>
              </a:ext>
            </a:extLst>
          </p:cNvPr>
          <p:cNvSpPr txBox="1">
            <a:spLocks/>
          </p:cNvSpPr>
          <p:nvPr/>
        </p:nvSpPr>
        <p:spPr>
          <a:xfrm>
            <a:off x="272465" y="651433"/>
            <a:ext cx="1172274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>
                <a:hlinkClick r:id="rId3"/>
              </a:rPr>
              <a:t>IEC 61730-1:2023</a:t>
            </a:r>
            <a:r>
              <a:rPr lang="fi-FI" sz="1800" dirty="0"/>
              <a:t> rakenteen vaatimukset, </a:t>
            </a:r>
            <a:r>
              <a:rPr lang="fi-FI" sz="1800" dirty="0">
                <a:hlinkClick r:id="rId4"/>
              </a:rPr>
              <a:t>IEC 61730-2:2023</a:t>
            </a:r>
            <a:r>
              <a:rPr lang="fi-FI" sz="1800" dirty="0"/>
              <a:t> testimenetelmät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FA887-51A4-641E-FBD7-3D6F7C3FBFDB}"/>
              </a:ext>
            </a:extLst>
          </p:cNvPr>
          <p:cNvSpPr txBox="1"/>
          <p:nvPr/>
        </p:nvSpPr>
        <p:spPr>
          <a:xfrm>
            <a:off x="196788" y="5187874"/>
            <a:ext cx="1179842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HUOM 1. Direktiivin </a:t>
            </a:r>
            <a:r>
              <a:rPr lang="fi-FI" sz="2000" dirty="0">
                <a:hlinkClick r:id="rId5"/>
              </a:rPr>
              <a:t>2014/35/EU</a:t>
            </a:r>
            <a:r>
              <a:rPr lang="fi-FI" sz="2000" dirty="0"/>
              <a:t> yhdenmukaistetut painokset ovat </a:t>
            </a:r>
            <a:r>
              <a:rPr lang="fi-FI" sz="2000" dirty="0">
                <a:hlinkClick r:id="rId6"/>
              </a:rPr>
              <a:t>EN IEC 61730-1:2018</a:t>
            </a:r>
            <a:r>
              <a:rPr lang="fi-FI" sz="2000" dirty="0"/>
              <a:t> ja </a:t>
            </a:r>
            <a:r>
              <a:rPr lang="fi-FI" sz="2000" dirty="0">
                <a:hlinkClick r:id="rId7"/>
              </a:rPr>
              <a:t>EN IEC 61730-2:2018</a:t>
            </a:r>
            <a:endParaRPr lang="en-FI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5B14F-B728-5B9E-112E-4BE10C70A4CB}"/>
              </a:ext>
            </a:extLst>
          </p:cNvPr>
          <p:cNvSpPr txBox="1"/>
          <p:nvPr/>
        </p:nvSpPr>
        <p:spPr>
          <a:xfrm>
            <a:off x="196788" y="5806458"/>
            <a:ext cx="1179842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HUOM 2. Tuleeko uudet EN IEC 61730-1/2:202</a:t>
            </a:r>
            <a:r>
              <a:rPr lang="fi-FI" sz="2000" dirty="0">
                <a:solidFill>
                  <a:srgbClr val="FF0000"/>
                </a:solidFill>
              </a:rPr>
              <a:t>X</a:t>
            </a:r>
            <a:r>
              <a:rPr lang="fi-FI" sz="2000" dirty="0"/>
              <a:t>, onko ne yhdenmukaistettu direktiivin </a:t>
            </a:r>
            <a:r>
              <a:rPr lang="fi-FI" sz="2000" dirty="0">
                <a:hlinkClick r:id="rId5"/>
              </a:rPr>
              <a:t>2014/35/EU</a:t>
            </a:r>
            <a:r>
              <a:rPr lang="fi-FI" sz="2000" dirty="0"/>
              <a:t> vai ilman?</a:t>
            </a:r>
            <a:endParaRPr lang="en-FI" sz="2000" i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173294-78D5-FA08-0E2D-DCD56E81C523}"/>
              </a:ext>
            </a:extLst>
          </p:cNvPr>
          <p:cNvSpPr txBox="1">
            <a:spLocks/>
          </p:cNvSpPr>
          <p:nvPr/>
        </p:nvSpPr>
        <p:spPr>
          <a:xfrm>
            <a:off x="272465" y="1066594"/>
            <a:ext cx="1172274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muutoksia paneelin komponenttivaatimuksiin (</a:t>
            </a:r>
            <a:r>
              <a:rPr lang="fi-FI" sz="1800" i="1" dirty="0" err="1"/>
              <a:t>junction</a:t>
            </a:r>
            <a:r>
              <a:rPr lang="fi-FI" sz="1800" i="1" dirty="0"/>
              <a:t> box, </a:t>
            </a:r>
            <a:r>
              <a:rPr lang="fi-FI" sz="1800" i="1" dirty="0" err="1"/>
              <a:t>connectors</a:t>
            </a:r>
            <a:r>
              <a:rPr lang="fi-FI" sz="1800" i="1" dirty="0"/>
              <a:t>, </a:t>
            </a:r>
            <a:r>
              <a:rPr lang="fi-FI" sz="1800" i="1" dirty="0" err="1"/>
              <a:t>frontsheets</a:t>
            </a:r>
            <a:r>
              <a:rPr lang="fi-FI" sz="1800" i="1" dirty="0"/>
              <a:t>/</a:t>
            </a:r>
            <a:r>
              <a:rPr lang="fi-FI" sz="1800" i="1" dirty="0" err="1"/>
              <a:t>backsheets</a:t>
            </a:r>
            <a:r>
              <a:rPr lang="fi-FI" sz="1800" dirty="0"/>
              <a:t>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69889A-3D94-6C0F-354A-82642AC4EBF5}"/>
              </a:ext>
            </a:extLst>
          </p:cNvPr>
          <p:cNvSpPr txBox="1">
            <a:spLocks/>
          </p:cNvSpPr>
          <p:nvPr/>
        </p:nvSpPr>
        <p:spPr>
          <a:xfrm>
            <a:off x="272464" y="1481755"/>
            <a:ext cx="11543715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eristysmateriaalien vaatimukset (</a:t>
            </a:r>
            <a:r>
              <a:rPr lang="fi-FI" sz="1800" dirty="0">
                <a:hlinkClick r:id="rId8"/>
              </a:rPr>
              <a:t>SFS-EN IEC 62788-2-1:2023</a:t>
            </a:r>
            <a:r>
              <a:rPr lang="fi-FI" sz="1800" dirty="0"/>
              <a:t>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0CBA7C-41AF-A79A-6395-65659402503B}"/>
              </a:ext>
            </a:extLst>
          </p:cNvPr>
          <p:cNvSpPr txBox="1">
            <a:spLocks/>
          </p:cNvSpPr>
          <p:nvPr/>
        </p:nvSpPr>
        <p:spPr>
          <a:xfrm>
            <a:off x="272464" y="1900284"/>
            <a:ext cx="11543715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paneelin merkintä ja dokumentointivaatimukset (</a:t>
            </a:r>
            <a:r>
              <a:rPr lang="fi-FI" sz="1800" dirty="0">
                <a:solidFill>
                  <a:srgbClr val="FF0000"/>
                </a:solidFill>
              </a:rPr>
              <a:t>uutuus</a:t>
            </a:r>
            <a:r>
              <a:rPr lang="fi-FI" sz="1800" dirty="0"/>
              <a:t>: liitin tyyppi ja valmistaja)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0F0B86-4092-5B57-1902-1D205F0D465B}"/>
              </a:ext>
            </a:extLst>
          </p:cNvPr>
          <p:cNvSpPr txBox="1">
            <a:spLocks/>
          </p:cNvSpPr>
          <p:nvPr/>
        </p:nvSpPr>
        <p:spPr>
          <a:xfrm>
            <a:off x="272463" y="2326221"/>
            <a:ext cx="11543715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paneelin käyttölämpötila-alueesta riippuvat ominaisuudet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A44105-AA1E-85BF-1034-84F90A0E1653}"/>
              </a:ext>
            </a:extLst>
          </p:cNvPr>
          <p:cNvSpPr txBox="1">
            <a:spLocks/>
          </p:cNvSpPr>
          <p:nvPr/>
        </p:nvSpPr>
        <p:spPr>
          <a:xfrm>
            <a:off x="272463" y="2740151"/>
            <a:ext cx="11543715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kaksipuolisten (</a:t>
            </a:r>
            <a:r>
              <a:rPr lang="fi-FI" sz="1800" i="1" dirty="0" err="1"/>
              <a:t>bifacial</a:t>
            </a:r>
            <a:r>
              <a:rPr lang="fi-FI" sz="1800" dirty="0"/>
              <a:t>) paneelien ominaisuudet, mm.: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279E8-4EC1-E66A-BE44-759407A25A99}"/>
              </a:ext>
            </a:extLst>
          </p:cNvPr>
          <p:cNvSpPr txBox="1"/>
          <p:nvPr/>
        </p:nvSpPr>
        <p:spPr>
          <a:xfrm>
            <a:off x="1013879" y="3089624"/>
            <a:ext cx="1035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i="1" dirty="0"/>
              <a:t>I</a:t>
            </a:r>
            <a:r>
              <a:rPr lang="fi-FI" baseline="-25000" dirty="0"/>
              <a:t>SC-BNPI</a:t>
            </a:r>
            <a:r>
              <a:rPr lang="fi-FI" dirty="0"/>
              <a:t> </a:t>
            </a:r>
            <a:r>
              <a:rPr lang="fi-FI" dirty="0" err="1"/>
              <a:t>short-circuit</a:t>
            </a:r>
            <a:r>
              <a:rPr lang="fi-FI" dirty="0"/>
              <a:t> </a:t>
            </a:r>
            <a:r>
              <a:rPr lang="fi-FI" dirty="0" err="1"/>
              <a:t>current</a:t>
            </a:r>
            <a:r>
              <a:rPr lang="fi-FI" dirty="0"/>
              <a:t> for </a:t>
            </a:r>
            <a:r>
              <a:rPr lang="fi-FI" dirty="0" err="1"/>
              <a:t>bifacial</a:t>
            </a:r>
            <a:r>
              <a:rPr lang="fi-FI" dirty="0"/>
              <a:t> PV </a:t>
            </a:r>
            <a:r>
              <a:rPr lang="fi-FI" dirty="0" err="1"/>
              <a:t>modules</a:t>
            </a:r>
            <a:r>
              <a:rPr lang="fi-FI" dirty="0"/>
              <a:t> at </a:t>
            </a:r>
            <a:r>
              <a:rPr lang="fi-FI" dirty="0" err="1">
                <a:solidFill>
                  <a:srgbClr val="0070C0"/>
                </a:solidFill>
              </a:rPr>
              <a:t>bifacial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nameplate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>
                <a:solidFill>
                  <a:srgbClr val="0070C0"/>
                </a:solidFill>
              </a:rPr>
              <a:t>irradiance</a:t>
            </a:r>
            <a:endParaRPr lang="en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FB206-E722-AE24-5679-9DC671332710}"/>
              </a:ext>
            </a:extLst>
          </p:cNvPr>
          <p:cNvSpPr txBox="1"/>
          <p:nvPr/>
        </p:nvSpPr>
        <p:spPr>
          <a:xfrm>
            <a:off x="1013879" y="3458956"/>
            <a:ext cx="1035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i="1" dirty="0"/>
              <a:t>I</a:t>
            </a:r>
            <a:r>
              <a:rPr lang="fi-FI" baseline="-25000" dirty="0"/>
              <a:t>SC-BSI</a:t>
            </a:r>
            <a:r>
              <a:rPr lang="fi-FI" dirty="0"/>
              <a:t> </a:t>
            </a:r>
            <a:r>
              <a:rPr lang="fi-FI" dirty="0" err="1"/>
              <a:t>short-circuit</a:t>
            </a:r>
            <a:r>
              <a:rPr lang="fi-FI" dirty="0"/>
              <a:t> </a:t>
            </a:r>
            <a:r>
              <a:rPr lang="fi-FI" dirty="0" err="1"/>
              <a:t>current</a:t>
            </a:r>
            <a:r>
              <a:rPr lang="fi-FI" dirty="0"/>
              <a:t> for </a:t>
            </a:r>
            <a:r>
              <a:rPr lang="fi-FI" dirty="0" err="1"/>
              <a:t>bifacial</a:t>
            </a:r>
            <a:r>
              <a:rPr lang="fi-FI" dirty="0"/>
              <a:t> PV </a:t>
            </a:r>
            <a:r>
              <a:rPr lang="fi-FI" dirty="0" err="1"/>
              <a:t>modules</a:t>
            </a:r>
            <a:r>
              <a:rPr lang="fi-FI" dirty="0"/>
              <a:t> at </a:t>
            </a:r>
            <a:r>
              <a:rPr lang="fi-FI" dirty="0" err="1">
                <a:solidFill>
                  <a:srgbClr val="00B050"/>
                </a:solidFill>
              </a:rPr>
              <a:t>bifacial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stress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irradiance</a:t>
            </a:r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FE374-1E10-02E5-8EC7-CFB7C2E99821}"/>
              </a:ext>
            </a:extLst>
          </p:cNvPr>
          <p:cNvSpPr txBox="1"/>
          <p:nvPr/>
        </p:nvSpPr>
        <p:spPr>
          <a:xfrm>
            <a:off x="1013878" y="3836958"/>
            <a:ext cx="1035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i="1" dirty="0" err="1"/>
              <a:t>I</a:t>
            </a:r>
            <a:r>
              <a:rPr lang="fi-FI" baseline="-25000" dirty="0" err="1"/>
              <a:t>mp</a:t>
            </a:r>
            <a:r>
              <a:rPr lang="fi-FI" baseline="-25000" dirty="0"/>
              <a:t>-BSI</a:t>
            </a:r>
            <a:r>
              <a:rPr lang="fi-FI" dirty="0"/>
              <a:t> </a:t>
            </a:r>
            <a:r>
              <a:rPr lang="fi-FI" dirty="0" err="1"/>
              <a:t>current</a:t>
            </a:r>
            <a:r>
              <a:rPr lang="fi-FI" dirty="0"/>
              <a:t> at </a:t>
            </a:r>
            <a:r>
              <a:rPr lang="fi-FI" dirty="0" err="1"/>
              <a:t>maximum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bifacial</a:t>
            </a:r>
            <a:r>
              <a:rPr lang="fi-FI" dirty="0"/>
              <a:t> PV </a:t>
            </a:r>
            <a:r>
              <a:rPr lang="fi-FI" dirty="0" err="1"/>
              <a:t>modules</a:t>
            </a:r>
            <a:r>
              <a:rPr lang="fi-FI" dirty="0"/>
              <a:t> </a:t>
            </a:r>
            <a:r>
              <a:rPr lang="fi-FI" dirty="0" err="1"/>
              <a:t>exposed</a:t>
            </a:r>
            <a:r>
              <a:rPr lang="fi-FI" dirty="0"/>
              <a:t> to BSI</a:t>
            </a:r>
            <a:endParaRPr lang="en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6D72-5AF0-BD82-DE88-8C207B1C17EB}"/>
              </a:ext>
            </a:extLst>
          </p:cNvPr>
          <p:cNvSpPr txBox="1"/>
          <p:nvPr/>
        </p:nvSpPr>
        <p:spPr>
          <a:xfrm>
            <a:off x="1013878" y="4185306"/>
            <a:ext cx="1035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i="1" dirty="0"/>
              <a:t>I</a:t>
            </a:r>
            <a:r>
              <a:rPr lang="fi-FI" baseline="-25000" dirty="0"/>
              <a:t>SC-</a:t>
            </a:r>
            <a:r>
              <a:rPr lang="fi-FI" baseline="-25000" dirty="0" err="1"/>
              <a:t>aBSI</a:t>
            </a:r>
            <a:r>
              <a:rPr lang="fi-FI" dirty="0"/>
              <a:t> </a:t>
            </a:r>
            <a:r>
              <a:rPr lang="fi-FI" dirty="0" err="1"/>
              <a:t>short-circuit</a:t>
            </a:r>
            <a:r>
              <a:rPr lang="fi-FI" dirty="0"/>
              <a:t> </a:t>
            </a:r>
            <a:r>
              <a:rPr lang="fi-FI" dirty="0" err="1"/>
              <a:t>current</a:t>
            </a:r>
            <a:r>
              <a:rPr lang="fi-FI" dirty="0"/>
              <a:t> for </a:t>
            </a:r>
            <a:r>
              <a:rPr lang="fi-FI" dirty="0" err="1"/>
              <a:t>bifacial</a:t>
            </a:r>
            <a:r>
              <a:rPr lang="fi-FI" dirty="0"/>
              <a:t> PV </a:t>
            </a:r>
            <a:r>
              <a:rPr lang="fi-FI" dirty="0" err="1"/>
              <a:t>modules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>
                <a:solidFill>
                  <a:srgbClr val="7030A0"/>
                </a:solidFill>
              </a:rPr>
              <a:t>applied</a:t>
            </a:r>
            <a:r>
              <a:rPr lang="fi-FI" dirty="0"/>
              <a:t> BSI </a:t>
            </a:r>
            <a:r>
              <a:rPr lang="fi-FI" dirty="0" err="1"/>
              <a:t>conditions</a:t>
            </a:r>
            <a:r>
              <a:rPr lang="fi-FI" dirty="0"/>
              <a:t> of </a:t>
            </a:r>
            <a:r>
              <a:rPr lang="fi-FI" dirty="0" err="1"/>
              <a:t>irradiance</a:t>
            </a:r>
            <a:endParaRPr lang="en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043D6-3E50-D678-A829-D90F96988A29}"/>
              </a:ext>
            </a:extLst>
          </p:cNvPr>
          <p:cNvSpPr txBox="1"/>
          <p:nvPr/>
        </p:nvSpPr>
        <p:spPr>
          <a:xfrm>
            <a:off x="1013877" y="4584292"/>
            <a:ext cx="1035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i="1" dirty="0" err="1"/>
              <a:t>I</a:t>
            </a:r>
            <a:r>
              <a:rPr lang="fi-FI" baseline="-25000" dirty="0" err="1"/>
              <a:t>mp-aBSI</a:t>
            </a:r>
            <a:r>
              <a:rPr lang="fi-FI" dirty="0"/>
              <a:t> </a:t>
            </a:r>
            <a:r>
              <a:rPr lang="fi-FI" dirty="0" err="1"/>
              <a:t>current</a:t>
            </a:r>
            <a:r>
              <a:rPr lang="fi-FI" dirty="0"/>
              <a:t> at </a:t>
            </a:r>
            <a:r>
              <a:rPr lang="fi-FI" dirty="0" err="1"/>
              <a:t>maximum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bifacial</a:t>
            </a:r>
            <a:r>
              <a:rPr lang="fi-FI" dirty="0"/>
              <a:t> PV </a:t>
            </a:r>
            <a:r>
              <a:rPr lang="fi-FI" dirty="0" err="1"/>
              <a:t>modules</a:t>
            </a:r>
            <a:r>
              <a:rPr lang="fi-FI" dirty="0"/>
              <a:t> </a:t>
            </a:r>
            <a:r>
              <a:rPr lang="fi-FI" dirty="0" err="1"/>
              <a:t>exposed</a:t>
            </a:r>
            <a:r>
              <a:rPr lang="fi-FI" dirty="0"/>
              <a:t> to </a:t>
            </a:r>
            <a:r>
              <a:rPr lang="fi-FI" dirty="0" err="1"/>
              <a:t>aBSI</a:t>
            </a:r>
            <a:r>
              <a:rPr lang="fi-FI" dirty="0"/>
              <a:t> </a:t>
            </a:r>
            <a:r>
              <a:rPr lang="fi-FI" dirty="0" err="1"/>
              <a:t>conditions</a:t>
            </a:r>
            <a:r>
              <a:rPr lang="fi-FI" dirty="0"/>
              <a:t> of </a:t>
            </a:r>
            <a:r>
              <a:rPr lang="fi-FI" dirty="0" err="1"/>
              <a:t>irradiance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015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2AF29C-8EA5-4EA8-B004-9CF0ED487885}"/>
              </a:ext>
            </a:extLst>
          </p:cNvPr>
          <p:cNvSpPr txBox="1">
            <a:spLocks/>
          </p:cNvSpPr>
          <p:nvPr/>
        </p:nvSpPr>
        <p:spPr>
          <a:xfrm>
            <a:off x="-72412" y="83719"/>
            <a:ext cx="11640016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IEC 61730-1:2023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paneelin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nimikilpien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esimerkit</a:t>
            </a:r>
            <a:endParaRPr lang="en-FI" sz="2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08F2E3-CDCF-5426-0F6A-2FD62E0AF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9" y="1022965"/>
            <a:ext cx="5676478" cy="3753221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8C76EF-CCCC-00CC-0D15-049948CF772B}"/>
              </a:ext>
            </a:extLst>
          </p:cNvPr>
          <p:cNvSpPr txBox="1">
            <a:spLocks/>
          </p:cNvSpPr>
          <p:nvPr/>
        </p:nvSpPr>
        <p:spPr>
          <a:xfrm>
            <a:off x="682318" y="5021306"/>
            <a:ext cx="4244790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1800" b="1" dirty="0"/>
              <a:t>Yksipuolinen aurinkosähköpaneeli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D5CAEE-6D51-7EF7-7172-306DEC176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103" y="543570"/>
            <a:ext cx="6061831" cy="5245962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072E7DB-94ED-ECB6-851E-A84CBB57C264}"/>
              </a:ext>
            </a:extLst>
          </p:cNvPr>
          <p:cNvSpPr txBox="1">
            <a:spLocks/>
          </p:cNvSpPr>
          <p:nvPr/>
        </p:nvSpPr>
        <p:spPr>
          <a:xfrm>
            <a:off x="7004698" y="5797298"/>
            <a:ext cx="4244790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1800" b="1" dirty="0"/>
              <a:t>Kaksipuolinen aurinkosähköpaneeli</a:t>
            </a:r>
          </a:p>
        </p:txBody>
      </p:sp>
    </p:spTree>
    <p:extLst>
      <p:ext uri="{BB962C8B-B14F-4D97-AF65-F5344CB8AC3E}">
        <p14:creationId xmlns:p14="http://schemas.microsoft.com/office/powerpoint/2010/main" val="4353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2AF29C-8EA5-4EA8-B004-9CF0ED487885}"/>
              </a:ext>
            </a:extLst>
          </p:cNvPr>
          <p:cNvSpPr txBox="1">
            <a:spLocks/>
          </p:cNvSpPr>
          <p:nvPr/>
        </p:nvSpPr>
        <p:spPr>
          <a:xfrm>
            <a:off x="-72412" y="83719"/>
            <a:ext cx="11640016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DC-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valokaarivian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tunnistus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ja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katkaisu</a:t>
            </a:r>
            <a:endParaRPr lang="en-FI" sz="2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E71E6-AB82-F65A-292B-247A9A47E1D9}"/>
              </a:ext>
            </a:extLst>
          </p:cNvPr>
          <p:cNvSpPr txBox="1">
            <a:spLocks/>
          </p:cNvSpPr>
          <p:nvPr/>
        </p:nvSpPr>
        <p:spPr>
          <a:xfrm>
            <a:off x="605380" y="2719536"/>
            <a:ext cx="10981239" cy="18874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i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474B2-5CA9-37CE-6630-4F86CA04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7" y="3184608"/>
            <a:ext cx="2434655" cy="1773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739CF-FF9F-CE08-CB2B-2DACAA3F9138}"/>
              </a:ext>
            </a:extLst>
          </p:cNvPr>
          <p:cNvSpPr txBox="1"/>
          <p:nvPr/>
        </p:nvSpPr>
        <p:spPr>
          <a:xfrm>
            <a:off x="2845628" y="49937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Suojaustyyppi</a:t>
            </a:r>
            <a:r>
              <a:rPr lang="en-US" b="1" dirty="0"/>
              <a:t> F</a:t>
            </a:r>
            <a:endParaRPr lang="en-FI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F696D-E362-0C5A-BF55-81E45A0B8EA3}"/>
              </a:ext>
            </a:extLst>
          </p:cNvPr>
          <p:cNvSpPr txBox="1"/>
          <p:nvPr/>
        </p:nvSpPr>
        <p:spPr>
          <a:xfrm>
            <a:off x="6772749" y="4927751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Suojaustyyppi</a:t>
            </a:r>
            <a:r>
              <a:rPr lang="en-US" b="1" dirty="0"/>
              <a:t> C</a:t>
            </a:r>
            <a:endParaRPr lang="en-FI" b="1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5F2382-A202-47E8-5B69-82CFBFAB0B0F}"/>
              </a:ext>
            </a:extLst>
          </p:cNvPr>
          <p:cNvSpPr txBox="1">
            <a:spLocks/>
          </p:cNvSpPr>
          <p:nvPr/>
        </p:nvSpPr>
        <p:spPr>
          <a:xfrm>
            <a:off x="586364" y="660118"/>
            <a:ext cx="10981240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i="1" dirty="0">
                <a:hlinkClick r:id="rId4"/>
              </a:rPr>
              <a:t>SFS-EN IEC 63027:2023</a:t>
            </a:r>
            <a:r>
              <a:rPr lang="fi-FI" sz="1800" i="1" dirty="0"/>
              <a:t> </a:t>
            </a:r>
            <a:r>
              <a:rPr lang="fi-FI" sz="1800" i="1" dirty="0" err="1"/>
              <a:t>Photovoltaic</a:t>
            </a:r>
            <a:r>
              <a:rPr lang="fi-FI" sz="1800" i="1" dirty="0"/>
              <a:t> </a:t>
            </a:r>
            <a:r>
              <a:rPr lang="fi-FI" sz="1800" i="1" dirty="0" err="1"/>
              <a:t>power</a:t>
            </a:r>
            <a:r>
              <a:rPr lang="fi-FI" sz="1800" i="1" dirty="0"/>
              <a:t> </a:t>
            </a:r>
            <a:r>
              <a:rPr lang="fi-FI" sz="1800" i="1" dirty="0" err="1"/>
              <a:t>systems</a:t>
            </a:r>
            <a:r>
              <a:rPr lang="fi-FI" sz="1800" i="1" dirty="0"/>
              <a:t> - DC </a:t>
            </a:r>
            <a:r>
              <a:rPr lang="fi-FI" sz="1800" i="1" dirty="0" err="1"/>
              <a:t>arc</a:t>
            </a:r>
            <a:r>
              <a:rPr lang="fi-FI" sz="1800" i="1" dirty="0"/>
              <a:t> </a:t>
            </a:r>
            <a:r>
              <a:rPr lang="fi-FI" sz="1800" i="1" dirty="0" err="1"/>
              <a:t>detection</a:t>
            </a:r>
            <a:r>
              <a:rPr lang="fi-FI" sz="1800" i="1" dirty="0"/>
              <a:t> and </a:t>
            </a:r>
            <a:r>
              <a:rPr lang="fi-FI" sz="1800" i="1" dirty="0" err="1"/>
              <a:t>interruption</a:t>
            </a:r>
            <a:endParaRPr lang="fi-FI" sz="1800" i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190852-C648-EC13-6C46-EA92DC128122}"/>
              </a:ext>
            </a:extLst>
          </p:cNvPr>
          <p:cNvSpPr txBox="1">
            <a:spLocks/>
          </p:cNvSpPr>
          <p:nvPr/>
        </p:nvSpPr>
        <p:spPr>
          <a:xfrm>
            <a:off x="605380" y="1124158"/>
            <a:ext cx="10981240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/>
              <a:t>ensimmäinen </a:t>
            </a:r>
            <a:r>
              <a:rPr lang="fi-FI" sz="1800" dirty="0"/>
              <a:t>tuotestandardi </a:t>
            </a:r>
            <a:r>
              <a:rPr lang="fi-FI" sz="1800" dirty="0" err="1"/>
              <a:t>aurinkosähköpaneeliston</a:t>
            </a:r>
            <a:r>
              <a:rPr lang="fi-FI" sz="1800" dirty="0"/>
              <a:t> sarjavalokaarisuojaukselle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46B044-EA89-8AEE-E732-D2698C3C053E}"/>
              </a:ext>
            </a:extLst>
          </p:cNvPr>
          <p:cNvSpPr txBox="1">
            <a:spLocks/>
          </p:cNvSpPr>
          <p:nvPr/>
        </p:nvSpPr>
        <p:spPr>
          <a:xfrm>
            <a:off x="605379" y="1560917"/>
            <a:ext cx="12071934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käsitteet: </a:t>
            </a:r>
            <a:r>
              <a:rPr lang="fi-FI" sz="1800" i="1" dirty="0" err="1"/>
              <a:t>arc</a:t>
            </a:r>
            <a:r>
              <a:rPr lang="fi-FI" sz="1800" i="1" dirty="0"/>
              <a:t> </a:t>
            </a:r>
            <a:r>
              <a:rPr lang="fi-FI" sz="1800" i="1" dirty="0" err="1"/>
              <a:t>detection</a:t>
            </a:r>
            <a:r>
              <a:rPr lang="fi-FI" sz="1800" dirty="0"/>
              <a:t>, </a:t>
            </a:r>
            <a:r>
              <a:rPr lang="fi-FI" sz="1800" i="1" dirty="0" err="1"/>
              <a:t>arc</a:t>
            </a:r>
            <a:r>
              <a:rPr lang="fi-FI" sz="1800" i="1" dirty="0"/>
              <a:t> </a:t>
            </a:r>
            <a:r>
              <a:rPr lang="fi-FI" sz="1800" i="1" dirty="0" err="1"/>
              <a:t>fault</a:t>
            </a:r>
            <a:r>
              <a:rPr lang="fi-FI" sz="1800" i="1" dirty="0"/>
              <a:t> </a:t>
            </a:r>
            <a:r>
              <a:rPr lang="fi-FI" sz="1800" i="1" dirty="0" err="1"/>
              <a:t>detector</a:t>
            </a:r>
            <a:r>
              <a:rPr lang="fi-FI" sz="1800" i="1" dirty="0"/>
              <a:t> (AFD)</a:t>
            </a:r>
            <a:r>
              <a:rPr lang="fi-FI" sz="1800" dirty="0"/>
              <a:t>, </a:t>
            </a:r>
            <a:r>
              <a:rPr lang="fi-FI" sz="1800" i="1" dirty="0" err="1"/>
              <a:t>arc</a:t>
            </a:r>
            <a:r>
              <a:rPr lang="fi-FI" sz="1800" i="1" dirty="0"/>
              <a:t> </a:t>
            </a:r>
            <a:r>
              <a:rPr lang="fi-FI" sz="1800" i="1" dirty="0" err="1"/>
              <a:t>fault</a:t>
            </a:r>
            <a:r>
              <a:rPr lang="fi-FI" sz="1800" i="1" dirty="0"/>
              <a:t> </a:t>
            </a:r>
            <a:r>
              <a:rPr lang="fi-FI" sz="1800" i="1" dirty="0" err="1"/>
              <a:t>interrupter</a:t>
            </a:r>
            <a:r>
              <a:rPr lang="fi-FI" sz="1800" i="1" dirty="0"/>
              <a:t> (AFI)</a:t>
            </a:r>
            <a:r>
              <a:rPr lang="fi-FI" sz="1800" dirty="0"/>
              <a:t>, </a:t>
            </a:r>
            <a:r>
              <a:rPr lang="fi-FI" sz="1800" i="1" dirty="0" err="1"/>
              <a:t>arc</a:t>
            </a:r>
            <a:r>
              <a:rPr lang="fi-FI" sz="1800" i="1" dirty="0"/>
              <a:t> </a:t>
            </a:r>
            <a:r>
              <a:rPr lang="fi-FI" sz="1800" i="1" dirty="0" err="1"/>
              <a:t>fault</a:t>
            </a:r>
            <a:r>
              <a:rPr lang="fi-FI" sz="1800" i="1" dirty="0"/>
              <a:t> </a:t>
            </a:r>
            <a:r>
              <a:rPr lang="fi-FI" sz="1800" i="1" dirty="0" err="1"/>
              <a:t>protection</a:t>
            </a:r>
            <a:r>
              <a:rPr lang="fi-FI" sz="1800" i="1" dirty="0"/>
              <a:t> </a:t>
            </a:r>
            <a:r>
              <a:rPr lang="fi-FI" sz="1800" i="1" dirty="0" err="1"/>
              <a:t>equipment</a:t>
            </a:r>
            <a:r>
              <a:rPr lang="fi-FI" sz="1800" i="1" dirty="0"/>
              <a:t> (AFPE)</a:t>
            </a:r>
            <a:endParaRPr lang="fi-FI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9959D0-E3A6-792F-B4B8-8A23DBF710F3}"/>
              </a:ext>
            </a:extLst>
          </p:cNvPr>
          <p:cNvSpPr txBox="1">
            <a:spLocks/>
          </p:cNvSpPr>
          <p:nvPr/>
        </p:nvSpPr>
        <p:spPr>
          <a:xfrm>
            <a:off x="605379" y="1997676"/>
            <a:ext cx="12071934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toteutustavat: </a:t>
            </a:r>
            <a:r>
              <a:rPr lang="fi-FI" sz="1800" i="1" dirty="0"/>
              <a:t>PCE </a:t>
            </a:r>
            <a:r>
              <a:rPr lang="fi-FI" sz="1800" i="1" dirty="0" err="1"/>
              <a:t>integrated</a:t>
            </a:r>
            <a:r>
              <a:rPr lang="fi-FI" sz="1800" i="1" dirty="0"/>
              <a:t> </a:t>
            </a:r>
            <a:r>
              <a:rPr lang="fi-FI" sz="1800" i="1" dirty="0" err="1"/>
              <a:t>device</a:t>
            </a:r>
            <a:r>
              <a:rPr lang="fi-FI" sz="1800" i="1" dirty="0"/>
              <a:t> (I)</a:t>
            </a:r>
            <a:r>
              <a:rPr lang="fi-FI" sz="1800" dirty="0"/>
              <a:t>, </a:t>
            </a:r>
            <a:r>
              <a:rPr lang="fi-FI" sz="1800" i="1" dirty="0" err="1"/>
              <a:t>Stand-alone</a:t>
            </a:r>
            <a:r>
              <a:rPr lang="fi-FI" sz="1800" i="1" dirty="0"/>
              <a:t> </a:t>
            </a:r>
            <a:r>
              <a:rPr lang="fi-FI" sz="1800" i="1" dirty="0" err="1"/>
              <a:t>device</a:t>
            </a:r>
            <a:r>
              <a:rPr lang="fi-FI" sz="1800" i="1" dirty="0"/>
              <a:t> (S)</a:t>
            </a:r>
            <a:r>
              <a:rPr lang="fi-FI" sz="1800" dirty="0"/>
              <a:t>, </a:t>
            </a:r>
            <a:r>
              <a:rPr lang="fi-FI" sz="1800" i="1" dirty="0"/>
              <a:t>Distributed </a:t>
            </a:r>
            <a:r>
              <a:rPr lang="fi-FI" sz="1800" i="1" dirty="0" err="1"/>
              <a:t>detection</a:t>
            </a:r>
            <a:r>
              <a:rPr lang="fi-FI" sz="1800" i="1" dirty="0"/>
              <a:t> </a:t>
            </a:r>
            <a:r>
              <a:rPr lang="fi-FI" sz="1800" i="1" dirty="0" err="1"/>
              <a:t>system</a:t>
            </a:r>
            <a:r>
              <a:rPr lang="fi-FI" sz="1800" i="1" dirty="0"/>
              <a:t> (D)</a:t>
            </a:r>
            <a:endParaRPr lang="fi-FI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B57A583-82D4-3511-B29B-DB11AD11F8C9}"/>
              </a:ext>
            </a:extLst>
          </p:cNvPr>
          <p:cNvSpPr txBox="1">
            <a:spLocks/>
          </p:cNvSpPr>
          <p:nvPr/>
        </p:nvSpPr>
        <p:spPr>
          <a:xfrm>
            <a:off x="605379" y="2397786"/>
            <a:ext cx="12071934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800" dirty="0"/>
              <a:t>suojauksen kattavuusluokitus: paneelista vaihtosuuntaajan tuloon (F), paneelista liitäntäkeskukseen (C)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i-FI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196B58-9432-9839-57E9-121AAEFD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047" y="3326680"/>
            <a:ext cx="29622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5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257377-29E8-ABAF-71D2-BFE6867AE448}"/>
              </a:ext>
            </a:extLst>
          </p:cNvPr>
          <p:cNvSpPr txBox="1">
            <a:spLocks/>
          </p:cNvSpPr>
          <p:nvPr/>
        </p:nvSpPr>
        <p:spPr>
          <a:xfrm>
            <a:off x="253764" y="899247"/>
            <a:ext cx="11640016" cy="8200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/>
              <a:t>SESKOn</a:t>
            </a:r>
            <a:r>
              <a:rPr lang="en-US" sz="2000" b="1" dirty="0"/>
              <a:t> </a:t>
            </a:r>
            <a:r>
              <a:rPr lang="en-US" sz="2000" b="1" dirty="0" err="1"/>
              <a:t>komitean</a:t>
            </a:r>
            <a:r>
              <a:rPr lang="en-US" sz="2000" b="1" dirty="0"/>
              <a:t> SK 82 </a:t>
            </a:r>
            <a:r>
              <a:rPr lang="fi-FI" sz="2000" dirty="0"/>
              <a:t>osallistuu aurinkosähkön kansainväliseen (</a:t>
            </a:r>
            <a:r>
              <a:rPr lang="fi-FI" sz="2000" dirty="0">
                <a:hlinkClick r:id="rId3"/>
              </a:rPr>
              <a:t>IEC TC 82</a:t>
            </a:r>
            <a:r>
              <a:rPr lang="fi-FI" sz="2000" dirty="0"/>
              <a:t>) ja eurooppalaiseen (</a:t>
            </a:r>
            <a:r>
              <a:rPr lang="fi-FI" sz="2000" dirty="0">
                <a:hlinkClick r:id="rId4"/>
              </a:rPr>
              <a:t>CLC/TC 82</a:t>
            </a:r>
            <a:r>
              <a:rPr lang="fi-FI" sz="2000" dirty="0"/>
              <a:t>) standardointityöhön.</a:t>
            </a:r>
            <a:endParaRPr lang="fi-FI" sz="2000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CE12BC-44F3-207C-F2A0-00B98C763AAC}"/>
              </a:ext>
            </a:extLst>
          </p:cNvPr>
          <p:cNvSpPr txBox="1">
            <a:spLocks/>
          </p:cNvSpPr>
          <p:nvPr/>
        </p:nvSpPr>
        <p:spPr>
          <a:xfrm>
            <a:off x="1864310" y="1745157"/>
            <a:ext cx="8114191" cy="45177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Esimerkkejä aurinkosähkön ajankohtaisista standardointiaiheista</a:t>
            </a:r>
            <a:endParaRPr lang="fi-FI" sz="2000" i="1" dirty="0"/>
          </a:p>
          <a:p>
            <a:pPr marL="0" indent="0">
              <a:buNone/>
            </a:pPr>
            <a:endParaRPr lang="fi-FI" sz="2000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F9B0AC-445E-6417-663F-D9B548571488}"/>
              </a:ext>
            </a:extLst>
          </p:cNvPr>
          <p:cNvSpPr txBox="1">
            <a:spLocks/>
          </p:cNvSpPr>
          <p:nvPr/>
        </p:nvSpPr>
        <p:spPr>
          <a:xfrm>
            <a:off x="163046" y="2408425"/>
            <a:ext cx="2856990" cy="28293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Aurinkosähkö:</a:t>
            </a:r>
          </a:p>
          <a:p>
            <a:r>
              <a:rPr lang="fi-FI" sz="1600" b="1" dirty="0"/>
              <a:t>aurinkosähkön käsitteet</a:t>
            </a:r>
          </a:p>
          <a:p>
            <a:r>
              <a:rPr lang="fi-FI" sz="1600" b="1" dirty="0"/>
              <a:t>aurinkosähkömittaukset</a:t>
            </a:r>
          </a:p>
          <a:p>
            <a:r>
              <a:rPr lang="fi-FI" sz="1600" b="1" dirty="0"/>
              <a:t>aurinkosähkölaitteen </a:t>
            </a:r>
            <a:r>
              <a:rPr lang="fi-FI" sz="1600" b="1" i="1" dirty="0"/>
              <a:t>I-V-</a:t>
            </a:r>
            <a:r>
              <a:rPr lang="fi-FI" sz="1600" b="1" dirty="0"/>
              <a:t>ominaisuuksien määritys</a:t>
            </a:r>
          </a:p>
          <a:p>
            <a:r>
              <a:rPr lang="fi-FI" sz="1600" b="1" dirty="0"/>
              <a:t>aurinkosähkölaitteiston ominaisuuksien määritys </a:t>
            </a:r>
          </a:p>
          <a:p>
            <a:r>
              <a:rPr lang="fi-FI" sz="1600" b="1" dirty="0"/>
              <a:t>lämpötila ja säteilykorjaukset.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endParaRPr lang="fi-FI" sz="2000" i="1" dirty="0"/>
          </a:p>
          <a:p>
            <a:pPr marL="0" indent="0">
              <a:buNone/>
            </a:pPr>
            <a:endParaRPr lang="fi-FI" sz="20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609964-FCE0-2464-BC5F-AC28795E4547}"/>
              </a:ext>
            </a:extLst>
          </p:cNvPr>
          <p:cNvSpPr txBox="1">
            <a:spLocks/>
          </p:cNvSpPr>
          <p:nvPr/>
        </p:nvSpPr>
        <p:spPr>
          <a:xfrm>
            <a:off x="3020036" y="2408426"/>
            <a:ext cx="3075963" cy="31774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Järjestelmä:</a:t>
            </a:r>
          </a:p>
          <a:p>
            <a:r>
              <a:rPr lang="fi-FI" sz="1600" b="1" dirty="0"/>
              <a:t>aurinkosähköjärjestelmän suunnittelu</a:t>
            </a:r>
          </a:p>
          <a:p>
            <a:r>
              <a:rPr lang="fi-FI" sz="1600" b="1" dirty="0"/>
              <a:t>paloriskien hallinta</a:t>
            </a:r>
          </a:p>
          <a:p>
            <a:r>
              <a:rPr lang="fi-FI" sz="1600" b="1" dirty="0"/>
              <a:t>käyttöönottotestit</a:t>
            </a:r>
          </a:p>
          <a:p>
            <a:r>
              <a:rPr lang="fi-FI" sz="1600" b="1" dirty="0"/>
              <a:t>kunnossapito</a:t>
            </a:r>
          </a:p>
          <a:p>
            <a:r>
              <a:rPr lang="fi-FI" sz="1600" b="1" dirty="0"/>
              <a:t>suorituskyvyn valvonta</a:t>
            </a:r>
          </a:p>
          <a:p>
            <a:r>
              <a:rPr lang="fi-FI" sz="1600" b="1" dirty="0"/>
              <a:t>teho/energia määritys</a:t>
            </a:r>
          </a:p>
          <a:p>
            <a:r>
              <a:rPr lang="fi-FI" sz="1600" b="1" dirty="0"/>
              <a:t>saatavuuden tietomallit.</a:t>
            </a:r>
          </a:p>
          <a:p>
            <a:endParaRPr lang="fi-FI" sz="2000" b="1" dirty="0"/>
          </a:p>
          <a:p>
            <a:pPr marL="0" indent="0">
              <a:buNone/>
            </a:pPr>
            <a:endParaRPr lang="fi-FI" sz="2000" i="1" dirty="0"/>
          </a:p>
          <a:p>
            <a:pPr marL="0" indent="0">
              <a:buNone/>
            </a:pPr>
            <a:endParaRPr lang="fi-FI" sz="2000" b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A9B44DB-DB1F-2BCE-D80F-C6AFFE98966A}"/>
              </a:ext>
            </a:extLst>
          </p:cNvPr>
          <p:cNvSpPr txBox="1">
            <a:spLocks/>
          </p:cNvSpPr>
          <p:nvPr/>
        </p:nvSpPr>
        <p:spPr>
          <a:xfrm>
            <a:off x="9116037" y="2374728"/>
            <a:ext cx="3075963" cy="24192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BOS-komponentit:</a:t>
            </a:r>
          </a:p>
          <a:p>
            <a:r>
              <a:rPr lang="fi-FI" sz="1600" b="1" dirty="0"/>
              <a:t>tuotestandardit</a:t>
            </a:r>
          </a:p>
          <a:p>
            <a:r>
              <a:rPr lang="fi-FI" sz="1600" b="1" dirty="0"/>
              <a:t>PCE-laitteiden turvallisuus</a:t>
            </a:r>
          </a:p>
          <a:p>
            <a:r>
              <a:rPr lang="fi-FI" sz="1600" b="1" dirty="0"/>
              <a:t>PCE-laitteiden EMC</a:t>
            </a:r>
          </a:p>
          <a:p>
            <a:r>
              <a:rPr lang="fi-FI" sz="1600" b="1" dirty="0"/>
              <a:t>PCE-laitteiden hyötysuhde</a:t>
            </a:r>
          </a:p>
          <a:p>
            <a:r>
              <a:rPr lang="fi-FI" sz="1600" b="1" dirty="0"/>
              <a:t>sähköverkkoon liittäminen.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C288A4F-91C7-65F9-D17E-C94C231A2A1E}"/>
              </a:ext>
            </a:extLst>
          </p:cNvPr>
          <p:cNvSpPr txBox="1">
            <a:spLocks/>
          </p:cNvSpPr>
          <p:nvPr/>
        </p:nvSpPr>
        <p:spPr>
          <a:xfrm>
            <a:off x="6095999" y="2374728"/>
            <a:ext cx="3075963" cy="416648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Paneelit:</a:t>
            </a:r>
          </a:p>
          <a:p>
            <a:r>
              <a:rPr lang="fi-FI" sz="1600" b="1" dirty="0"/>
              <a:t>aurinkosähköpaneelin kelpuutustestit</a:t>
            </a:r>
          </a:p>
          <a:p>
            <a:r>
              <a:rPr lang="fi-FI" sz="1600" b="1" dirty="0"/>
              <a:t>aurinkosähköpaneelin turvallisuus</a:t>
            </a:r>
          </a:p>
          <a:p>
            <a:r>
              <a:rPr lang="fi-FI" sz="1600" b="1" dirty="0"/>
              <a:t>aurinkosähköpaneelin energialuokitus</a:t>
            </a:r>
          </a:p>
          <a:p>
            <a:r>
              <a:rPr lang="fi-FI" sz="1600" b="1" dirty="0"/>
              <a:t>aurinkosähköpaneelin ominaisuuksien määritys</a:t>
            </a:r>
          </a:p>
          <a:p>
            <a:r>
              <a:rPr lang="fi-FI" sz="1600" b="1" dirty="0"/>
              <a:t>materiaalin ominaisuuksien määritys</a:t>
            </a:r>
          </a:p>
          <a:p>
            <a:r>
              <a:rPr lang="fi-FI" sz="1600" b="1" dirty="0"/>
              <a:t>liitäntäkotelot</a:t>
            </a:r>
          </a:p>
          <a:p>
            <a:r>
              <a:rPr lang="fi-FI" sz="1600" b="1" dirty="0"/>
              <a:t>aurinkosimulaattorit</a:t>
            </a:r>
          </a:p>
          <a:p>
            <a:r>
              <a:rPr lang="fi-FI" sz="1600" b="1" dirty="0"/>
              <a:t>aurinkoseuraajat.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72590-E1A9-6985-8BEB-F513A59E5AA0}"/>
              </a:ext>
            </a:extLst>
          </p:cNvPr>
          <p:cNvSpPr txBox="1">
            <a:spLocks/>
          </p:cNvSpPr>
          <p:nvPr/>
        </p:nvSpPr>
        <p:spPr>
          <a:xfrm>
            <a:off x="-72412" y="83719"/>
            <a:ext cx="11640016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Haluatko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osallistua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aurinkosähkön</a:t>
            </a:r>
            <a:r>
              <a:rPr lang="en-US" sz="28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standardointiin</a:t>
            </a:r>
            <a:endParaRPr lang="en-FI" sz="2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527C-FE84-49CB-A148-56AE4FF4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2203" y="1908802"/>
            <a:ext cx="5059261" cy="2126726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/>
              <a:t>Arto Sirviö</a:t>
            </a:r>
          </a:p>
          <a:p>
            <a:pPr marL="0" indent="0" algn="l">
              <a:buNone/>
            </a:pPr>
            <a:r>
              <a:rPr lang="en-US" sz="2400"/>
              <a:t>email: </a:t>
            </a:r>
            <a:r>
              <a:rPr lang="en-US" sz="2400" err="1"/>
              <a:t>arto.sirvio</a:t>
            </a:r>
            <a:r>
              <a:rPr lang="en-US" sz="2400"/>
              <a:t>(at)sesko.fi</a:t>
            </a:r>
          </a:p>
          <a:p>
            <a:pPr marL="0" indent="0" algn="l">
              <a:buNone/>
            </a:pPr>
            <a:r>
              <a:rPr lang="en-US" sz="2400"/>
              <a:t>tel. +358405255040</a:t>
            </a:r>
          </a:p>
          <a:p>
            <a:pPr marL="0" indent="0" algn="l">
              <a:buNone/>
            </a:pPr>
            <a:r>
              <a:rPr lang="fi-FI" sz="2400">
                <a:hlinkClick r:id="rId2"/>
              </a:rPr>
              <a:t>www.sesko.fi</a:t>
            </a:r>
            <a:r>
              <a:rPr lang="en-US" sz="2400"/>
              <a:t> </a:t>
            </a:r>
            <a:endParaRPr lang="en-FI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D2441-74AC-407A-9B94-F2CBB24E23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6.9.2022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97C39-0AE0-4E60-99D4-724923EC4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Arto Sirviö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92E4FB-B3E1-B553-9703-1ECE70F7B6B9}"/>
              </a:ext>
            </a:extLst>
          </p:cNvPr>
          <p:cNvSpPr txBox="1">
            <a:spLocks/>
          </p:cNvSpPr>
          <p:nvPr/>
        </p:nvSpPr>
        <p:spPr>
          <a:xfrm>
            <a:off x="438150" y="165101"/>
            <a:ext cx="9258300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err="1">
                <a:latin typeface="Arial Black" panose="020B0604020202020204" pitchFamily="34" charset="0"/>
                <a:cs typeface="Arial Black" panose="020B0604020202020204" pitchFamily="34" charset="0"/>
              </a:rPr>
              <a:t>Yhteystiedot</a:t>
            </a:r>
            <a:endParaRPr lang="en-FI" sz="28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01269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za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89E14B81-2492-C34F-B6D8-2B70D5A3CDFB}"/>
    </a:ext>
  </a:extLst>
</a:theme>
</file>

<file path=ppt/theme/theme2.xml><?xml version="1.0" encoding="utf-8"?>
<a:theme xmlns:a="http://schemas.openxmlformats.org/drawingml/2006/main" name="Creative Slides">
  <a:themeElements>
    <a:clrScheme name="Sesko Colors">
      <a:dk1>
        <a:srgbClr val="030065"/>
      </a:dk1>
      <a:lt1>
        <a:srgbClr val="FFFFFF"/>
      </a:lt1>
      <a:dk2>
        <a:srgbClr val="002F9E"/>
      </a:dk2>
      <a:lt2>
        <a:srgbClr val="E7E6E6"/>
      </a:lt2>
      <a:accent1>
        <a:srgbClr val="002F9E"/>
      </a:accent1>
      <a:accent2>
        <a:srgbClr val="00D1F4"/>
      </a:accent2>
      <a:accent3>
        <a:srgbClr val="00CF00"/>
      </a:accent3>
      <a:accent4>
        <a:srgbClr val="F9F7F0"/>
      </a:accent4>
      <a:accent5>
        <a:srgbClr val="FFCC00"/>
      </a:accent5>
      <a:accent6>
        <a:srgbClr val="030065"/>
      </a:accent6>
      <a:hlink>
        <a:srgbClr val="002F9E"/>
      </a:hlink>
      <a:folHlink>
        <a:srgbClr val="00D1F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FFFA16E1-6504-D54B-A794-D80DB496513E}"/>
    </a:ext>
  </a:extLst>
</a:theme>
</file>

<file path=ppt/theme/theme3.xml><?xml version="1.0" encoding="utf-8"?>
<a:theme xmlns:a="http://schemas.openxmlformats.org/drawingml/2006/main" name="Content Slides Bei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F523045C-F0DD-B04B-AD4C-9077C784DFF5}"/>
    </a:ext>
  </a:extLst>
</a:theme>
</file>

<file path=ppt/theme/theme4.xml><?xml version="1.0" encoding="utf-8"?>
<a:theme xmlns:a="http://schemas.openxmlformats.org/drawingml/2006/main" name="Content Slides Half Bei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68EDA316-AB4A-314C-A781-3E5FF023B6F1}"/>
    </a:ext>
  </a:extLst>
</a:theme>
</file>

<file path=ppt/theme/theme5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2022.Sesko-ppt-template" id="{9ED2D6C0-DD84-4645-BD16-2586F97B4CD5}" vid="{9E243676-6CB1-1F42-99DD-9451462E6C7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0194D90-4093-4825-B2BF-BE50C681AB1E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F9237E56D4594B8ADE21533B566766" ma:contentTypeVersion="15" ma:contentTypeDescription="Luo uusi asiakirja." ma:contentTypeScope="" ma:versionID="76eb4d2ddd4d0b4b1f6abf4f5ba05c69">
  <xsd:schema xmlns:xsd="http://www.w3.org/2001/XMLSchema" xmlns:xs="http://www.w3.org/2001/XMLSchema" xmlns:p="http://schemas.microsoft.com/office/2006/metadata/properties" xmlns:ns2="3f3a0ee9-d359-43c7-bba9-669526cb31a8" xmlns:ns3="aeea5adb-4b7d-49df-b8f1-15ce6c5a95af" targetNamespace="http://schemas.microsoft.com/office/2006/metadata/properties" ma:root="true" ma:fieldsID="a296ebad6fd5b86e635d243b678062ca" ns2:_="" ns3:_="">
    <xsd:import namespace="3f3a0ee9-d359-43c7-bba9-669526cb31a8"/>
    <xsd:import namespace="aeea5adb-4b7d-49df-b8f1-15ce6c5a95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0ee9-d359-43c7-bba9-669526cb3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a5adb-4b7d-49df-b8f1-15ce6c5a95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C0C6A1-E4D8-4C49-9407-10F816326B8F}">
  <ds:schemaRefs>
    <ds:schemaRef ds:uri="3f3a0ee9-d359-43c7-bba9-669526cb31a8"/>
    <ds:schemaRef ds:uri="aeea5adb-4b7d-49df-b8f1-15ce6c5a95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E5E8B1-6A0C-4C9E-B647-C9EBA8A114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3E80BC-3CFC-4CA9-BA25-7A43B06602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3.2022.Sesko-ppt-template</Template>
  <TotalTime>363</TotalTime>
  <Words>675</Words>
  <Application>Microsoft Office PowerPoint</Application>
  <PresentationFormat>Widescreen</PresentationFormat>
  <Paragraphs>113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Wingdings</vt:lpstr>
      <vt:lpstr>Organization Slides</vt:lpstr>
      <vt:lpstr>Creative Slides</vt:lpstr>
      <vt:lpstr>Content Slides Beige</vt:lpstr>
      <vt:lpstr>Content Slides Half Beige</vt:lpstr>
      <vt:lpstr>White</vt:lpstr>
      <vt:lpstr>Ajankohtaista aurinkosähköstandardeista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PRESTATION STYLE HEADING</dc:title>
  <dc:subject/>
  <dc:creator>Antti Turtola</dc:creator>
  <cp:keywords/>
  <dc:description/>
  <cp:lastModifiedBy>Arto Sirviö</cp:lastModifiedBy>
  <cp:revision>2</cp:revision>
  <dcterms:created xsi:type="dcterms:W3CDTF">2022-03-16T08:39:51Z</dcterms:created>
  <dcterms:modified xsi:type="dcterms:W3CDTF">2024-02-09T07:43:26Z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0x01010058F9237E56D4594B8ADE21533B566766</vt:lpwstr>
  </property>
</Properties>
</file>