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heme/themeOverride1.xml" ContentType="application/vnd.openxmlformats-officedocument.themeOverr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673" r:id="rId5"/>
  </p:sldMasterIdLst>
  <p:notesMasterIdLst>
    <p:notesMasterId r:id="rId23"/>
  </p:notesMasterIdLst>
  <p:sldIdLst>
    <p:sldId id="393" r:id="rId6"/>
    <p:sldId id="399" r:id="rId7"/>
    <p:sldId id="409" r:id="rId8"/>
    <p:sldId id="402" r:id="rId9"/>
    <p:sldId id="398" r:id="rId10"/>
    <p:sldId id="412" r:id="rId11"/>
    <p:sldId id="397" r:id="rId12"/>
    <p:sldId id="396" r:id="rId13"/>
    <p:sldId id="400" r:id="rId14"/>
    <p:sldId id="395" r:id="rId15"/>
    <p:sldId id="405" r:id="rId16"/>
    <p:sldId id="410" r:id="rId17"/>
    <p:sldId id="404" r:id="rId18"/>
    <p:sldId id="406" r:id="rId19"/>
    <p:sldId id="408" r:id="rId20"/>
    <p:sldId id="403" r:id="rId21"/>
    <p:sldId id="411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E9EBF5"/>
    <a:srgbClr val="7030A0"/>
    <a:srgbClr val="FF0000"/>
    <a:srgbClr val="FFC000"/>
    <a:srgbClr val="92D050"/>
    <a:srgbClr val="00B0F0"/>
    <a:srgbClr val="2D1F88"/>
    <a:srgbClr val="F3F3F3"/>
    <a:srgbClr val="E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BC26A16-D4A5-43AD-8336-59729FC8AAA6}" v="2" dt="2024-01-25T14:37:39.23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988" autoAdjust="0"/>
    <p:restoredTop sz="96135" autoAdjust="0"/>
  </p:normalViewPr>
  <p:slideViewPr>
    <p:cSldViewPr snapToGrid="0">
      <p:cViewPr varScale="1">
        <p:scale>
          <a:sx n="102" d="100"/>
          <a:sy n="102" d="100"/>
        </p:scale>
        <p:origin x="624" y="9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notesMaster" Target="notesMasters/notesMaster1.xml"/><Relationship Id="rId28" Type="http://schemas.microsoft.com/office/2016/11/relationships/changesInfo" Target="changesInfos/changesInfo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ukka Alve" userId="20c2daae-a94d-4078-ae76-7855aab18d17" providerId="ADAL" clId="{CBC26A16-D4A5-43AD-8336-59729FC8AAA6}"/>
    <pc:docChg chg="undo custSel addSld delSld modSld sldOrd modMainMaster">
      <pc:chgData name="Jukka Alve" userId="20c2daae-a94d-4078-ae76-7855aab18d17" providerId="ADAL" clId="{CBC26A16-D4A5-43AD-8336-59729FC8AAA6}" dt="2024-02-05T09:58:26.744" v="2735" actId="478"/>
      <pc:docMkLst>
        <pc:docMk/>
      </pc:docMkLst>
      <pc:sldChg chg="addSp delSp modSp mod modClrScheme chgLayout">
        <pc:chgData name="Jukka Alve" userId="20c2daae-a94d-4078-ae76-7855aab18d17" providerId="ADAL" clId="{CBC26A16-D4A5-43AD-8336-59729FC8AAA6}" dt="2024-02-01T09:48:10.351" v="2264" actId="20577"/>
        <pc:sldMkLst>
          <pc:docMk/>
          <pc:sldMk cId="662346654" sldId="393"/>
        </pc:sldMkLst>
        <pc:spChg chg="add del mod">
          <ac:chgData name="Jukka Alve" userId="20c2daae-a94d-4078-ae76-7855aab18d17" providerId="ADAL" clId="{CBC26A16-D4A5-43AD-8336-59729FC8AAA6}" dt="2024-02-01T09:17:41.733" v="1715"/>
          <ac:spMkLst>
            <pc:docMk/>
            <pc:sldMk cId="662346654" sldId="393"/>
            <ac:spMk id="2" creationId="{A5976FAE-03BB-08C8-8CBD-636B1BB346E1}"/>
          </ac:spMkLst>
        </pc:spChg>
        <pc:spChg chg="mod ord">
          <ac:chgData name="Jukka Alve" userId="20c2daae-a94d-4078-ae76-7855aab18d17" providerId="ADAL" clId="{CBC26A16-D4A5-43AD-8336-59729FC8AAA6}" dt="2024-02-01T09:19:15.325" v="1789" actId="20577"/>
          <ac:spMkLst>
            <pc:docMk/>
            <pc:sldMk cId="662346654" sldId="393"/>
            <ac:spMk id="3" creationId="{AEC45924-C02F-4742-ABDB-F3534039E46E}"/>
          </ac:spMkLst>
        </pc:spChg>
        <pc:spChg chg="add del mod">
          <ac:chgData name="Jukka Alve" userId="20c2daae-a94d-4078-ae76-7855aab18d17" providerId="ADAL" clId="{CBC26A16-D4A5-43AD-8336-59729FC8AAA6}" dt="2024-01-26T08:05:09.723" v="410" actId="931"/>
          <ac:spMkLst>
            <pc:docMk/>
            <pc:sldMk cId="662346654" sldId="393"/>
            <ac:spMk id="4" creationId="{2B2FE5B9-3F44-7970-F4D4-3E044901E94D}"/>
          </ac:spMkLst>
        </pc:spChg>
        <pc:spChg chg="add del mod">
          <ac:chgData name="Jukka Alve" userId="20c2daae-a94d-4078-ae76-7855aab18d17" providerId="ADAL" clId="{CBC26A16-D4A5-43AD-8336-59729FC8AAA6}" dt="2024-02-01T09:18:00.493" v="1716" actId="6264"/>
          <ac:spMkLst>
            <pc:docMk/>
            <pc:sldMk cId="662346654" sldId="393"/>
            <ac:spMk id="4" creationId="{850300B1-BF43-BF9F-5593-EB4EF67F304F}"/>
          </ac:spMkLst>
        </pc:spChg>
        <pc:spChg chg="add del mod">
          <ac:chgData name="Jukka Alve" userId="20c2daae-a94d-4078-ae76-7855aab18d17" providerId="ADAL" clId="{CBC26A16-D4A5-43AD-8336-59729FC8AAA6}" dt="2024-02-01T09:18:00.493" v="1716" actId="6264"/>
          <ac:spMkLst>
            <pc:docMk/>
            <pc:sldMk cId="662346654" sldId="393"/>
            <ac:spMk id="6" creationId="{D5F462B1-8612-0681-B83F-16F71F10A8D0}"/>
          </ac:spMkLst>
        </pc:spChg>
        <pc:spChg chg="add mod ord">
          <ac:chgData name="Jukka Alve" userId="20c2daae-a94d-4078-ae76-7855aab18d17" providerId="ADAL" clId="{CBC26A16-D4A5-43AD-8336-59729FC8AAA6}" dt="2024-02-01T09:48:10.351" v="2264" actId="20577"/>
          <ac:spMkLst>
            <pc:docMk/>
            <pc:sldMk cId="662346654" sldId="393"/>
            <ac:spMk id="8" creationId="{40CBE548-4A31-23DD-896D-7240EF23551D}"/>
          </ac:spMkLst>
        </pc:spChg>
        <pc:picChg chg="add mod ord">
          <ac:chgData name="Jukka Alve" userId="20c2daae-a94d-4078-ae76-7855aab18d17" providerId="ADAL" clId="{CBC26A16-D4A5-43AD-8336-59729FC8AAA6}" dt="2024-02-01T09:18:00.493" v="1716" actId="6264"/>
          <ac:picMkLst>
            <pc:docMk/>
            <pc:sldMk cId="662346654" sldId="393"/>
            <ac:picMk id="5" creationId="{8F1FE3A5-9B36-744C-195B-67133E8D41E7}"/>
          </ac:picMkLst>
        </pc:picChg>
        <pc:picChg chg="del">
          <ac:chgData name="Jukka Alve" userId="20c2daae-a94d-4078-ae76-7855aab18d17" providerId="ADAL" clId="{CBC26A16-D4A5-43AD-8336-59729FC8AAA6}" dt="2024-01-25T14:09:53.193" v="0" actId="478"/>
          <ac:picMkLst>
            <pc:docMk/>
            <pc:sldMk cId="662346654" sldId="393"/>
            <ac:picMk id="8" creationId="{BA9AA08C-C375-C543-AFD0-2A8B693714A2}"/>
          </ac:picMkLst>
        </pc:picChg>
      </pc:sldChg>
      <pc:sldChg chg="addSp modSp mod">
        <pc:chgData name="Jukka Alve" userId="20c2daae-a94d-4078-ae76-7855aab18d17" providerId="ADAL" clId="{CBC26A16-D4A5-43AD-8336-59729FC8AAA6}" dt="2024-02-01T09:31:58.581" v="2141" actId="20577"/>
        <pc:sldMkLst>
          <pc:docMk/>
          <pc:sldMk cId="0" sldId="395"/>
        </pc:sldMkLst>
        <pc:spChg chg="mod">
          <ac:chgData name="Jukka Alve" userId="20c2daae-a94d-4078-ae76-7855aab18d17" providerId="ADAL" clId="{CBC26A16-D4A5-43AD-8336-59729FC8AAA6}" dt="2024-02-01T09:31:58.581" v="2141" actId="20577"/>
          <ac:spMkLst>
            <pc:docMk/>
            <pc:sldMk cId="0" sldId="395"/>
            <ac:spMk id="3" creationId="{8E9D7340-B3F3-C436-D6B6-7D7DB0138CAD}"/>
          </ac:spMkLst>
        </pc:spChg>
        <pc:spChg chg="mod">
          <ac:chgData name="Jukka Alve" userId="20c2daae-a94d-4078-ae76-7855aab18d17" providerId="ADAL" clId="{CBC26A16-D4A5-43AD-8336-59729FC8AAA6}" dt="2024-01-26T13:35:09.890" v="899" actId="20577"/>
          <ac:spMkLst>
            <pc:docMk/>
            <pc:sldMk cId="0" sldId="395"/>
            <ac:spMk id="6" creationId="{51DB62D2-9447-44F5-05CF-912E3DBCC2B5}"/>
          </ac:spMkLst>
        </pc:spChg>
        <pc:picChg chg="add mod">
          <ac:chgData name="Jukka Alve" userId="20c2daae-a94d-4078-ae76-7855aab18d17" providerId="ADAL" clId="{CBC26A16-D4A5-43AD-8336-59729FC8AAA6}" dt="2024-02-01T08:12:19.307" v="1536" actId="1076"/>
          <ac:picMkLst>
            <pc:docMk/>
            <pc:sldMk cId="0" sldId="395"/>
            <ac:picMk id="7" creationId="{6AF4C48E-B79C-8EA5-9AE2-31B1C146B9A9}"/>
          </ac:picMkLst>
        </pc:picChg>
      </pc:sldChg>
      <pc:sldChg chg="addSp delSp modSp mod setBg">
        <pc:chgData name="Jukka Alve" userId="20c2daae-a94d-4078-ae76-7855aab18d17" providerId="ADAL" clId="{CBC26A16-D4A5-43AD-8336-59729FC8AAA6}" dt="2024-02-01T08:36:41.205" v="1597" actId="1076"/>
        <pc:sldMkLst>
          <pc:docMk/>
          <pc:sldMk cId="698705480" sldId="396"/>
        </pc:sldMkLst>
        <pc:spChg chg="mod">
          <ac:chgData name="Jukka Alve" userId="20c2daae-a94d-4078-ae76-7855aab18d17" providerId="ADAL" clId="{CBC26A16-D4A5-43AD-8336-59729FC8AAA6}" dt="2024-01-26T12:08:01.632" v="587" actId="207"/>
          <ac:spMkLst>
            <pc:docMk/>
            <pc:sldMk cId="698705480" sldId="396"/>
            <ac:spMk id="6" creationId="{51DB62D2-9447-44F5-05CF-912E3DBCC2B5}"/>
          </ac:spMkLst>
        </pc:spChg>
        <pc:spChg chg="mod topLvl">
          <ac:chgData name="Jukka Alve" userId="20c2daae-a94d-4078-ae76-7855aab18d17" providerId="ADAL" clId="{CBC26A16-D4A5-43AD-8336-59729FC8AAA6}" dt="2024-02-01T08:36:41.205" v="1597" actId="1076"/>
          <ac:spMkLst>
            <pc:docMk/>
            <pc:sldMk cId="698705480" sldId="396"/>
            <ac:spMk id="7" creationId="{ACF8BCB5-F5AF-F298-1E5C-E21AC24BC4E7}"/>
          </ac:spMkLst>
        </pc:spChg>
        <pc:spChg chg="mod topLvl">
          <ac:chgData name="Jukka Alve" userId="20c2daae-a94d-4078-ae76-7855aab18d17" providerId="ADAL" clId="{CBC26A16-D4A5-43AD-8336-59729FC8AAA6}" dt="2024-02-01T08:36:41.205" v="1597" actId="1076"/>
          <ac:spMkLst>
            <pc:docMk/>
            <pc:sldMk cId="698705480" sldId="396"/>
            <ac:spMk id="8" creationId="{533C04F6-0929-A26E-879C-FBF4FBEB9A24}"/>
          </ac:spMkLst>
        </pc:spChg>
        <pc:spChg chg="mod topLvl">
          <ac:chgData name="Jukka Alve" userId="20c2daae-a94d-4078-ae76-7855aab18d17" providerId="ADAL" clId="{CBC26A16-D4A5-43AD-8336-59729FC8AAA6}" dt="2024-02-01T08:36:41.205" v="1597" actId="1076"/>
          <ac:spMkLst>
            <pc:docMk/>
            <pc:sldMk cId="698705480" sldId="396"/>
            <ac:spMk id="9" creationId="{CB9D8328-6238-4687-30D5-C4CEE69CFC1D}"/>
          </ac:spMkLst>
        </pc:spChg>
        <pc:grpChg chg="add mod">
          <ac:chgData name="Jukka Alve" userId="20c2daae-a94d-4078-ae76-7855aab18d17" providerId="ADAL" clId="{CBC26A16-D4A5-43AD-8336-59729FC8AAA6}" dt="2024-02-01T08:36:41.205" v="1597" actId="1076"/>
          <ac:grpSpMkLst>
            <pc:docMk/>
            <pc:sldMk cId="698705480" sldId="396"/>
            <ac:grpSpMk id="2" creationId="{A7A66F6B-8BF4-9E3A-1897-08ADDFF0EDEE}"/>
          </ac:grpSpMkLst>
        </pc:grpChg>
        <pc:grpChg chg="del mod">
          <ac:chgData name="Jukka Alve" userId="20c2daae-a94d-4078-ae76-7855aab18d17" providerId="ADAL" clId="{CBC26A16-D4A5-43AD-8336-59729FC8AAA6}" dt="2024-01-26T13:37:20.669" v="919" actId="165"/>
          <ac:grpSpMkLst>
            <pc:docMk/>
            <pc:sldMk cId="698705480" sldId="396"/>
            <ac:grpSpMk id="2" creationId="{B47FC50B-5E76-3BF5-B1D0-E92B7B8BF9B6}"/>
          </ac:grpSpMkLst>
        </pc:grpChg>
        <pc:grpChg chg="add mod">
          <ac:chgData name="Jukka Alve" userId="20c2daae-a94d-4078-ae76-7855aab18d17" providerId="ADAL" clId="{CBC26A16-D4A5-43AD-8336-59729FC8AAA6}" dt="2024-02-01T08:36:41.205" v="1597" actId="1076"/>
          <ac:grpSpMkLst>
            <pc:docMk/>
            <pc:sldMk cId="698705480" sldId="396"/>
            <ac:grpSpMk id="3" creationId="{B677B2B5-F431-8547-9BD1-9CF0C8602A36}"/>
          </ac:grpSpMkLst>
        </pc:grpChg>
        <pc:picChg chg="add del mod">
          <ac:chgData name="Jukka Alve" userId="20c2daae-a94d-4078-ae76-7855aab18d17" providerId="ADAL" clId="{CBC26A16-D4A5-43AD-8336-59729FC8AAA6}" dt="2024-02-01T08:31:40.196" v="1587" actId="478"/>
          <ac:picMkLst>
            <pc:docMk/>
            <pc:sldMk cId="698705480" sldId="396"/>
            <ac:picMk id="11" creationId="{45265FCC-4558-3C50-95A4-816E39EAC826}"/>
          </ac:picMkLst>
        </pc:picChg>
        <pc:picChg chg="add mod">
          <ac:chgData name="Jukka Alve" userId="20c2daae-a94d-4078-ae76-7855aab18d17" providerId="ADAL" clId="{CBC26A16-D4A5-43AD-8336-59729FC8AAA6}" dt="2024-02-01T08:36:35.993" v="1596" actId="14100"/>
          <ac:picMkLst>
            <pc:docMk/>
            <pc:sldMk cId="698705480" sldId="396"/>
            <ac:picMk id="13" creationId="{573B79ED-C204-B18C-F7C9-7ED1178F9658}"/>
          </ac:picMkLst>
        </pc:picChg>
      </pc:sldChg>
      <pc:sldChg chg="addSp modSp mod setBg">
        <pc:chgData name="Jukka Alve" userId="20c2daae-a94d-4078-ae76-7855aab18d17" providerId="ADAL" clId="{CBC26A16-D4A5-43AD-8336-59729FC8AAA6}" dt="2024-02-01T08:19:48.811" v="1550" actId="1076"/>
        <pc:sldMkLst>
          <pc:docMk/>
          <pc:sldMk cId="1507227358" sldId="397"/>
        </pc:sldMkLst>
        <pc:spChg chg="mod">
          <ac:chgData name="Jukka Alve" userId="20c2daae-a94d-4078-ae76-7855aab18d17" providerId="ADAL" clId="{CBC26A16-D4A5-43AD-8336-59729FC8AAA6}" dt="2024-01-26T12:00:59.820" v="581" actId="207"/>
          <ac:spMkLst>
            <pc:docMk/>
            <pc:sldMk cId="1507227358" sldId="397"/>
            <ac:spMk id="6" creationId="{51DB62D2-9447-44F5-05CF-912E3DBCC2B5}"/>
          </ac:spMkLst>
        </pc:spChg>
        <pc:spChg chg="mod">
          <ac:chgData name="Jukka Alve" userId="20c2daae-a94d-4078-ae76-7855aab18d17" providerId="ADAL" clId="{CBC26A16-D4A5-43AD-8336-59729FC8AAA6}" dt="2024-01-26T13:31:45.860" v="633" actId="1076"/>
          <ac:spMkLst>
            <pc:docMk/>
            <pc:sldMk cId="1507227358" sldId="397"/>
            <ac:spMk id="7" creationId="{37D9C19E-D3E0-B19C-53AE-1E568AF380A2}"/>
          </ac:spMkLst>
        </pc:spChg>
        <pc:grpChg chg="mod">
          <ac:chgData name="Jukka Alve" userId="20c2daae-a94d-4078-ae76-7855aab18d17" providerId="ADAL" clId="{CBC26A16-D4A5-43AD-8336-59729FC8AAA6}" dt="2024-02-01T08:18:03.559" v="1544" actId="1076"/>
          <ac:grpSpMkLst>
            <pc:docMk/>
            <pc:sldMk cId="1507227358" sldId="397"/>
            <ac:grpSpMk id="2" creationId="{548F153A-682C-CD22-4430-6D2B17854201}"/>
          </ac:grpSpMkLst>
        </pc:grpChg>
        <pc:picChg chg="add mod">
          <ac:chgData name="Jukka Alve" userId="20c2daae-a94d-4078-ae76-7855aab18d17" providerId="ADAL" clId="{CBC26A16-D4A5-43AD-8336-59729FC8AAA6}" dt="2024-02-01T08:19:48.811" v="1550" actId="1076"/>
          <ac:picMkLst>
            <pc:docMk/>
            <pc:sldMk cId="1507227358" sldId="397"/>
            <ac:picMk id="17" creationId="{51402660-F11C-F999-9BD0-B99389E7ADC0}"/>
          </ac:picMkLst>
        </pc:picChg>
      </pc:sldChg>
      <pc:sldChg chg="modSp mod setBg">
        <pc:chgData name="Jukka Alve" userId="20c2daae-a94d-4078-ae76-7855aab18d17" providerId="ADAL" clId="{CBC26A16-D4A5-43AD-8336-59729FC8AAA6}" dt="2024-02-01T08:21:37.454" v="1566" actId="1076"/>
        <pc:sldMkLst>
          <pc:docMk/>
          <pc:sldMk cId="1299681307" sldId="398"/>
        </pc:sldMkLst>
        <pc:spChg chg="mod">
          <ac:chgData name="Jukka Alve" userId="20c2daae-a94d-4078-ae76-7855aab18d17" providerId="ADAL" clId="{CBC26A16-D4A5-43AD-8336-59729FC8AAA6}" dt="2024-01-26T11:53:59.574" v="576" actId="207"/>
          <ac:spMkLst>
            <pc:docMk/>
            <pc:sldMk cId="1299681307" sldId="398"/>
            <ac:spMk id="6" creationId="{51DB62D2-9447-44F5-05CF-912E3DBCC2B5}"/>
          </ac:spMkLst>
        </pc:spChg>
        <pc:grpChg chg="mod">
          <ac:chgData name="Jukka Alve" userId="20c2daae-a94d-4078-ae76-7855aab18d17" providerId="ADAL" clId="{CBC26A16-D4A5-43AD-8336-59729FC8AAA6}" dt="2024-02-01T08:21:37.454" v="1566" actId="1076"/>
          <ac:grpSpMkLst>
            <pc:docMk/>
            <pc:sldMk cId="1299681307" sldId="398"/>
            <ac:grpSpMk id="22" creationId="{4A11C488-2796-A6BF-FD65-D856F304B715}"/>
          </ac:grpSpMkLst>
        </pc:grpChg>
      </pc:sldChg>
      <pc:sldChg chg="addSp delSp modSp mod setBg">
        <pc:chgData name="Jukka Alve" userId="20c2daae-a94d-4078-ae76-7855aab18d17" providerId="ADAL" clId="{CBC26A16-D4A5-43AD-8336-59729FC8AAA6}" dt="2024-02-01T09:45:26.751" v="2218" actId="207"/>
        <pc:sldMkLst>
          <pc:docMk/>
          <pc:sldMk cId="2473530184" sldId="399"/>
        </pc:sldMkLst>
        <pc:spChg chg="add del">
          <ac:chgData name="Jukka Alve" userId="20c2daae-a94d-4078-ae76-7855aab18d17" providerId="ADAL" clId="{CBC26A16-D4A5-43AD-8336-59729FC8AAA6}" dt="2024-01-26T11:32:17.940" v="550"/>
          <ac:spMkLst>
            <pc:docMk/>
            <pc:sldMk cId="2473530184" sldId="399"/>
            <ac:spMk id="3" creationId="{DAB6E348-3EB5-521F-2F60-E12DC5B1B3FB}"/>
          </ac:spMkLst>
        </pc:spChg>
        <pc:spChg chg="mod">
          <ac:chgData name="Jukka Alve" userId="20c2daae-a94d-4078-ae76-7855aab18d17" providerId="ADAL" clId="{CBC26A16-D4A5-43AD-8336-59729FC8AAA6}" dt="2024-02-01T09:45:26.751" v="2218" actId="207"/>
          <ac:spMkLst>
            <pc:docMk/>
            <pc:sldMk cId="2473530184" sldId="399"/>
            <ac:spMk id="6" creationId="{51DB62D2-9447-44F5-05CF-912E3DBCC2B5}"/>
          </ac:spMkLst>
        </pc:spChg>
        <pc:spChg chg="mod">
          <ac:chgData name="Jukka Alve" userId="20c2daae-a94d-4078-ae76-7855aab18d17" providerId="ADAL" clId="{CBC26A16-D4A5-43AD-8336-59729FC8AAA6}" dt="2024-01-26T13:48:01.266" v="945"/>
          <ac:spMkLst>
            <pc:docMk/>
            <pc:sldMk cId="2473530184" sldId="399"/>
            <ac:spMk id="7" creationId="{6134E339-239E-A5E4-15E1-7594EE1A8FCB}"/>
          </ac:spMkLst>
        </pc:spChg>
        <pc:spChg chg="add del mod">
          <ac:chgData name="Jukka Alve" userId="20c2daae-a94d-4078-ae76-7855aab18d17" providerId="ADAL" clId="{CBC26A16-D4A5-43AD-8336-59729FC8AAA6}" dt="2024-01-26T11:47:29.137" v="570" actId="33987"/>
          <ac:spMkLst>
            <pc:docMk/>
            <pc:sldMk cId="2473530184" sldId="399"/>
            <ac:spMk id="13" creationId="{1F765294-4D49-0A80-33CF-75177F0F9975}"/>
          </ac:spMkLst>
        </pc:spChg>
        <pc:grpChg chg="del mod">
          <ac:chgData name="Jukka Alve" userId="20c2daae-a94d-4078-ae76-7855aab18d17" providerId="ADAL" clId="{CBC26A16-D4A5-43AD-8336-59729FC8AAA6}" dt="2024-02-01T08:22:48.709" v="1568" actId="478"/>
          <ac:grpSpMkLst>
            <pc:docMk/>
            <pc:sldMk cId="2473530184" sldId="399"/>
            <ac:grpSpMk id="12" creationId="{C5C22B70-C33C-B87B-0477-D834228B0638}"/>
          </ac:grpSpMkLst>
        </pc:grpChg>
      </pc:sldChg>
      <pc:sldChg chg="addSp delSp modSp mod">
        <pc:chgData name="Jukka Alve" userId="20c2daae-a94d-4078-ae76-7855aab18d17" providerId="ADAL" clId="{CBC26A16-D4A5-43AD-8336-59729FC8AAA6}" dt="2024-02-05T09:58:26.744" v="2735" actId="478"/>
        <pc:sldMkLst>
          <pc:docMk/>
          <pc:sldMk cId="4064348202" sldId="400"/>
        </pc:sldMkLst>
        <pc:spChg chg="add del mod">
          <ac:chgData name="Jukka Alve" userId="20c2daae-a94d-4078-ae76-7855aab18d17" providerId="ADAL" clId="{CBC26A16-D4A5-43AD-8336-59729FC8AAA6}" dt="2024-02-05T09:58:26.744" v="2735" actId="478"/>
          <ac:spMkLst>
            <pc:docMk/>
            <pc:sldMk cId="4064348202" sldId="400"/>
            <ac:spMk id="7" creationId="{44A76CFD-B03C-DAC7-431A-5F7E3164200F}"/>
          </ac:spMkLst>
        </pc:spChg>
        <pc:grpChg chg="mod">
          <ac:chgData name="Jukka Alve" userId="20c2daae-a94d-4078-ae76-7855aab18d17" providerId="ADAL" clId="{CBC26A16-D4A5-43AD-8336-59729FC8AAA6}" dt="2024-01-26T12:38:32.665" v="607" actId="14100"/>
          <ac:grpSpMkLst>
            <pc:docMk/>
            <pc:sldMk cId="4064348202" sldId="400"/>
            <ac:grpSpMk id="3" creationId="{50C45D11-BE94-A84A-D36C-855269E93B97}"/>
          </ac:grpSpMkLst>
        </pc:grpChg>
      </pc:sldChg>
      <pc:sldChg chg="addSp delSp modSp new del mod setBg">
        <pc:chgData name="Jukka Alve" userId="20c2daae-a94d-4078-ae76-7855aab18d17" providerId="ADAL" clId="{CBC26A16-D4A5-43AD-8336-59729FC8AAA6}" dt="2024-02-02T14:48:58.013" v="2587" actId="47"/>
        <pc:sldMkLst>
          <pc:docMk/>
          <pc:sldMk cId="1277059949" sldId="401"/>
        </pc:sldMkLst>
        <pc:spChg chg="mod">
          <ac:chgData name="Jukka Alve" userId="20c2daae-a94d-4078-ae76-7855aab18d17" providerId="ADAL" clId="{CBC26A16-D4A5-43AD-8336-59729FC8AAA6}" dt="2024-01-26T13:31:01.655" v="628" actId="26606"/>
          <ac:spMkLst>
            <pc:docMk/>
            <pc:sldMk cId="1277059949" sldId="401"/>
            <ac:spMk id="2" creationId="{2763117E-2A15-4F95-3F28-CD5AE2206C3F}"/>
          </ac:spMkLst>
        </pc:spChg>
        <pc:spChg chg="add mod">
          <ac:chgData name="Jukka Alve" userId="20c2daae-a94d-4078-ae76-7855aab18d17" providerId="ADAL" clId="{CBC26A16-D4A5-43AD-8336-59729FC8AAA6}" dt="2024-02-01T09:21:08.527" v="1794" actId="1076"/>
          <ac:spMkLst>
            <pc:docMk/>
            <pc:sldMk cId="1277059949" sldId="401"/>
            <ac:spMk id="3" creationId="{1E742439-5791-D2FA-DF68-FBC5A2177C11}"/>
          </ac:spMkLst>
        </pc:spChg>
        <pc:spChg chg="del">
          <ac:chgData name="Jukka Alve" userId="20c2daae-a94d-4078-ae76-7855aab18d17" providerId="ADAL" clId="{CBC26A16-D4A5-43AD-8336-59729FC8AAA6}" dt="2024-01-25T14:24:24.342" v="26" actId="478"/>
          <ac:spMkLst>
            <pc:docMk/>
            <pc:sldMk cId="1277059949" sldId="401"/>
            <ac:spMk id="3" creationId="{D17BEABC-1617-5B39-64EF-CCF508984856}"/>
          </ac:spMkLst>
        </pc:spChg>
        <pc:spChg chg="add mod">
          <ac:chgData name="Jukka Alve" userId="20c2daae-a94d-4078-ae76-7855aab18d17" providerId="ADAL" clId="{CBC26A16-D4A5-43AD-8336-59729FC8AAA6}" dt="2024-02-01T09:20:55.569" v="1792"/>
          <ac:spMkLst>
            <pc:docMk/>
            <pc:sldMk cId="1277059949" sldId="401"/>
            <ac:spMk id="5" creationId="{109BCD67-9C38-41AA-7F5A-7979468D52D0}"/>
          </ac:spMkLst>
        </pc:spChg>
        <pc:spChg chg="add mod">
          <ac:chgData name="Jukka Alve" userId="20c2daae-a94d-4078-ae76-7855aab18d17" providerId="ADAL" clId="{CBC26A16-D4A5-43AD-8336-59729FC8AAA6}" dt="2024-02-01T09:20:55.569" v="1792"/>
          <ac:spMkLst>
            <pc:docMk/>
            <pc:sldMk cId="1277059949" sldId="401"/>
            <ac:spMk id="6" creationId="{04F24E9E-D79A-A2CF-BE1D-9E48FDFA180E}"/>
          </ac:spMkLst>
        </pc:spChg>
        <pc:spChg chg="add del">
          <ac:chgData name="Jukka Alve" userId="20c2daae-a94d-4078-ae76-7855aab18d17" providerId="ADAL" clId="{CBC26A16-D4A5-43AD-8336-59729FC8AAA6}" dt="2024-01-26T13:29:13.135" v="614" actId="26606"/>
          <ac:spMkLst>
            <pc:docMk/>
            <pc:sldMk cId="1277059949" sldId="401"/>
            <ac:spMk id="6" creationId="{A8384FB5-9ADC-4DDC-881B-597D56F5B15D}"/>
          </ac:spMkLst>
        </pc:spChg>
        <pc:spChg chg="add del">
          <ac:chgData name="Jukka Alve" userId="20c2daae-a94d-4078-ae76-7855aab18d17" providerId="ADAL" clId="{CBC26A16-D4A5-43AD-8336-59729FC8AAA6}" dt="2024-01-26T13:29:13.135" v="614" actId="26606"/>
          <ac:spMkLst>
            <pc:docMk/>
            <pc:sldMk cId="1277059949" sldId="401"/>
            <ac:spMk id="7" creationId="{91E5A9A7-95C6-4F4F-B00E-C82E07FE62EF}"/>
          </ac:spMkLst>
        </pc:spChg>
        <pc:spChg chg="add del">
          <ac:chgData name="Jukka Alve" userId="20c2daae-a94d-4078-ae76-7855aab18d17" providerId="ADAL" clId="{CBC26A16-D4A5-43AD-8336-59729FC8AAA6}" dt="2024-01-26T13:29:13.135" v="614" actId="26606"/>
          <ac:spMkLst>
            <pc:docMk/>
            <pc:sldMk cId="1277059949" sldId="401"/>
            <ac:spMk id="8" creationId="{D07DD2DE-F619-49DD-B5E7-03A290FF4ED1}"/>
          </ac:spMkLst>
        </pc:spChg>
        <pc:spChg chg="add del">
          <ac:chgData name="Jukka Alve" userId="20c2daae-a94d-4078-ae76-7855aab18d17" providerId="ADAL" clId="{CBC26A16-D4A5-43AD-8336-59729FC8AAA6}" dt="2024-01-25T14:25:39.731" v="41" actId="26606"/>
          <ac:spMkLst>
            <pc:docMk/>
            <pc:sldMk cId="1277059949" sldId="401"/>
            <ac:spMk id="9" creationId="{A8384FB5-9ADC-4DDC-881B-597D56F5B15D}"/>
          </ac:spMkLst>
        </pc:spChg>
        <pc:spChg chg="add del">
          <ac:chgData name="Jukka Alve" userId="20c2daae-a94d-4078-ae76-7855aab18d17" providerId="ADAL" clId="{CBC26A16-D4A5-43AD-8336-59729FC8AAA6}" dt="2024-01-26T13:29:13.135" v="614" actId="26606"/>
          <ac:spMkLst>
            <pc:docMk/>
            <pc:sldMk cId="1277059949" sldId="401"/>
            <ac:spMk id="10" creationId="{85149191-5F60-4A28-AAFF-039F96B0F3EC}"/>
          </ac:spMkLst>
        </pc:spChg>
        <pc:spChg chg="add del">
          <ac:chgData name="Jukka Alve" userId="20c2daae-a94d-4078-ae76-7855aab18d17" providerId="ADAL" clId="{CBC26A16-D4A5-43AD-8336-59729FC8AAA6}" dt="2024-01-25T14:25:39.731" v="41" actId="26606"/>
          <ac:spMkLst>
            <pc:docMk/>
            <pc:sldMk cId="1277059949" sldId="401"/>
            <ac:spMk id="11" creationId="{91E5A9A7-95C6-4F4F-B00E-C82E07FE62EF}"/>
          </ac:spMkLst>
        </pc:spChg>
        <pc:spChg chg="add del">
          <ac:chgData name="Jukka Alve" userId="20c2daae-a94d-4078-ae76-7855aab18d17" providerId="ADAL" clId="{CBC26A16-D4A5-43AD-8336-59729FC8AAA6}" dt="2024-01-26T13:29:13.135" v="614" actId="26606"/>
          <ac:spMkLst>
            <pc:docMk/>
            <pc:sldMk cId="1277059949" sldId="401"/>
            <ac:spMk id="12" creationId="{F8260ED5-17F7-4158-B241-D51DD4CF1B7E}"/>
          </ac:spMkLst>
        </pc:spChg>
        <pc:spChg chg="add del">
          <ac:chgData name="Jukka Alve" userId="20c2daae-a94d-4078-ae76-7855aab18d17" providerId="ADAL" clId="{CBC26A16-D4A5-43AD-8336-59729FC8AAA6}" dt="2024-01-25T14:25:39.731" v="41" actId="26606"/>
          <ac:spMkLst>
            <pc:docMk/>
            <pc:sldMk cId="1277059949" sldId="401"/>
            <ac:spMk id="13" creationId="{D07DD2DE-F619-49DD-B5E7-03A290FF4ED1}"/>
          </ac:spMkLst>
        </pc:spChg>
        <pc:spChg chg="add del">
          <ac:chgData name="Jukka Alve" userId="20c2daae-a94d-4078-ae76-7855aab18d17" providerId="ADAL" clId="{CBC26A16-D4A5-43AD-8336-59729FC8AAA6}" dt="2024-01-26T13:29:16.419" v="616" actId="26606"/>
          <ac:spMkLst>
            <pc:docMk/>
            <pc:sldMk cId="1277059949" sldId="401"/>
            <ac:spMk id="14" creationId="{D12DDE76-C203-4047-9998-63900085B5E8}"/>
          </ac:spMkLst>
        </pc:spChg>
        <pc:spChg chg="add del">
          <ac:chgData name="Jukka Alve" userId="20c2daae-a94d-4078-ae76-7855aab18d17" providerId="ADAL" clId="{CBC26A16-D4A5-43AD-8336-59729FC8AAA6}" dt="2024-01-25T14:25:39.731" v="41" actId="26606"/>
          <ac:spMkLst>
            <pc:docMk/>
            <pc:sldMk cId="1277059949" sldId="401"/>
            <ac:spMk id="15" creationId="{85149191-5F60-4A28-AAFF-039F96B0F3EC}"/>
          </ac:spMkLst>
        </pc:spChg>
        <pc:spChg chg="add del">
          <ac:chgData name="Jukka Alve" userId="20c2daae-a94d-4078-ae76-7855aab18d17" providerId="ADAL" clId="{CBC26A16-D4A5-43AD-8336-59729FC8AAA6}" dt="2024-01-26T13:29:19.142" v="618" actId="26606"/>
          <ac:spMkLst>
            <pc:docMk/>
            <pc:sldMk cId="1277059949" sldId="401"/>
            <ac:spMk id="16" creationId="{B81933D1-5615-42C7-9C0B-4EB7105CCE2D}"/>
          </ac:spMkLst>
        </pc:spChg>
        <pc:spChg chg="add del">
          <ac:chgData name="Jukka Alve" userId="20c2daae-a94d-4078-ae76-7855aab18d17" providerId="ADAL" clId="{CBC26A16-D4A5-43AD-8336-59729FC8AAA6}" dt="2024-01-25T14:25:39.731" v="41" actId="26606"/>
          <ac:spMkLst>
            <pc:docMk/>
            <pc:sldMk cId="1277059949" sldId="401"/>
            <ac:spMk id="17" creationId="{F8260ED5-17F7-4158-B241-D51DD4CF1B7E}"/>
          </ac:spMkLst>
        </pc:spChg>
        <pc:spChg chg="add del">
          <ac:chgData name="Jukka Alve" userId="20c2daae-a94d-4078-ae76-7855aab18d17" providerId="ADAL" clId="{CBC26A16-D4A5-43AD-8336-59729FC8AAA6}" dt="2024-01-26T13:29:19.142" v="618" actId="26606"/>
          <ac:spMkLst>
            <pc:docMk/>
            <pc:sldMk cId="1277059949" sldId="401"/>
            <ac:spMk id="18" creationId="{19C9EAEA-39D0-4B0E-A0EB-51E7B26740B1}"/>
          </ac:spMkLst>
        </pc:spChg>
        <pc:spChg chg="add del">
          <ac:chgData name="Jukka Alve" userId="20c2daae-a94d-4078-ae76-7855aab18d17" providerId="ADAL" clId="{CBC26A16-D4A5-43AD-8336-59729FC8AAA6}" dt="2024-01-26T13:29:19.142" v="618" actId="26606"/>
          <ac:spMkLst>
            <pc:docMk/>
            <pc:sldMk cId="1277059949" sldId="401"/>
            <ac:spMk id="19" creationId="{47942995-B07F-4636-9A06-C6A104B260A8}"/>
          </ac:spMkLst>
        </pc:spChg>
        <pc:spChg chg="add del">
          <ac:chgData name="Jukka Alve" userId="20c2daae-a94d-4078-ae76-7855aab18d17" providerId="ADAL" clId="{CBC26A16-D4A5-43AD-8336-59729FC8AAA6}" dt="2024-01-26T13:29:19.774" v="620" actId="26606"/>
          <ac:spMkLst>
            <pc:docMk/>
            <pc:sldMk cId="1277059949" sldId="401"/>
            <ac:spMk id="25" creationId="{D12DDE76-C203-4047-9998-63900085B5E8}"/>
          </ac:spMkLst>
        </pc:spChg>
        <pc:spChg chg="add del">
          <ac:chgData name="Jukka Alve" userId="20c2daae-a94d-4078-ae76-7855aab18d17" providerId="ADAL" clId="{CBC26A16-D4A5-43AD-8336-59729FC8AAA6}" dt="2024-01-26T13:29:20.439" v="622" actId="26606"/>
          <ac:spMkLst>
            <pc:docMk/>
            <pc:sldMk cId="1277059949" sldId="401"/>
            <ac:spMk id="27" creationId="{A8384FB5-9ADC-4DDC-881B-597D56F5B15D}"/>
          </ac:spMkLst>
        </pc:spChg>
        <pc:spChg chg="add del">
          <ac:chgData name="Jukka Alve" userId="20c2daae-a94d-4078-ae76-7855aab18d17" providerId="ADAL" clId="{CBC26A16-D4A5-43AD-8336-59729FC8AAA6}" dt="2024-01-26T13:29:20.439" v="622" actId="26606"/>
          <ac:spMkLst>
            <pc:docMk/>
            <pc:sldMk cId="1277059949" sldId="401"/>
            <ac:spMk id="28" creationId="{91E5A9A7-95C6-4F4F-B00E-C82E07FE62EF}"/>
          </ac:spMkLst>
        </pc:spChg>
        <pc:spChg chg="add del">
          <ac:chgData name="Jukka Alve" userId="20c2daae-a94d-4078-ae76-7855aab18d17" providerId="ADAL" clId="{CBC26A16-D4A5-43AD-8336-59729FC8AAA6}" dt="2024-01-26T13:29:20.439" v="622" actId="26606"/>
          <ac:spMkLst>
            <pc:docMk/>
            <pc:sldMk cId="1277059949" sldId="401"/>
            <ac:spMk id="29" creationId="{D07DD2DE-F619-49DD-B5E7-03A290FF4ED1}"/>
          </ac:spMkLst>
        </pc:spChg>
        <pc:spChg chg="add del">
          <ac:chgData name="Jukka Alve" userId="20c2daae-a94d-4078-ae76-7855aab18d17" providerId="ADAL" clId="{CBC26A16-D4A5-43AD-8336-59729FC8AAA6}" dt="2024-01-26T13:29:20.439" v="622" actId="26606"/>
          <ac:spMkLst>
            <pc:docMk/>
            <pc:sldMk cId="1277059949" sldId="401"/>
            <ac:spMk id="30" creationId="{85149191-5F60-4A28-AAFF-039F96B0F3EC}"/>
          </ac:spMkLst>
        </pc:spChg>
        <pc:spChg chg="add del">
          <ac:chgData name="Jukka Alve" userId="20c2daae-a94d-4078-ae76-7855aab18d17" providerId="ADAL" clId="{CBC26A16-D4A5-43AD-8336-59729FC8AAA6}" dt="2024-01-26T13:29:20.439" v="622" actId="26606"/>
          <ac:spMkLst>
            <pc:docMk/>
            <pc:sldMk cId="1277059949" sldId="401"/>
            <ac:spMk id="31" creationId="{F8260ED5-17F7-4158-B241-D51DD4CF1B7E}"/>
          </ac:spMkLst>
        </pc:spChg>
        <pc:spChg chg="add del">
          <ac:chgData name="Jukka Alve" userId="20c2daae-a94d-4078-ae76-7855aab18d17" providerId="ADAL" clId="{CBC26A16-D4A5-43AD-8336-59729FC8AAA6}" dt="2024-01-26T13:30:01.635" v="624" actId="26606"/>
          <ac:spMkLst>
            <pc:docMk/>
            <pc:sldMk cId="1277059949" sldId="401"/>
            <ac:spMk id="33" creationId="{D4771268-CB57-404A-9271-370EB28F6090}"/>
          </ac:spMkLst>
        </pc:spChg>
        <pc:spChg chg="add del">
          <ac:chgData name="Jukka Alve" userId="20c2daae-a94d-4078-ae76-7855aab18d17" providerId="ADAL" clId="{CBC26A16-D4A5-43AD-8336-59729FC8AAA6}" dt="2024-01-26T13:30:04.315" v="626" actId="26606"/>
          <ac:spMkLst>
            <pc:docMk/>
            <pc:sldMk cId="1277059949" sldId="401"/>
            <ac:spMk id="35" creationId="{A8384FB5-9ADC-4DDC-881B-597D56F5B15D}"/>
          </ac:spMkLst>
        </pc:spChg>
        <pc:spChg chg="add del">
          <ac:chgData name="Jukka Alve" userId="20c2daae-a94d-4078-ae76-7855aab18d17" providerId="ADAL" clId="{CBC26A16-D4A5-43AD-8336-59729FC8AAA6}" dt="2024-01-26T13:30:04.315" v="626" actId="26606"/>
          <ac:spMkLst>
            <pc:docMk/>
            <pc:sldMk cId="1277059949" sldId="401"/>
            <ac:spMk id="36" creationId="{91E5A9A7-95C6-4F4F-B00E-C82E07FE62EF}"/>
          </ac:spMkLst>
        </pc:spChg>
        <pc:spChg chg="add del">
          <ac:chgData name="Jukka Alve" userId="20c2daae-a94d-4078-ae76-7855aab18d17" providerId="ADAL" clId="{CBC26A16-D4A5-43AD-8336-59729FC8AAA6}" dt="2024-01-26T13:30:04.315" v="626" actId="26606"/>
          <ac:spMkLst>
            <pc:docMk/>
            <pc:sldMk cId="1277059949" sldId="401"/>
            <ac:spMk id="37" creationId="{D07DD2DE-F619-49DD-B5E7-03A290FF4ED1}"/>
          </ac:spMkLst>
        </pc:spChg>
        <pc:spChg chg="add del">
          <ac:chgData name="Jukka Alve" userId="20c2daae-a94d-4078-ae76-7855aab18d17" providerId="ADAL" clId="{CBC26A16-D4A5-43AD-8336-59729FC8AAA6}" dt="2024-01-26T13:30:04.315" v="626" actId="26606"/>
          <ac:spMkLst>
            <pc:docMk/>
            <pc:sldMk cId="1277059949" sldId="401"/>
            <ac:spMk id="38" creationId="{85149191-5F60-4A28-AAFF-039F96B0F3EC}"/>
          </ac:spMkLst>
        </pc:spChg>
        <pc:spChg chg="add del">
          <ac:chgData name="Jukka Alve" userId="20c2daae-a94d-4078-ae76-7855aab18d17" providerId="ADAL" clId="{CBC26A16-D4A5-43AD-8336-59729FC8AAA6}" dt="2024-01-26T13:30:04.315" v="626" actId="26606"/>
          <ac:spMkLst>
            <pc:docMk/>
            <pc:sldMk cId="1277059949" sldId="401"/>
            <ac:spMk id="39" creationId="{F8260ED5-17F7-4158-B241-D51DD4CF1B7E}"/>
          </ac:spMkLst>
        </pc:spChg>
        <pc:spChg chg="add del">
          <ac:chgData name="Jukka Alve" userId="20c2daae-a94d-4078-ae76-7855aab18d17" providerId="ADAL" clId="{CBC26A16-D4A5-43AD-8336-59729FC8AAA6}" dt="2024-01-26T13:31:01.655" v="628" actId="26606"/>
          <ac:spMkLst>
            <pc:docMk/>
            <pc:sldMk cId="1277059949" sldId="401"/>
            <ac:spMk id="41" creationId="{D4771268-CB57-404A-9271-370EB28F6090}"/>
          </ac:spMkLst>
        </pc:spChg>
        <pc:grpChg chg="add del">
          <ac:chgData name="Jukka Alve" userId="20c2daae-a94d-4078-ae76-7855aab18d17" providerId="ADAL" clId="{CBC26A16-D4A5-43AD-8336-59729FC8AAA6}" dt="2024-01-26T13:29:19.142" v="618" actId="26606"/>
          <ac:grpSpMkLst>
            <pc:docMk/>
            <pc:sldMk cId="1277059949" sldId="401"/>
            <ac:grpSpMk id="20" creationId="{032D8612-31EB-44CF-A1D0-14FD4C705424}"/>
          </ac:grpSpMkLst>
        </pc:grpChg>
        <pc:picChg chg="add del mod">
          <ac:chgData name="Jukka Alve" userId="20c2daae-a94d-4078-ae76-7855aab18d17" providerId="ADAL" clId="{CBC26A16-D4A5-43AD-8336-59729FC8AAA6}" dt="2024-02-02T14:48:52.215" v="2586" actId="478"/>
          <ac:picMkLst>
            <pc:docMk/>
            <pc:sldMk cId="1277059949" sldId="401"/>
            <ac:picMk id="4" creationId="{A6B90FC2-5632-1D75-99A4-2A94200BA45D}"/>
          </ac:picMkLst>
        </pc:picChg>
        <pc:picChg chg="add del mod">
          <ac:chgData name="Jukka Alve" userId="20c2daae-a94d-4078-ae76-7855aab18d17" providerId="ADAL" clId="{CBC26A16-D4A5-43AD-8336-59729FC8AAA6}" dt="2024-01-26T13:54:06.664" v="957" actId="478"/>
          <ac:picMkLst>
            <pc:docMk/>
            <pc:sldMk cId="1277059949" sldId="401"/>
            <ac:picMk id="5" creationId="{0F6F2CBE-A440-243D-966F-49CC8167D869}"/>
          </ac:picMkLst>
        </pc:picChg>
      </pc:sldChg>
      <pc:sldChg chg="addSp delSp modSp new mod setBg">
        <pc:chgData name="Jukka Alve" userId="20c2daae-a94d-4078-ae76-7855aab18d17" providerId="ADAL" clId="{CBC26A16-D4A5-43AD-8336-59729FC8AAA6}" dt="2024-02-01T09:22:42.982" v="1799" actId="478"/>
        <pc:sldMkLst>
          <pc:docMk/>
          <pc:sldMk cId="3582302563" sldId="402"/>
        </pc:sldMkLst>
        <pc:spChg chg="mod">
          <ac:chgData name="Jukka Alve" userId="20c2daae-a94d-4078-ae76-7855aab18d17" providerId="ADAL" clId="{CBC26A16-D4A5-43AD-8336-59729FC8AAA6}" dt="2024-01-26T11:36:57.794" v="555" actId="20577"/>
          <ac:spMkLst>
            <pc:docMk/>
            <pc:sldMk cId="3582302563" sldId="402"/>
            <ac:spMk id="2" creationId="{DCB8A04A-6AAC-EDC1-7A28-D245071CBACB}"/>
          </ac:spMkLst>
        </pc:spChg>
        <pc:spChg chg="mod">
          <ac:chgData name="Jukka Alve" userId="20c2daae-a94d-4078-ae76-7855aab18d17" providerId="ADAL" clId="{CBC26A16-D4A5-43AD-8336-59729FC8AAA6}" dt="2024-01-26T12:45:06.321" v="609" actId="20578"/>
          <ac:spMkLst>
            <pc:docMk/>
            <pc:sldMk cId="3582302563" sldId="402"/>
            <ac:spMk id="3" creationId="{3F32387A-2093-396C-BE74-AA03601A6DFB}"/>
          </ac:spMkLst>
        </pc:spChg>
        <pc:spChg chg="add del mod">
          <ac:chgData name="Jukka Alve" userId="20c2daae-a94d-4078-ae76-7855aab18d17" providerId="ADAL" clId="{CBC26A16-D4A5-43AD-8336-59729FC8AAA6}" dt="2024-02-01T09:22:42.982" v="1799" actId="478"/>
          <ac:spMkLst>
            <pc:docMk/>
            <pc:sldMk cId="3582302563" sldId="402"/>
            <ac:spMk id="4" creationId="{3654DD71-E944-5993-B482-47E852B2196C}"/>
          </ac:spMkLst>
        </pc:spChg>
        <pc:spChg chg="add del mod">
          <ac:chgData name="Jukka Alve" userId="20c2daae-a94d-4078-ae76-7855aab18d17" providerId="ADAL" clId="{CBC26A16-D4A5-43AD-8336-59729FC8AAA6}" dt="2024-01-25T14:37:51.309" v="148" actId="478"/>
          <ac:spMkLst>
            <pc:docMk/>
            <pc:sldMk cId="3582302563" sldId="402"/>
            <ac:spMk id="4" creationId="{DF4ABB95-61BF-1301-2861-1E44EDBBC1AC}"/>
          </ac:spMkLst>
        </pc:spChg>
        <pc:spChg chg="add del mod">
          <ac:chgData name="Jukka Alve" userId="20c2daae-a94d-4078-ae76-7855aab18d17" providerId="ADAL" clId="{CBC26A16-D4A5-43AD-8336-59729FC8AAA6}" dt="2024-02-01T09:22:32.563" v="1798" actId="478"/>
          <ac:spMkLst>
            <pc:docMk/>
            <pc:sldMk cId="3582302563" sldId="402"/>
            <ac:spMk id="5" creationId="{F4FC771E-EDAE-606B-AA0E-345DF829517D}"/>
          </ac:spMkLst>
        </pc:spChg>
        <pc:grpChg chg="add del mod">
          <ac:chgData name="Jukka Alve" userId="20c2daae-a94d-4078-ae76-7855aab18d17" providerId="ADAL" clId="{CBC26A16-D4A5-43AD-8336-59729FC8AAA6}" dt="2024-01-26T11:23:41.895" v="509" actId="478"/>
          <ac:grpSpMkLst>
            <pc:docMk/>
            <pc:sldMk cId="3582302563" sldId="402"/>
            <ac:grpSpMk id="14" creationId="{4C89C26F-7F12-D3C8-355D-C347DB210321}"/>
          </ac:grpSpMkLst>
        </pc:grpChg>
        <pc:grpChg chg="add del mod">
          <ac:chgData name="Jukka Alve" userId="20c2daae-a94d-4078-ae76-7855aab18d17" providerId="ADAL" clId="{CBC26A16-D4A5-43AD-8336-59729FC8AAA6}" dt="2024-01-29T07:36:55.561" v="995" actId="478"/>
          <ac:grpSpMkLst>
            <pc:docMk/>
            <pc:sldMk cId="3582302563" sldId="402"/>
            <ac:grpSpMk id="15" creationId="{5864AFA9-8CD5-5A54-7E30-11C74AE76047}"/>
          </ac:grpSpMkLst>
        </pc:grpChg>
        <pc:grpChg chg="add del mod ord">
          <ac:chgData name="Jukka Alve" userId="20c2daae-a94d-4078-ae76-7855aab18d17" providerId="ADAL" clId="{CBC26A16-D4A5-43AD-8336-59729FC8AAA6}" dt="2024-01-29T07:36:53.331" v="994" actId="478"/>
          <ac:grpSpMkLst>
            <pc:docMk/>
            <pc:sldMk cId="3582302563" sldId="402"/>
            <ac:grpSpMk id="22" creationId="{FE443BCD-B14F-BB28-9B58-9CE989DE2D70}"/>
          </ac:grpSpMkLst>
        </pc:grpChg>
        <pc:picChg chg="add mod">
          <ac:chgData name="Jukka Alve" userId="20c2daae-a94d-4078-ae76-7855aab18d17" providerId="ADAL" clId="{CBC26A16-D4A5-43AD-8336-59729FC8AAA6}" dt="2024-01-26T11:11:29.180" v="508" actId="164"/>
          <ac:picMkLst>
            <pc:docMk/>
            <pc:sldMk cId="3582302563" sldId="402"/>
            <ac:picMk id="5" creationId="{790E5088-3A5E-7449-BD7C-0001FE895B04}"/>
          </ac:picMkLst>
        </pc:picChg>
        <pc:picChg chg="add mod">
          <ac:chgData name="Jukka Alve" userId="20c2daae-a94d-4078-ae76-7855aab18d17" providerId="ADAL" clId="{CBC26A16-D4A5-43AD-8336-59729FC8AAA6}" dt="2024-01-26T11:28:20.292" v="548" actId="14100"/>
          <ac:picMkLst>
            <pc:docMk/>
            <pc:sldMk cId="3582302563" sldId="402"/>
            <ac:picMk id="7" creationId="{9BCCFD68-E146-F3B4-7B06-F4865F0DEA87}"/>
          </ac:picMkLst>
        </pc:picChg>
        <pc:picChg chg="add mod">
          <ac:chgData name="Jukka Alve" userId="20c2daae-a94d-4078-ae76-7855aab18d17" providerId="ADAL" clId="{CBC26A16-D4A5-43AD-8336-59729FC8AAA6}" dt="2024-01-26T11:11:29.180" v="508" actId="164"/>
          <ac:picMkLst>
            <pc:docMk/>
            <pc:sldMk cId="3582302563" sldId="402"/>
            <ac:picMk id="9" creationId="{D8BFCBED-A5C5-8154-11B2-E2293ECC4BD7}"/>
          </ac:picMkLst>
        </pc:picChg>
        <pc:picChg chg="add del mod">
          <ac:chgData name="Jukka Alve" userId="20c2daae-a94d-4078-ae76-7855aab18d17" providerId="ADAL" clId="{CBC26A16-D4A5-43AD-8336-59729FC8AAA6}" dt="2024-01-26T11:08:29.171" v="499" actId="478"/>
          <ac:picMkLst>
            <pc:docMk/>
            <pc:sldMk cId="3582302563" sldId="402"/>
            <ac:picMk id="10" creationId="{1737C292-05A3-5F53-1867-14F90CB7B4E2}"/>
          </ac:picMkLst>
        </pc:picChg>
        <pc:picChg chg="add mod">
          <ac:chgData name="Jukka Alve" userId="20c2daae-a94d-4078-ae76-7855aab18d17" providerId="ADAL" clId="{CBC26A16-D4A5-43AD-8336-59729FC8AAA6}" dt="2024-01-26T11:11:22.804" v="507" actId="164"/>
          <ac:picMkLst>
            <pc:docMk/>
            <pc:sldMk cId="3582302563" sldId="402"/>
            <ac:picMk id="11" creationId="{96DF7A87-B393-6844-6C92-82831DDCC8AC}"/>
          </ac:picMkLst>
        </pc:picChg>
        <pc:picChg chg="add mod">
          <ac:chgData name="Jukka Alve" userId="20c2daae-a94d-4078-ae76-7855aab18d17" providerId="ADAL" clId="{CBC26A16-D4A5-43AD-8336-59729FC8AAA6}" dt="2024-01-26T11:11:22.804" v="507" actId="164"/>
          <ac:picMkLst>
            <pc:docMk/>
            <pc:sldMk cId="3582302563" sldId="402"/>
            <ac:picMk id="12" creationId="{8E92F0EF-2A73-4839-5662-BCBA2BDF2DC1}"/>
          </ac:picMkLst>
        </pc:picChg>
        <pc:picChg chg="add mod">
          <ac:chgData name="Jukka Alve" userId="20c2daae-a94d-4078-ae76-7855aab18d17" providerId="ADAL" clId="{CBC26A16-D4A5-43AD-8336-59729FC8AAA6}" dt="2024-01-26T11:11:22.804" v="507" actId="164"/>
          <ac:picMkLst>
            <pc:docMk/>
            <pc:sldMk cId="3582302563" sldId="402"/>
            <ac:picMk id="13" creationId="{7D2E8AF6-EDC1-A64D-1E3B-C21849039917}"/>
          </ac:picMkLst>
        </pc:picChg>
        <pc:picChg chg="add mod">
          <ac:chgData name="Jukka Alve" userId="20c2daae-a94d-4078-ae76-7855aab18d17" providerId="ADAL" clId="{CBC26A16-D4A5-43AD-8336-59729FC8AAA6}" dt="2024-01-26T11:37:06.056" v="556" actId="164"/>
          <ac:picMkLst>
            <pc:docMk/>
            <pc:sldMk cId="3582302563" sldId="402"/>
            <ac:picMk id="17" creationId="{49F11FB9-482A-655D-E3B4-1F3EB96E8E3A}"/>
          </ac:picMkLst>
        </pc:picChg>
        <pc:picChg chg="add mod">
          <ac:chgData name="Jukka Alve" userId="20c2daae-a94d-4078-ae76-7855aab18d17" providerId="ADAL" clId="{CBC26A16-D4A5-43AD-8336-59729FC8AAA6}" dt="2024-01-26T11:37:06.056" v="556" actId="164"/>
          <ac:picMkLst>
            <pc:docMk/>
            <pc:sldMk cId="3582302563" sldId="402"/>
            <ac:picMk id="19" creationId="{CF4C9B4A-29FE-76F7-A9D8-950C9C617A3F}"/>
          </ac:picMkLst>
        </pc:picChg>
        <pc:picChg chg="add mod">
          <ac:chgData name="Jukka Alve" userId="20c2daae-a94d-4078-ae76-7855aab18d17" providerId="ADAL" clId="{CBC26A16-D4A5-43AD-8336-59729FC8AAA6}" dt="2024-01-26T11:37:06.056" v="556" actId="164"/>
          <ac:picMkLst>
            <pc:docMk/>
            <pc:sldMk cId="3582302563" sldId="402"/>
            <ac:picMk id="21" creationId="{DF17CB86-FDBC-872F-6151-BABB7EB5EEE9}"/>
          </ac:picMkLst>
        </pc:picChg>
      </pc:sldChg>
      <pc:sldChg chg="new del">
        <pc:chgData name="Jukka Alve" userId="20c2daae-a94d-4078-ae76-7855aab18d17" providerId="ADAL" clId="{CBC26A16-D4A5-43AD-8336-59729FC8AAA6}" dt="2024-01-25T14:48:36.824" v="264" actId="47"/>
        <pc:sldMkLst>
          <pc:docMk/>
          <pc:sldMk cId="506416918" sldId="403"/>
        </pc:sldMkLst>
      </pc:sldChg>
      <pc:sldChg chg="addSp delSp modSp mod setBg">
        <pc:chgData name="Jukka Alve" userId="20c2daae-a94d-4078-ae76-7855aab18d17" providerId="ADAL" clId="{CBC26A16-D4A5-43AD-8336-59729FC8AAA6}" dt="2024-02-01T09:11:43.647" v="1692" actId="12"/>
        <pc:sldMkLst>
          <pc:docMk/>
          <pc:sldMk cId="2260808767" sldId="403"/>
        </pc:sldMkLst>
        <pc:spChg chg="mod">
          <ac:chgData name="Jukka Alve" userId="20c2daae-a94d-4078-ae76-7855aab18d17" providerId="ADAL" clId="{CBC26A16-D4A5-43AD-8336-59729FC8AAA6}" dt="2024-02-01T09:11:43.647" v="1692" actId="12"/>
          <ac:spMkLst>
            <pc:docMk/>
            <pc:sldMk cId="2260808767" sldId="403"/>
            <ac:spMk id="3" creationId="{8E9D7340-B3F3-C436-D6B6-7D7DB0138CAD}"/>
          </ac:spMkLst>
        </pc:spChg>
        <pc:spChg chg="mod">
          <ac:chgData name="Jukka Alve" userId="20c2daae-a94d-4078-ae76-7855aab18d17" providerId="ADAL" clId="{CBC26A16-D4A5-43AD-8336-59729FC8AAA6}" dt="2024-01-26T13:35:37.761" v="910" actId="20577"/>
          <ac:spMkLst>
            <pc:docMk/>
            <pc:sldMk cId="2260808767" sldId="403"/>
            <ac:spMk id="6" creationId="{51DB62D2-9447-44F5-05CF-912E3DBCC2B5}"/>
          </ac:spMkLst>
        </pc:spChg>
        <pc:spChg chg="add del mod">
          <ac:chgData name="Jukka Alve" userId="20c2daae-a94d-4078-ae76-7855aab18d17" providerId="ADAL" clId="{CBC26A16-D4A5-43AD-8336-59729FC8AAA6}" dt="2024-01-29T08:02:34.837" v="1075" actId="478"/>
          <ac:spMkLst>
            <pc:docMk/>
            <pc:sldMk cId="2260808767" sldId="403"/>
            <ac:spMk id="8" creationId="{8E1879DF-B791-52DC-F7C4-624971878796}"/>
          </ac:spMkLst>
        </pc:spChg>
        <pc:graphicFrameChg chg="add del mod">
          <ac:chgData name="Jukka Alve" userId="20c2daae-a94d-4078-ae76-7855aab18d17" providerId="ADAL" clId="{CBC26A16-D4A5-43AD-8336-59729FC8AAA6}" dt="2024-01-29T08:00:32.452" v="1072"/>
          <ac:graphicFrameMkLst>
            <pc:docMk/>
            <pc:sldMk cId="2260808767" sldId="403"/>
            <ac:graphicFrameMk id="2" creationId="{03012B56-EE6C-1E54-FE40-FA65D6172D28}"/>
          </ac:graphicFrameMkLst>
        </pc:graphicFrameChg>
        <pc:picChg chg="add mod">
          <ac:chgData name="Jukka Alve" userId="20c2daae-a94d-4078-ae76-7855aab18d17" providerId="ADAL" clId="{CBC26A16-D4A5-43AD-8336-59729FC8AAA6}" dt="2024-02-01T08:13:01.631" v="1539" actId="1076"/>
          <ac:picMkLst>
            <pc:docMk/>
            <pc:sldMk cId="2260808767" sldId="403"/>
            <ac:picMk id="10" creationId="{C76D4ADB-4411-34C9-71A8-D33966537BD6}"/>
          </ac:picMkLst>
        </pc:picChg>
      </pc:sldChg>
      <pc:sldChg chg="addSp delSp modSp add mod ord">
        <pc:chgData name="Jukka Alve" userId="20c2daae-a94d-4078-ae76-7855aab18d17" providerId="ADAL" clId="{CBC26A16-D4A5-43AD-8336-59729FC8AAA6}" dt="2024-01-31T11:31:08.102" v="1227"/>
        <pc:sldMkLst>
          <pc:docMk/>
          <pc:sldMk cId="1139660609" sldId="404"/>
        </pc:sldMkLst>
        <pc:spChg chg="del">
          <ac:chgData name="Jukka Alve" userId="20c2daae-a94d-4078-ae76-7855aab18d17" providerId="ADAL" clId="{CBC26A16-D4A5-43AD-8336-59729FC8AAA6}" dt="2024-01-29T07:46:34.184" v="1041" actId="478"/>
          <ac:spMkLst>
            <pc:docMk/>
            <pc:sldMk cId="1139660609" sldId="404"/>
            <ac:spMk id="3" creationId="{8E9D7340-B3F3-C436-D6B6-7D7DB0138CAD}"/>
          </ac:spMkLst>
        </pc:spChg>
        <pc:spChg chg="mod">
          <ac:chgData name="Jukka Alve" userId="20c2daae-a94d-4078-ae76-7855aab18d17" providerId="ADAL" clId="{CBC26A16-D4A5-43AD-8336-59729FC8AAA6}" dt="2024-01-29T07:51:56.974" v="1043" actId="20577"/>
          <ac:spMkLst>
            <pc:docMk/>
            <pc:sldMk cId="1139660609" sldId="404"/>
            <ac:spMk id="6" creationId="{51DB62D2-9447-44F5-05CF-912E3DBCC2B5}"/>
          </ac:spMkLst>
        </pc:spChg>
        <pc:spChg chg="add mod">
          <ac:chgData name="Jukka Alve" userId="20c2daae-a94d-4078-ae76-7855aab18d17" providerId="ADAL" clId="{CBC26A16-D4A5-43AD-8336-59729FC8AAA6}" dt="2024-01-29T07:56:51.443" v="1068" actId="207"/>
          <ac:spMkLst>
            <pc:docMk/>
            <pc:sldMk cId="1139660609" sldId="404"/>
            <ac:spMk id="8" creationId="{7458ED19-29C9-BFF0-C932-006A70BF7468}"/>
          </ac:spMkLst>
        </pc:spChg>
        <pc:spChg chg="add mod">
          <ac:chgData name="Jukka Alve" userId="20c2daae-a94d-4078-ae76-7855aab18d17" providerId="ADAL" clId="{CBC26A16-D4A5-43AD-8336-59729FC8AAA6}" dt="2024-01-29T07:56:51.443" v="1068" actId="207"/>
          <ac:spMkLst>
            <pc:docMk/>
            <pc:sldMk cId="1139660609" sldId="404"/>
            <ac:spMk id="9" creationId="{28F267C7-A18F-6CCA-AB54-ACAF963D6202}"/>
          </ac:spMkLst>
        </pc:spChg>
        <pc:spChg chg="add mod">
          <ac:chgData name="Jukka Alve" userId="20c2daae-a94d-4078-ae76-7855aab18d17" providerId="ADAL" clId="{CBC26A16-D4A5-43AD-8336-59729FC8AAA6}" dt="2024-01-29T07:57:18.228" v="1070" actId="1076"/>
          <ac:spMkLst>
            <pc:docMk/>
            <pc:sldMk cId="1139660609" sldId="404"/>
            <ac:spMk id="10" creationId="{5E48A26F-24DC-667D-8A05-4F0D4C89BF2B}"/>
          </ac:spMkLst>
        </pc:spChg>
        <pc:graphicFrameChg chg="add del mod">
          <ac:chgData name="Jukka Alve" userId="20c2daae-a94d-4078-ae76-7855aab18d17" providerId="ADAL" clId="{CBC26A16-D4A5-43AD-8336-59729FC8AAA6}" dt="2024-01-29T07:52:51.391" v="1046" actId="478"/>
          <ac:graphicFrameMkLst>
            <pc:docMk/>
            <pc:sldMk cId="1139660609" sldId="404"/>
            <ac:graphicFrameMk id="2" creationId="{9B2E40F3-ACC5-18D7-E716-AEAC1D003A7A}"/>
          </ac:graphicFrameMkLst>
        </pc:graphicFrameChg>
        <pc:graphicFrameChg chg="add mod">
          <ac:chgData name="Jukka Alve" userId="20c2daae-a94d-4078-ae76-7855aab18d17" providerId="ADAL" clId="{CBC26A16-D4A5-43AD-8336-59729FC8AAA6}" dt="2024-01-29T07:52:47.373" v="1045" actId="1076"/>
          <ac:graphicFrameMkLst>
            <pc:docMk/>
            <pc:sldMk cId="1139660609" sldId="404"/>
            <ac:graphicFrameMk id="7" creationId="{6932D537-71E9-DEEE-FA5F-B31D34E99A46}"/>
          </ac:graphicFrameMkLst>
        </pc:graphicFrameChg>
      </pc:sldChg>
      <pc:sldChg chg="new del">
        <pc:chgData name="Jukka Alve" userId="20c2daae-a94d-4078-ae76-7855aab18d17" providerId="ADAL" clId="{CBC26A16-D4A5-43AD-8336-59729FC8AAA6}" dt="2024-01-26T13:58:07.228" v="959" actId="47"/>
        <pc:sldMkLst>
          <pc:docMk/>
          <pc:sldMk cId="1304205690" sldId="404"/>
        </pc:sldMkLst>
      </pc:sldChg>
      <pc:sldChg chg="del">
        <pc:chgData name="Jukka Alve" userId="20c2daae-a94d-4078-ae76-7855aab18d17" providerId="ADAL" clId="{CBC26A16-D4A5-43AD-8336-59729FC8AAA6}" dt="2024-01-25T14:47:16.159" v="262"/>
        <pc:sldMkLst>
          <pc:docMk/>
          <pc:sldMk cId="3891859198" sldId="404"/>
        </pc:sldMkLst>
      </pc:sldChg>
      <pc:sldChg chg="modSp mod">
        <pc:chgData name="Jukka Alve" userId="20c2daae-a94d-4078-ae76-7855aab18d17" providerId="ADAL" clId="{CBC26A16-D4A5-43AD-8336-59729FC8AAA6}" dt="2024-02-01T09:06:48.838" v="1658" actId="255"/>
        <pc:sldMkLst>
          <pc:docMk/>
          <pc:sldMk cId="248044820" sldId="405"/>
        </pc:sldMkLst>
        <pc:spChg chg="mod">
          <ac:chgData name="Jukka Alve" userId="20c2daae-a94d-4078-ae76-7855aab18d17" providerId="ADAL" clId="{CBC26A16-D4A5-43AD-8336-59729FC8AAA6}" dt="2024-02-01T09:06:48.838" v="1658" actId="255"/>
          <ac:spMkLst>
            <pc:docMk/>
            <pc:sldMk cId="248044820" sldId="405"/>
            <ac:spMk id="3" creationId="{8E9D7340-B3F3-C436-D6B6-7D7DB0138CAD}"/>
          </ac:spMkLst>
        </pc:spChg>
        <pc:spChg chg="mod">
          <ac:chgData name="Jukka Alve" userId="20c2daae-a94d-4078-ae76-7855aab18d17" providerId="ADAL" clId="{CBC26A16-D4A5-43AD-8336-59729FC8AAA6}" dt="2024-01-31T11:16:05.220" v="1113" actId="20577"/>
          <ac:spMkLst>
            <pc:docMk/>
            <pc:sldMk cId="248044820" sldId="405"/>
            <ac:spMk id="6" creationId="{51DB62D2-9447-44F5-05CF-912E3DBCC2B5}"/>
          </ac:spMkLst>
        </pc:spChg>
      </pc:sldChg>
      <pc:sldChg chg="addSp delSp modSp new mod setBg modClrScheme chgLayout">
        <pc:chgData name="Jukka Alve" userId="20c2daae-a94d-4078-ae76-7855aab18d17" providerId="ADAL" clId="{CBC26A16-D4A5-43AD-8336-59729FC8AAA6}" dt="2024-02-01T09:20:37.896" v="1790"/>
        <pc:sldMkLst>
          <pc:docMk/>
          <pc:sldMk cId="2366935360" sldId="406"/>
        </pc:sldMkLst>
        <pc:spChg chg="mod ord">
          <ac:chgData name="Jukka Alve" userId="20c2daae-a94d-4078-ae76-7855aab18d17" providerId="ADAL" clId="{CBC26A16-D4A5-43AD-8336-59729FC8AAA6}" dt="2024-02-01T09:16:36.994" v="1706" actId="6264"/>
          <ac:spMkLst>
            <pc:docMk/>
            <pc:sldMk cId="2366935360" sldId="406"/>
            <ac:spMk id="2" creationId="{9152135D-1203-D58A-CA89-F355AB790535}"/>
          </ac:spMkLst>
        </pc:spChg>
        <pc:spChg chg="mod ord">
          <ac:chgData name="Jukka Alve" userId="20c2daae-a94d-4078-ae76-7855aab18d17" providerId="ADAL" clId="{CBC26A16-D4A5-43AD-8336-59729FC8AAA6}" dt="2024-02-01T09:16:36.994" v="1706" actId="6264"/>
          <ac:spMkLst>
            <pc:docMk/>
            <pc:sldMk cId="2366935360" sldId="406"/>
            <ac:spMk id="3" creationId="{CFAAC32D-B73C-FD06-7C83-6BA5C7672A43}"/>
          </ac:spMkLst>
        </pc:spChg>
        <pc:spChg chg="add del mod">
          <ac:chgData name="Jukka Alve" userId="20c2daae-a94d-4078-ae76-7855aab18d17" providerId="ADAL" clId="{CBC26A16-D4A5-43AD-8336-59729FC8AAA6}" dt="2024-02-01T09:16:36.994" v="1706" actId="6264"/>
          <ac:spMkLst>
            <pc:docMk/>
            <pc:sldMk cId="2366935360" sldId="406"/>
            <ac:spMk id="4" creationId="{0F778D4A-3CFF-5E97-F96E-CC98CE90BBE1}"/>
          </ac:spMkLst>
        </pc:spChg>
        <pc:spChg chg="add del mod">
          <ac:chgData name="Jukka Alve" userId="20c2daae-a94d-4078-ae76-7855aab18d17" providerId="ADAL" clId="{CBC26A16-D4A5-43AD-8336-59729FC8AAA6}" dt="2024-02-01T09:16:36.994" v="1706" actId="6264"/>
          <ac:spMkLst>
            <pc:docMk/>
            <pc:sldMk cId="2366935360" sldId="406"/>
            <ac:spMk id="5" creationId="{605489CB-A572-B1BB-2058-4E9CD588A810}"/>
          </ac:spMkLst>
        </pc:spChg>
        <pc:spChg chg="add mod">
          <ac:chgData name="Jukka Alve" userId="20c2daae-a94d-4078-ae76-7855aab18d17" providerId="ADAL" clId="{CBC26A16-D4A5-43AD-8336-59729FC8AAA6}" dt="2024-02-01T09:20:37.896" v="1790"/>
          <ac:spMkLst>
            <pc:docMk/>
            <pc:sldMk cId="2366935360" sldId="406"/>
            <ac:spMk id="6" creationId="{30219094-34B8-B943-B11B-3DBF1F430CE5}"/>
          </ac:spMkLst>
        </pc:spChg>
        <pc:spChg chg="add mod">
          <ac:chgData name="Jukka Alve" userId="20c2daae-a94d-4078-ae76-7855aab18d17" providerId="ADAL" clId="{CBC26A16-D4A5-43AD-8336-59729FC8AAA6}" dt="2024-02-01T09:20:37.896" v="1790"/>
          <ac:spMkLst>
            <pc:docMk/>
            <pc:sldMk cId="2366935360" sldId="406"/>
            <ac:spMk id="7" creationId="{1F037C33-8535-0F11-0DB3-2F32FF3DA1C2}"/>
          </ac:spMkLst>
        </pc:spChg>
      </pc:sldChg>
      <pc:sldChg chg="modSp add del mod">
        <pc:chgData name="Jukka Alve" userId="20c2daae-a94d-4078-ae76-7855aab18d17" providerId="ADAL" clId="{CBC26A16-D4A5-43AD-8336-59729FC8AAA6}" dt="2024-01-31T11:41:12.451" v="1346" actId="47"/>
        <pc:sldMkLst>
          <pc:docMk/>
          <pc:sldMk cId="1164690022" sldId="407"/>
        </pc:sldMkLst>
        <pc:spChg chg="mod">
          <ac:chgData name="Jukka Alve" userId="20c2daae-a94d-4078-ae76-7855aab18d17" providerId="ADAL" clId="{CBC26A16-D4A5-43AD-8336-59729FC8AAA6}" dt="2024-01-31T11:40:58.886" v="1345" actId="6549"/>
          <ac:spMkLst>
            <pc:docMk/>
            <pc:sldMk cId="1164690022" sldId="407"/>
            <ac:spMk id="3" creationId="{CFAAC32D-B73C-FD06-7C83-6BA5C7672A43}"/>
          </ac:spMkLst>
        </pc:spChg>
      </pc:sldChg>
      <pc:sldChg chg="modSp add del mod">
        <pc:chgData name="Jukka Alve" userId="20c2daae-a94d-4078-ae76-7855aab18d17" providerId="ADAL" clId="{CBC26A16-D4A5-43AD-8336-59729FC8AAA6}" dt="2024-01-31T11:41:41.368" v="1349" actId="47"/>
        <pc:sldMkLst>
          <pc:docMk/>
          <pc:sldMk cId="1518095430" sldId="407"/>
        </pc:sldMkLst>
        <pc:spChg chg="mod">
          <ac:chgData name="Jukka Alve" userId="20c2daae-a94d-4078-ae76-7855aab18d17" providerId="ADAL" clId="{CBC26A16-D4A5-43AD-8336-59729FC8AAA6}" dt="2024-01-31T11:41:30.186" v="1348" actId="6549"/>
          <ac:spMkLst>
            <pc:docMk/>
            <pc:sldMk cId="1518095430" sldId="407"/>
            <ac:spMk id="3" creationId="{CFAAC32D-B73C-FD06-7C83-6BA5C7672A43}"/>
          </ac:spMkLst>
        </pc:spChg>
      </pc:sldChg>
      <pc:sldChg chg="addSp modSp add del mod">
        <pc:chgData name="Jukka Alve" userId="20c2daae-a94d-4078-ae76-7855aab18d17" providerId="ADAL" clId="{CBC26A16-D4A5-43AD-8336-59729FC8AAA6}" dt="2024-01-31T11:52:27.388" v="1406" actId="47"/>
        <pc:sldMkLst>
          <pc:docMk/>
          <pc:sldMk cId="2438396953" sldId="407"/>
        </pc:sldMkLst>
        <pc:spChg chg="mod">
          <ac:chgData name="Jukka Alve" userId="20c2daae-a94d-4078-ae76-7855aab18d17" providerId="ADAL" clId="{CBC26A16-D4A5-43AD-8336-59729FC8AAA6}" dt="2024-01-31T11:42:50.579" v="1360" actId="6549"/>
          <ac:spMkLst>
            <pc:docMk/>
            <pc:sldMk cId="2438396953" sldId="407"/>
            <ac:spMk id="2" creationId="{9152135D-1203-D58A-CA89-F355AB790535}"/>
          </ac:spMkLst>
        </pc:spChg>
        <pc:spChg chg="mod">
          <ac:chgData name="Jukka Alve" userId="20c2daae-a94d-4078-ae76-7855aab18d17" providerId="ADAL" clId="{CBC26A16-D4A5-43AD-8336-59729FC8AAA6}" dt="2024-01-31T11:41:55.493" v="1351" actId="6549"/>
          <ac:spMkLst>
            <pc:docMk/>
            <pc:sldMk cId="2438396953" sldId="407"/>
            <ac:spMk id="3" creationId="{CFAAC32D-B73C-FD06-7C83-6BA5C7672A43}"/>
          </ac:spMkLst>
        </pc:spChg>
        <pc:spChg chg="add mod">
          <ac:chgData name="Jukka Alve" userId="20c2daae-a94d-4078-ae76-7855aab18d17" providerId="ADAL" clId="{CBC26A16-D4A5-43AD-8336-59729FC8AAA6}" dt="2024-01-31T11:52:12.221" v="1405" actId="20577"/>
          <ac:spMkLst>
            <pc:docMk/>
            <pc:sldMk cId="2438396953" sldId="407"/>
            <ac:spMk id="4" creationId="{96F19E34-E0E9-A867-D03C-4C872CC275ED}"/>
          </ac:spMkLst>
        </pc:spChg>
      </pc:sldChg>
      <pc:sldChg chg="addSp modSp mod">
        <pc:chgData name="Jukka Alve" userId="20c2daae-a94d-4078-ae76-7855aab18d17" providerId="ADAL" clId="{CBC26A16-D4A5-43AD-8336-59729FC8AAA6}" dt="2024-02-01T09:37:58.655" v="2177" actId="20577"/>
        <pc:sldMkLst>
          <pc:docMk/>
          <pc:sldMk cId="1373393605" sldId="408"/>
        </pc:sldMkLst>
        <pc:spChg chg="mod">
          <ac:chgData name="Jukka Alve" userId="20c2daae-a94d-4078-ae76-7855aab18d17" providerId="ADAL" clId="{CBC26A16-D4A5-43AD-8336-59729FC8AAA6}" dt="2024-01-31T11:48:33.219" v="1369" actId="20577"/>
          <ac:spMkLst>
            <pc:docMk/>
            <pc:sldMk cId="1373393605" sldId="408"/>
            <ac:spMk id="2" creationId="{9152135D-1203-D58A-CA89-F355AB790535}"/>
          </ac:spMkLst>
        </pc:spChg>
        <pc:spChg chg="mod">
          <ac:chgData name="Jukka Alve" userId="20c2daae-a94d-4078-ae76-7855aab18d17" providerId="ADAL" clId="{CBC26A16-D4A5-43AD-8336-59729FC8AAA6}" dt="2024-02-01T09:37:58.655" v="2177" actId="20577"/>
          <ac:spMkLst>
            <pc:docMk/>
            <pc:sldMk cId="1373393605" sldId="408"/>
            <ac:spMk id="3" creationId="{CFAAC32D-B73C-FD06-7C83-6BA5C7672A43}"/>
          </ac:spMkLst>
        </pc:spChg>
        <pc:spChg chg="add mod">
          <ac:chgData name="Jukka Alve" userId="20c2daae-a94d-4078-ae76-7855aab18d17" providerId="ADAL" clId="{CBC26A16-D4A5-43AD-8336-59729FC8AAA6}" dt="2024-02-01T09:20:44.085" v="1791"/>
          <ac:spMkLst>
            <pc:docMk/>
            <pc:sldMk cId="1373393605" sldId="408"/>
            <ac:spMk id="4" creationId="{AB3CDBE7-6C5F-B43B-C3BE-0556C756750E}"/>
          </ac:spMkLst>
        </pc:spChg>
        <pc:spChg chg="add mod">
          <ac:chgData name="Jukka Alve" userId="20c2daae-a94d-4078-ae76-7855aab18d17" providerId="ADAL" clId="{CBC26A16-D4A5-43AD-8336-59729FC8AAA6}" dt="2024-02-01T09:20:44.085" v="1791"/>
          <ac:spMkLst>
            <pc:docMk/>
            <pc:sldMk cId="1373393605" sldId="408"/>
            <ac:spMk id="5" creationId="{B1A13476-155F-DD8D-3D0A-7236BBD95C2B}"/>
          </ac:spMkLst>
        </pc:spChg>
      </pc:sldChg>
      <pc:sldChg chg="add">
        <pc:chgData name="Jukka Alve" userId="20c2daae-a94d-4078-ae76-7855aab18d17" providerId="ADAL" clId="{CBC26A16-D4A5-43AD-8336-59729FC8AAA6}" dt="2024-02-01T08:22:34.450" v="1567" actId="2890"/>
        <pc:sldMkLst>
          <pc:docMk/>
          <pc:sldMk cId="1538206298" sldId="409"/>
        </pc:sldMkLst>
      </pc:sldChg>
      <pc:sldChg chg="addSp modSp mod">
        <pc:chgData name="Jukka Alve" userId="20c2daae-a94d-4078-ae76-7855aab18d17" providerId="ADAL" clId="{CBC26A16-D4A5-43AD-8336-59729FC8AAA6}" dt="2024-02-01T09:33:16.062" v="2165" actId="20577"/>
        <pc:sldMkLst>
          <pc:docMk/>
          <pc:sldMk cId="3404686318" sldId="410"/>
        </pc:sldMkLst>
        <pc:spChg chg="add mod">
          <ac:chgData name="Jukka Alve" userId="20c2daae-a94d-4078-ae76-7855aab18d17" providerId="ADAL" clId="{CBC26A16-D4A5-43AD-8336-59729FC8AAA6}" dt="2024-02-01T09:08:53.088" v="1687" actId="1076"/>
          <ac:spMkLst>
            <pc:docMk/>
            <pc:sldMk cId="3404686318" sldId="410"/>
            <ac:spMk id="2" creationId="{89C178E7-6E5C-E572-8181-A132DD67ACD0}"/>
          </ac:spMkLst>
        </pc:spChg>
        <pc:spChg chg="mod">
          <ac:chgData name="Jukka Alve" userId="20c2daae-a94d-4078-ae76-7855aab18d17" providerId="ADAL" clId="{CBC26A16-D4A5-43AD-8336-59729FC8AAA6}" dt="2024-02-01T09:32:53.426" v="2155" actId="20577"/>
          <ac:spMkLst>
            <pc:docMk/>
            <pc:sldMk cId="3404686318" sldId="410"/>
            <ac:spMk id="3" creationId="{8E9D7340-B3F3-C436-D6B6-7D7DB0138CAD}"/>
          </ac:spMkLst>
        </pc:spChg>
        <pc:spChg chg="mod">
          <ac:chgData name="Jukka Alve" userId="20c2daae-a94d-4078-ae76-7855aab18d17" providerId="ADAL" clId="{CBC26A16-D4A5-43AD-8336-59729FC8AAA6}" dt="2024-02-01T09:33:16.062" v="2165" actId="20577"/>
          <ac:spMkLst>
            <pc:docMk/>
            <pc:sldMk cId="3404686318" sldId="410"/>
            <ac:spMk id="6" creationId="{51DB62D2-9447-44F5-05CF-912E3DBCC2B5}"/>
          </ac:spMkLst>
        </pc:spChg>
        <pc:picChg chg="add mod">
          <ac:chgData name="Jukka Alve" userId="20c2daae-a94d-4078-ae76-7855aab18d17" providerId="ADAL" clId="{CBC26A16-D4A5-43AD-8336-59729FC8AAA6}" dt="2024-02-01T09:32:31.985" v="2142" actId="1076"/>
          <ac:picMkLst>
            <pc:docMk/>
            <pc:sldMk cId="3404686318" sldId="410"/>
            <ac:picMk id="1026" creationId="{31A11C01-0E3B-E4F9-E4C9-1B627C3DB2CB}"/>
          </ac:picMkLst>
        </pc:picChg>
      </pc:sldChg>
      <pc:sldChg chg="add del">
        <pc:chgData name="Jukka Alve" userId="20c2daae-a94d-4078-ae76-7855aab18d17" providerId="ADAL" clId="{CBC26A16-D4A5-43AD-8336-59729FC8AAA6}" dt="2024-02-01T08:40:31.618" v="1611"/>
        <pc:sldMkLst>
          <pc:docMk/>
          <pc:sldMk cId="2041903438" sldId="411"/>
        </pc:sldMkLst>
      </pc:sldChg>
      <pc:sldChg chg="addSp delSp modSp new mod">
        <pc:chgData name="Jukka Alve" userId="20c2daae-a94d-4078-ae76-7855aab18d17" providerId="ADAL" clId="{CBC26A16-D4A5-43AD-8336-59729FC8AAA6}" dt="2024-02-05T09:54:22.583" v="2731" actId="20577"/>
        <pc:sldMkLst>
          <pc:docMk/>
          <pc:sldMk cId="2616305609" sldId="411"/>
        </pc:sldMkLst>
        <pc:spChg chg="mod">
          <ac:chgData name="Jukka Alve" userId="20c2daae-a94d-4078-ae76-7855aab18d17" providerId="ADAL" clId="{CBC26A16-D4A5-43AD-8336-59729FC8AAA6}" dt="2024-02-01T09:24:09.120" v="1852" actId="108"/>
          <ac:spMkLst>
            <pc:docMk/>
            <pc:sldMk cId="2616305609" sldId="411"/>
            <ac:spMk id="2" creationId="{6586D29A-5FF8-19D3-32C1-52C477BBFF85}"/>
          </ac:spMkLst>
        </pc:spChg>
        <pc:spChg chg="mod">
          <ac:chgData name="Jukka Alve" userId="20c2daae-a94d-4078-ae76-7855aab18d17" providerId="ADAL" clId="{CBC26A16-D4A5-43AD-8336-59729FC8AAA6}" dt="2024-02-05T09:54:22.583" v="2731" actId="20577"/>
          <ac:spMkLst>
            <pc:docMk/>
            <pc:sldMk cId="2616305609" sldId="411"/>
            <ac:spMk id="3" creationId="{79AEA2E7-1689-99F0-47BC-EAD7A0808B5A}"/>
          </ac:spMkLst>
        </pc:spChg>
        <pc:spChg chg="add mod">
          <ac:chgData name="Jukka Alve" userId="20c2daae-a94d-4078-ae76-7855aab18d17" providerId="ADAL" clId="{CBC26A16-D4A5-43AD-8336-59729FC8AAA6}" dt="2024-02-01T09:23:37.690" v="1820"/>
          <ac:spMkLst>
            <pc:docMk/>
            <pc:sldMk cId="2616305609" sldId="411"/>
            <ac:spMk id="4" creationId="{1C7BCA3E-EF37-EBF1-BAC4-EE620070B4F1}"/>
          </ac:spMkLst>
        </pc:spChg>
        <pc:spChg chg="add mod">
          <ac:chgData name="Jukka Alve" userId="20c2daae-a94d-4078-ae76-7855aab18d17" providerId="ADAL" clId="{CBC26A16-D4A5-43AD-8336-59729FC8AAA6}" dt="2024-02-01T09:23:37.690" v="1820"/>
          <ac:spMkLst>
            <pc:docMk/>
            <pc:sldMk cId="2616305609" sldId="411"/>
            <ac:spMk id="5" creationId="{2BC2FB15-8428-B9FE-5CB0-0920395504A5}"/>
          </ac:spMkLst>
        </pc:spChg>
        <pc:spChg chg="add del">
          <ac:chgData name="Jukka Alve" userId="20c2daae-a94d-4078-ae76-7855aab18d17" providerId="ADAL" clId="{CBC26A16-D4A5-43AD-8336-59729FC8AAA6}" dt="2024-02-01T09:42:17.716" v="2214"/>
          <ac:spMkLst>
            <pc:docMk/>
            <pc:sldMk cId="2616305609" sldId="411"/>
            <ac:spMk id="6" creationId="{BDEF3943-BAAD-4053-D313-34A60C226D7A}"/>
          </ac:spMkLst>
        </pc:spChg>
      </pc:sldChg>
      <pc:sldChg chg="addSp delSp modSp mod">
        <pc:chgData name="Jukka Alve" userId="20c2daae-a94d-4078-ae76-7855aab18d17" providerId="ADAL" clId="{CBC26A16-D4A5-43AD-8336-59729FC8AAA6}" dt="2024-02-05T09:46:45.868" v="2729" actId="20577"/>
        <pc:sldMkLst>
          <pc:docMk/>
          <pc:sldMk cId="963888210" sldId="412"/>
        </pc:sldMkLst>
        <pc:spChg chg="mod">
          <ac:chgData name="Jukka Alve" userId="20c2daae-a94d-4078-ae76-7855aab18d17" providerId="ADAL" clId="{CBC26A16-D4A5-43AD-8336-59729FC8AAA6}" dt="2024-02-05T09:46:45.868" v="2729" actId="20577"/>
          <ac:spMkLst>
            <pc:docMk/>
            <pc:sldMk cId="963888210" sldId="412"/>
            <ac:spMk id="2" creationId="{2763117E-2A15-4F95-3F28-CD5AE2206C3F}"/>
          </ac:spMkLst>
        </pc:spChg>
        <pc:graphicFrameChg chg="add mod modGraphic">
          <ac:chgData name="Jukka Alve" userId="20c2daae-a94d-4078-ae76-7855aab18d17" providerId="ADAL" clId="{CBC26A16-D4A5-43AD-8336-59729FC8AAA6}" dt="2024-02-05T07:20:56.634" v="2717" actId="255"/>
          <ac:graphicFrameMkLst>
            <pc:docMk/>
            <pc:sldMk cId="963888210" sldId="412"/>
            <ac:graphicFrameMk id="7" creationId="{D87C392E-6180-8A67-459A-CE2D15A9C218}"/>
          </ac:graphicFrameMkLst>
        </pc:graphicFrameChg>
        <pc:picChg chg="del">
          <ac:chgData name="Jukka Alve" userId="20c2daae-a94d-4078-ae76-7855aab18d17" providerId="ADAL" clId="{CBC26A16-D4A5-43AD-8336-59729FC8AAA6}" dt="2024-02-02T13:45:06.592" v="2265" actId="478"/>
          <ac:picMkLst>
            <pc:docMk/>
            <pc:sldMk cId="963888210" sldId="412"/>
            <ac:picMk id="4" creationId="{A6B90FC2-5632-1D75-99A4-2A94200BA45D}"/>
          </ac:picMkLst>
        </pc:picChg>
      </pc:sldChg>
      <pc:sldMasterChg chg="addSp modSp mod modSldLayout">
        <pc:chgData name="Jukka Alve" userId="20c2daae-a94d-4078-ae76-7855aab18d17" providerId="ADAL" clId="{CBC26A16-D4A5-43AD-8336-59729FC8AAA6}" dt="2024-01-29T08:07:51.867" v="1091" actId="1076"/>
        <pc:sldMasterMkLst>
          <pc:docMk/>
          <pc:sldMasterMk cId="2460954070" sldId="2147483660"/>
        </pc:sldMasterMkLst>
        <pc:spChg chg="mod">
          <ac:chgData name="Jukka Alve" userId="20c2daae-a94d-4078-ae76-7855aab18d17" providerId="ADAL" clId="{CBC26A16-D4A5-43AD-8336-59729FC8AAA6}" dt="2024-01-26T13:44:47.510" v="934" actId="20577"/>
          <ac:spMkLst>
            <pc:docMk/>
            <pc:sldMasterMk cId="2460954070" sldId="2147483660"/>
            <ac:spMk id="4" creationId="{00000000-0000-0000-0000-000000000000}"/>
          </ac:spMkLst>
        </pc:spChg>
        <pc:spChg chg="mod">
          <ac:chgData name="Jukka Alve" userId="20c2daae-a94d-4078-ae76-7855aab18d17" providerId="ADAL" clId="{CBC26A16-D4A5-43AD-8336-59729FC8AAA6}" dt="2024-01-26T13:44:54.126" v="944" actId="20577"/>
          <ac:spMkLst>
            <pc:docMk/>
            <pc:sldMasterMk cId="2460954070" sldId="2147483660"/>
            <ac:spMk id="5" creationId="{00000000-0000-0000-0000-000000000000}"/>
          </ac:spMkLst>
        </pc:spChg>
        <pc:picChg chg="add mod">
          <ac:chgData name="Jukka Alve" userId="20c2daae-a94d-4078-ae76-7855aab18d17" providerId="ADAL" clId="{CBC26A16-D4A5-43AD-8336-59729FC8AAA6}" dt="2024-01-29T08:07:51.867" v="1091" actId="1076"/>
          <ac:picMkLst>
            <pc:docMk/>
            <pc:sldMasterMk cId="2460954070" sldId="2147483660"/>
            <ac:picMk id="7" creationId="{41DC5CA3-EFB2-6BC4-0D3F-9494926EA9FB}"/>
          </ac:picMkLst>
        </pc:picChg>
        <pc:sldLayoutChg chg="modSp">
          <pc:chgData name="Jukka Alve" userId="20c2daae-a94d-4078-ae76-7855aab18d17" providerId="ADAL" clId="{CBC26A16-D4A5-43AD-8336-59729FC8AAA6}" dt="2024-01-26T13:44:29.270" v="924" actId="20577"/>
          <pc:sldLayoutMkLst>
            <pc:docMk/>
            <pc:sldMasterMk cId="2460954070" sldId="2147483660"/>
            <pc:sldLayoutMk cId="2385387890" sldId="2147483661"/>
          </pc:sldLayoutMkLst>
          <pc:spChg chg="mod">
            <ac:chgData name="Jukka Alve" userId="20c2daae-a94d-4078-ae76-7855aab18d17" providerId="ADAL" clId="{CBC26A16-D4A5-43AD-8336-59729FC8AAA6}" dt="2024-01-26T13:44:29.270" v="924" actId="20577"/>
            <ac:spMkLst>
              <pc:docMk/>
              <pc:sldMasterMk cId="2460954070" sldId="2147483660"/>
              <pc:sldLayoutMk cId="2385387890" sldId="2147483661"/>
              <ac:spMk id="4" creationId="{00000000-0000-0000-0000-000000000000}"/>
            </ac:spMkLst>
          </pc:spChg>
        </pc:sldLayoutChg>
      </pc:sldMasterChg>
      <pc:sldMasterChg chg="modSldLayout">
        <pc:chgData name="Jukka Alve" userId="20c2daae-a94d-4078-ae76-7855aab18d17" providerId="ADAL" clId="{CBC26A16-D4A5-43AD-8336-59729FC8AAA6}" dt="2024-02-01T09:14:04.140" v="1703" actId="20577"/>
        <pc:sldMasterMkLst>
          <pc:docMk/>
          <pc:sldMasterMk cId="2626682755" sldId="2147483673"/>
        </pc:sldMasterMkLst>
        <pc:sldLayoutChg chg="addSp modSp mod">
          <pc:chgData name="Jukka Alve" userId="20c2daae-a94d-4078-ae76-7855aab18d17" providerId="ADAL" clId="{CBC26A16-D4A5-43AD-8336-59729FC8AAA6}" dt="2024-02-01T09:14:04.140" v="1703" actId="20577"/>
          <pc:sldLayoutMkLst>
            <pc:docMk/>
            <pc:sldMasterMk cId="2626682755" sldId="2147483673"/>
            <pc:sldLayoutMk cId="4219975122" sldId="2147483677"/>
          </pc:sldLayoutMkLst>
          <pc:spChg chg="mod">
            <ac:chgData name="Jukka Alve" userId="20c2daae-a94d-4078-ae76-7855aab18d17" providerId="ADAL" clId="{CBC26A16-D4A5-43AD-8336-59729FC8AAA6}" dt="2024-01-29T08:10:29.852" v="1096" actId="1076"/>
            <ac:spMkLst>
              <pc:docMk/>
              <pc:sldMasterMk cId="2626682755" sldId="2147483673"/>
              <pc:sldLayoutMk cId="4219975122" sldId="2147483677"/>
              <ac:spMk id="4" creationId="{47E202D5-7098-6C71-D2C0-EC867C67DA5E}"/>
            </ac:spMkLst>
          </pc:spChg>
          <pc:spChg chg="mod">
            <ac:chgData name="Jukka Alve" userId="20c2daae-a94d-4078-ae76-7855aab18d17" providerId="ADAL" clId="{CBC26A16-D4A5-43AD-8336-59729FC8AAA6}" dt="2024-02-01T09:14:04.140" v="1703" actId="20577"/>
            <ac:spMkLst>
              <pc:docMk/>
              <pc:sldMasterMk cId="2626682755" sldId="2147483673"/>
              <pc:sldLayoutMk cId="4219975122" sldId="2147483677"/>
              <ac:spMk id="5" creationId="{C8C635C5-ACE6-3CC3-DF5F-5C33798D4F68}"/>
            </ac:spMkLst>
          </pc:spChg>
          <pc:picChg chg="add mod">
            <ac:chgData name="Jukka Alve" userId="20c2daae-a94d-4078-ae76-7855aab18d17" providerId="ADAL" clId="{CBC26A16-D4A5-43AD-8336-59729FC8AAA6}" dt="2024-01-29T08:10:32.983" v="1097" actId="1076"/>
            <ac:picMkLst>
              <pc:docMk/>
              <pc:sldMasterMk cId="2626682755" sldId="2147483673"/>
              <pc:sldLayoutMk cId="4219975122" sldId="2147483677"/>
              <ac:picMk id="6" creationId="{13762C46-4845-3E18-CF46-62DA55D83C2E}"/>
            </ac:picMkLst>
          </pc:picChg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3424A9-E5AD-4370-ADFA-0B873A53F4C1}" type="datetimeFigureOut">
              <a:rPr lang="en-US" smtClean="0"/>
              <a:t>2/5/2024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024EDA8-D03F-478B-BAE7-ECEF54B7D8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79049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24EDA8-D03F-478B-BAE7-ECEF54B7D86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71175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emf"/><Relationship Id="rId13" Type="http://schemas.openxmlformats.org/officeDocument/2006/relationships/image" Target="../media/image16.emf"/><Relationship Id="rId3" Type="http://schemas.openxmlformats.org/officeDocument/2006/relationships/image" Target="../media/image7.emf"/><Relationship Id="rId7" Type="http://schemas.openxmlformats.org/officeDocument/2006/relationships/image" Target="../media/image10.emf"/><Relationship Id="rId12" Type="http://schemas.openxmlformats.org/officeDocument/2006/relationships/image" Target="../media/image15.emf"/><Relationship Id="rId2" Type="http://schemas.openxmlformats.org/officeDocument/2006/relationships/image" Target="../media/image6.jpg"/><Relationship Id="rId16" Type="http://schemas.openxmlformats.org/officeDocument/2006/relationships/image" Target="../media/image19.emf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9.emf"/><Relationship Id="rId11" Type="http://schemas.openxmlformats.org/officeDocument/2006/relationships/image" Target="../media/image14.emf"/><Relationship Id="rId5" Type="http://schemas.openxmlformats.org/officeDocument/2006/relationships/image" Target="../media/image1.png"/><Relationship Id="rId15" Type="http://schemas.openxmlformats.org/officeDocument/2006/relationships/image" Target="../media/image18.emf"/><Relationship Id="rId10" Type="http://schemas.openxmlformats.org/officeDocument/2006/relationships/image" Target="../media/image13.emf"/><Relationship Id="rId4" Type="http://schemas.openxmlformats.org/officeDocument/2006/relationships/image" Target="../media/image8.emf"/><Relationship Id="rId9" Type="http://schemas.openxmlformats.org/officeDocument/2006/relationships/image" Target="../media/image12.emf"/><Relationship Id="rId14" Type="http://schemas.openxmlformats.org/officeDocument/2006/relationships/image" Target="../media/image17.emf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2.png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2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2/5/2024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905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2/5/2024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4456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F3E59E-5888-0745-BAC7-847FC845ECDC}"/>
              </a:ext>
            </a:extLst>
          </p:cNvPr>
          <p:cNvSpPr/>
          <p:nvPr userDrawn="1"/>
        </p:nvSpPr>
        <p:spPr>
          <a:xfrm>
            <a:off x="0" y="1"/>
            <a:ext cx="12192000" cy="6858000"/>
          </a:xfrm>
          <a:prstGeom prst="rect">
            <a:avLst/>
          </a:prstGeom>
          <a:solidFill>
            <a:srgbClr val="F9F7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5E52475-EF36-7E4C-AA15-2D03826877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3900"/>
          <a:stretch/>
        </p:blipFill>
        <p:spPr>
          <a:xfrm rot="5400000" flipH="1">
            <a:off x="3160826" y="-976610"/>
            <a:ext cx="6858000" cy="881121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5CC8E20-E0B2-F841-96D4-43ADA03CB1D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55466" r="34516"/>
          <a:stretch/>
        </p:blipFill>
        <p:spPr>
          <a:xfrm>
            <a:off x="8217393" y="0"/>
            <a:ext cx="3974607" cy="579695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F3C691A-28CA-3447-9E6D-3BA1E06243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5617" b="20557"/>
          <a:stretch/>
        </p:blipFill>
        <p:spPr>
          <a:xfrm>
            <a:off x="0" y="954300"/>
            <a:ext cx="10974966" cy="5903699"/>
          </a:xfrm>
          <a:prstGeom prst="rect">
            <a:avLst/>
          </a:prstGeom>
        </p:spPr>
      </p:pic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63C8F6C8-19D0-4FAA-B819-77E198F5BBB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" y="1"/>
            <a:ext cx="12191997" cy="4545062"/>
          </a:xfrm>
          <a:custGeom>
            <a:avLst/>
            <a:gdLst>
              <a:gd name="connsiteX0" fmla="*/ 0 w 12191997"/>
              <a:gd name="connsiteY0" fmla="*/ 0 h 4545062"/>
              <a:gd name="connsiteX1" fmla="*/ 12191997 w 12191997"/>
              <a:gd name="connsiteY1" fmla="*/ 0 h 4545062"/>
              <a:gd name="connsiteX2" fmla="*/ 12191997 w 12191997"/>
              <a:gd name="connsiteY2" fmla="*/ 2391618 h 4545062"/>
              <a:gd name="connsiteX3" fmla="*/ 12161658 w 12191997"/>
              <a:gd name="connsiteY3" fmla="*/ 2428839 h 4545062"/>
              <a:gd name="connsiteX4" fmla="*/ 5678002 w 12191997"/>
              <a:gd name="connsiteY4" fmla="*/ 4083995 h 4545062"/>
              <a:gd name="connsiteX5" fmla="*/ 72004 w 12191997"/>
              <a:gd name="connsiteY5" fmla="*/ 4170818 h 4545062"/>
              <a:gd name="connsiteX6" fmla="*/ 0 w 12191997"/>
              <a:gd name="connsiteY6" fmla="*/ 4300441 h 45450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1997" h="4545062">
                <a:moveTo>
                  <a:pt x="0" y="0"/>
                </a:moveTo>
                <a:lnTo>
                  <a:pt x="12191997" y="0"/>
                </a:lnTo>
                <a:lnTo>
                  <a:pt x="12191997" y="2391618"/>
                </a:lnTo>
                <a:lnTo>
                  <a:pt x="12161658" y="2428839"/>
                </a:lnTo>
                <a:cubicBezTo>
                  <a:pt x="11859804" y="2790957"/>
                  <a:pt x="9330821" y="5639294"/>
                  <a:pt x="5678002" y="4083995"/>
                </a:cubicBezTo>
                <a:cubicBezTo>
                  <a:pt x="2497522" y="2731544"/>
                  <a:pt x="786301" y="3077007"/>
                  <a:pt x="72004" y="4170818"/>
                </a:cubicBezTo>
                <a:lnTo>
                  <a:pt x="0" y="4300441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 dirty="0"/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58883B63-E81F-424B-91E5-6C62BA2F2A2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4896449"/>
            <a:ext cx="10515600" cy="43034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sz="32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GB" dirty="0"/>
              <a:t>CLICK TO ADD A HEADING</a:t>
            </a:r>
            <a:endParaRPr lang="en-FI" dirty="0"/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761867D4-3DCC-3441-A304-B59488E5BDE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075189"/>
            <a:ext cx="1122774" cy="3828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kumimoji="0" lang="en-GB" sz="1400" b="1" i="0" u="none" strike="noStrike" kern="1200" cap="none" spc="0" normalizeH="0" baseline="0" noProof="0" smtClean="0">
                <a:ln>
                  <a:noFill/>
                </a:ln>
                <a:solidFill>
                  <a:srgbClr val="F9F7F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18.3.2022</a:t>
            </a:r>
            <a:endParaRPr lang="en-FI" dirty="0"/>
          </a:p>
        </p:txBody>
      </p:sp>
      <p:sp>
        <p:nvSpPr>
          <p:cNvPr id="13" name="Footer Placeholder 11">
            <a:extLst>
              <a:ext uri="{FF2B5EF4-FFF2-40B4-BE49-F238E27FC236}">
                <a16:creationId xmlns:a16="http://schemas.microsoft.com/office/drawing/2014/main" id="{F157A486-4791-AA4F-BA22-8DFF35FC95B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116643" y="6075189"/>
            <a:ext cx="2489224" cy="38289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 i="0">
                <a:solidFill>
                  <a:srgbClr val="00D1F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l"/>
            <a:r>
              <a:rPr lang="en-US" dirty="0"/>
              <a:t>Arto Sirviö, </a:t>
            </a:r>
            <a:r>
              <a:rPr lang="en-US" dirty="0" err="1"/>
              <a:t>ryhmäpäällikkö</a:t>
            </a:r>
            <a:endParaRPr lang="en-FI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1BA42CE-FEC8-4C45-AE69-28CCE32D271F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67573" y="4014597"/>
            <a:ext cx="2298141" cy="333601"/>
          </a:xfrm>
          <a:prstGeom prst="rect">
            <a:avLst/>
          </a:prstGeom>
        </p:spPr>
      </p:pic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C6ABAD09-8D6B-8043-87C0-21AA3FFED66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5380731"/>
            <a:ext cx="10515600" cy="52297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 i="0">
                <a:solidFill>
                  <a:srgbClr val="00D1F4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dirty="0"/>
              <a:t>Click to add a subheading</a:t>
            </a:r>
          </a:p>
        </p:txBody>
      </p:sp>
    </p:spTree>
    <p:extLst>
      <p:ext uri="{BB962C8B-B14F-4D97-AF65-F5344CB8AC3E}">
        <p14:creationId xmlns:p14="http://schemas.microsoft.com/office/powerpoint/2010/main" val="15790748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Main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2">
            <a:extLst>
              <a:ext uri="{FF2B5EF4-FFF2-40B4-BE49-F238E27FC236}">
                <a16:creationId xmlns:a16="http://schemas.microsoft.com/office/drawing/2014/main" id="{BEC500F9-487F-E7F8-4F22-9AC0F391B59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3" y="365129"/>
            <a:ext cx="10515600" cy="132555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rmAutofit/>
          </a:bodyPr>
          <a:lstStyle>
            <a:lvl1pPr marL="0" marR="0" lvl="0" indent="0" fontAlgn="auto">
              <a:spcBef>
                <a:spcPts val="0"/>
              </a:spcBef>
              <a:spcAft>
                <a:spcPts val="0"/>
              </a:spcAft>
              <a:tabLst/>
              <a:defRPr lang="en-GB" sz="3200" b="1" i="0" u="none" strike="noStrike" cap="none" spc="0" baseline="0">
                <a:solidFill>
                  <a:srgbClr val="000000"/>
                </a:solidFill>
                <a:uFillTx/>
                <a:latin typeface="Arial Black" pitchFamily="34"/>
                <a:cs typeface="Arial Black" pitchFamily="34"/>
              </a:defRPr>
            </a:lvl1pPr>
          </a:lstStyle>
          <a:p>
            <a:pPr lvl="0"/>
            <a:r>
              <a:rPr lang="en-GB"/>
              <a:t>CLICK TO EDIT TITLE STYLE</a:t>
            </a:r>
            <a:endParaRPr lang="en-FI"/>
          </a:p>
        </p:txBody>
      </p:sp>
      <p:sp>
        <p:nvSpPr>
          <p:cNvPr id="3" name="Text Placeholder 17">
            <a:extLst>
              <a:ext uri="{FF2B5EF4-FFF2-40B4-BE49-F238E27FC236}">
                <a16:creationId xmlns:a16="http://schemas.microsoft.com/office/drawing/2014/main" id="{DAE58FE0-3BE3-FEE8-2860-011CABA3FD68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838203" y="1816098"/>
            <a:ext cx="10515600" cy="399597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R="0" lvl="0" fontAlgn="auto">
              <a:spcAft>
                <a:spcPts val="0"/>
              </a:spcAft>
              <a:buSzPct val="100000"/>
              <a:buFont typeface="Arial" pitchFamily="34"/>
              <a:tabLst/>
              <a:defRPr lang="en-GB" b="0" i="0" u="none" strike="noStrike" cap="none" spc="0" baseline="0">
                <a:solidFill>
                  <a:srgbClr val="000000"/>
                </a:solidFill>
                <a:uFillTx/>
                <a:latin typeface="Calibri"/>
              </a:defRPr>
            </a:lvl1pPr>
            <a:lvl2pPr marR="0" lvl="1" fontAlgn="auto">
              <a:spcAft>
                <a:spcPts val="0"/>
              </a:spcAft>
              <a:buSzPct val="100000"/>
              <a:buFont typeface="Arial" pitchFamily="34"/>
              <a:tabLst/>
              <a:defRPr lang="en-GB" b="0" i="0" u="none" strike="noStrike" cap="none" spc="0" baseline="0">
                <a:solidFill>
                  <a:srgbClr val="000000"/>
                </a:solidFill>
                <a:uFillTx/>
                <a:latin typeface="Calibri"/>
              </a:defRPr>
            </a:lvl2pPr>
            <a:lvl3pPr marR="0" lvl="2" fontAlgn="auto">
              <a:spcAft>
                <a:spcPts val="0"/>
              </a:spcAft>
              <a:buSzPct val="100000"/>
              <a:buFont typeface="Arial" pitchFamily="34"/>
              <a:tabLst/>
              <a:defRPr lang="en-GB" b="0" i="0" u="none" strike="noStrike" cap="none" spc="0" baseline="0">
                <a:solidFill>
                  <a:srgbClr val="000000"/>
                </a:solidFill>
                <a:uFillTx/>
                <a:latin typeface="Calibri"/>
              </a:defRPr>
            </a:lvl3pPr>
            <a:lvl4pPr marR="0" lvl="3" fontAlgn="auto">
              <a:spcAft>
                <a:spcPts val="0"/>
              </a:spcAft>
              <a:buSzPct val="100000"/>
              <a:buFont typeface="Arial" pitchFamily="34"/>
              <a:tabLst/>
              <a:defRPr lang="en-GB" b="0" i="0" u="none" strike="noStrike" cap="none" spc="0" baseline="0">
                <a:solidFill>
                  <a:srgbClr val="000000"/>
                </a:solidFill>
                <a:uFillTx/>
                <a:latin typeface="Calibri"/>
              </a:defRPr>
            </a:lvl4pPr>
            <a:lvl5pPr marR="0" lvl="4" fontAlgn="auto">
              <a:spcAft>
                <a:spcPts val="0"/>
              </a:spcAft>
              <a:buSzPct val="100000"/>
              <a:buFont typeface="Arial" pitchFamily="34"/>
              <a:tabLst/>
              <a:defRPr lang="en-GB" b="0" i="0" u="none" strike="noStrike" cap="none" spc="0" baseline="0">
                <a:solidFill>
                  <a:srgbClr val="000000"/>
                </a:solidFill>
                <a:uFillTx/>
                <a:latin typeface="Calibri"/>
              </a:defRPr>
            </a:lvl5pPr>
          </a:lstStyle>
          <a:p>
            <a:pPr lvl="0"/>
            <a:r>
              <a:rPr lang="en-GB"/>
              <a:t>Click to edit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E202D5-7098-6C71-D2C0-EC867C67DA5E}"/>
              </a:ext>
            </a:extLst>
          </p:cNvPr>
          <p:cNvSpPr txBox="1">
            <a:spLocks noGrp="1"/>
          </p:cNvSpPr>
          <p:nvPr>
            <p:ph type="dt" sz="quarter" idx="7"/>
          </p:nvPr>
        </p:nvSpPr>
        <p:spPr>
          <a:xfrm>
            <a:off x="838203" y="6280245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fi-FI" sz="1200" b="0" i="0" u="none" strike="noStrike" kern="1200" cap="none" spc="0" baseline="0">
                <a:solidFill>
                  <a:srgbClr val="00309E"/>
                </a:solidFill>
                <a:uFillTx/>
                <a:latin typeface="Calibri"/>
              </a:defRPr>
            </a:lvl1pPr>
          </a:lstStyle>
          <a:p>
            <a:pPr lvl="0"/>
            <a:fld id="{63961D0B-2473-48ED-AC32-05A8BA626E98}" type="datetime1">
              <a:rPr lang="fi-FI"/>
              <a:pPr lvl="0"/>
              <a:t>5.2.2024</a:t>
            </a:fld>
            <a:endParaRPr lang="en-FI"/>
          </a:p>
        </p:txBody>
      </p:sp>
      <p:sp>
        <p:nvSpPr>
          <p:cNvPr id="5" name="Footer Placeholder 11">
            <a:extLst>
              <a:ext uri="{FF2B5EF4-FFF2-40B4-BE49-F238E27FC236}">
                <a16:creationId xmlns:a16="http://schemas.microsoft.com/office/drawing/2014/main" id="{C8C635C5-ACE6-3CC3-DF5F-5C33798D4F68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>
          <a:xfrm>
            <a:off x="3581403" y="6280245"/>
            <a:ext cx="41148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200" b="0" i="0" u="none" strike="noStrike" kern="1200" cap="none" spc="0" baseline="0">
                <a:solidFill>
                  <a:srgbClr val="00309E"/>
                </a:solidFill>
                <a:uFillTx/>
                <a:latin typeface="Calibri"/>
              </a:defRPr>
            </a:lvl1pPr>
          </a:lstStyle>
          <a:p>
            <a:pPr lvl="0"/>
            <a:r>
              <a:rPr lang="en-US"/>
              <a:t>Esittäjän nimi</a:t>
            </a:r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655220298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5">
            <a:extLst>
              <a:ext uri="{FF2B5EF4-FFF2-40B4-BE49-F238E27FC236}">
                <a16:creationId xmlns:a16="http://schemas.microsoft.com/office/drawing/2014/main" id="{59B1C9AC-20FB-DCE2-F9DE-636C8841FD1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192" t="22684" r="1338" b="43322"/>
          <a:stretch>
            <a:fillRect/>
          </a:stretch>
        </p:blipFill>
        <p:spPr>
          <a:xfrm>
            <a:off x="0" y="0"/>
            <a:ext cx="12191996" cy="6858000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Freeform: Shape 5">
            <a:extLst>
              <a:ext uri="{FF2B5EF4-FFF2-40B4-BE49-F238E27FC236}">
                <a16:creationId xmlns:a16="http://schemas.microsoft.com/office/drawing/2014/main" id="{4E12B59A-EC72-C159-4E65-F592DED8D628}"/>
              </a:ext>
            </a:extLst>
          </p:cNvPr>
          <p:cNvSpPr/>
          <p:nvPr/>
        </p:nvSpPr>
        <p:spPr>
          <a:xfrm rot="5400013">
            <a:off x="4656307" y="-677698"/>
            <a:ext cx="2880204" cy="12191192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22607911"/>
              <a:gd name="f7" fmla="val 12222063"/>
              <a:gd name="f8" fmla="val 22606869"/>
              <a:gd name="f9" fmla="val 12207239"/>
              <a:gd name="f10" fmla="val 22617691"/>
              <a:gd name="f11" fmla="val 8143240"/>
              <a:gd name="f12" fmla="val 22540578"/>
              <a:gd name="f13" fmla="val 4063999"/>
              <a:gd name="f14" fmla="val 22551400"/>
              <a:gd name="f15" fmla="val 1449421"/>
              <a:gd name="f16" fmla="val 10486"/>
              <a:gd name="f17" fmla="val 1087303"/>
              <a:gd name="f18" fmla="val 312340"/>
              <a:gd name="f19" fmla="val -1772019"/>
              <a:gd name="f20" fmla="val 2219405"/>
              <a:gd name="f21" fmla="val 1703424"/>
              <a:gd name="f22" fmla="val 6524625"/>
              <a:gd name="f23" fmla="val 5040761"/>
              <a:gd name="f24" fmla="val 10658765"/>
              <a:gd name="f25" fmla="val 2829743"/>
              <a:gd name="f26" fmla="val 11507766"/>
              <a:gd name="f27" fmla="val 1735932"/>
              <a:gd name="f28" fmla="+- 0 0 -90"/>
              <a:gd name="f29" fmla="*/ f3 1 22607911"/>
              <a:gd name="f30" fmla="*/ f4 1 12222063"/>
              <a:gd name="f31" fmla="val f5"/>
              <a:gd name="f32" fmla="val f6"/>
              <a:gd name="f33" fmla="val f7"/>
              <a:gd name="f34" fmla="*/ f28 f0 1"/>
              <a:gd name="f35" fmla="+- f33 0 f31"/>
              <a:gd name="f36" fmla="+- f32 0 f31"/>
              <a:gd name="f37" fmla="*/ f34 1 f2"/>
              <a:gd name="f38" fmla="*/ f36 1 22607911"/>
              <a:gd name="f39" fmla="*/ f35 1 12222063"/>
              <a:gd name="f40" fmla="*/ 22606869 f36 1"/>
              <a:gd name="f41" fmla="*/ 12207239 f35 1"/>
              <a:gd name="f42" fmla="*/ 22551400 f36 1"/>
              <a:gd name="f43" fmla="*/ 0 f35 1"/>
              <a:gd name="f44" fmla="*/ 1449421 f36 1"/>
              <a:gd name="f45" fmla="*/ 10486 f35 1"/>
              <a:gd name="f46" fmla="*/ 1703424 f36 1"/>
              <a:gd name="f47" fmla="*/ 6524625 f35 1"/>
              <a:gd name="f48" fmla="*/ 1735932 f36 1"/>
              <a:gd name="f49" fmla="*/ 12222063 f35 1"/>
              <a:gd name="f50" fmla="+- f37 0 f1"/>
              <a:gd name="f51" fmla="*/ f40 1 22607911"/>
              <a:gd name="f52" fmla="*/ f41 1 12222063"/>
              <a:gd name="f53" fmla="*/ f42 1 22607911"/>
              <a:gd name="f54" fmla="*/ f43 1 12222063"/>
              <a:gd name="f55" fmla="*/ f44 1 22607911"/>
              <a:gd name="f56" fmla="*/ f45 1 12222063"/>
              <a:gd name="f57" fmla="*/ f46 1 22607911"/>
              <a:gd name="f58" fmla="*/ f47 1 12222063"/>
              <a:gd name="f59" fmla="*/ f48 1 22607911"/>
              <a:gd name="f60" fmla="*/ f49 1 12222063"/>
              <a:gd name="f61" fmla="*/ f31 1 f38"/>
              <a:gd name="f62" fmla="*/ f32 1 f38"/>
              <a:gd name="f63" fmla="*/ f31 1 f39"/>
              <a:gd name="f64" fmla="*/ f33 1 f39"/>
              <a:gd name="f65" fmla="*/ f51 1 f38"/>
              <a:gd name="f66" fmla="*/ f52 1 f39"/>
              <a:gd name="f67" fmla="*/ f53 1 f38"/>
              <a:gd name="f68" fmla="*/ f54 1 f39"/>
              <a:gd name="f69" fmla="*/ f55 1 f38"/>
              <a:gd name="f70" fmla="*/ f56 1 f39"/>
              <a:gd name="f71" fmla="*/ f57 1 f38"/>
              <a:gd name="f72" fmla="*/ f58 1 f39"/>
              <a:gd name="f73" fmla="*/ f59 1 f38"/>
              <a:gd name="f74" fmla="*/ f60 1 f39"/>
              <a:gd name="f75" fmla="*/ f61 f29 1"/>
              <a:gd name="f76" fmla="*/ f62 f29 1"/>
              <a:gd name="f77" fmla="*/ f64 f30 1"/>
              <a:gd name="f78" fmla="*/ f63 f30 1"/>
              <a:gd name="f79" fmla="*/ f65 f29 1"/>
              <a:gd name="f80" fmla="*/ f66 f30 1"/>
              <a:gd name="f81" fmla="*/ f67 f29 1"/>
              <a:gd name="f82" fmla="*/ f68 f30 1"/>
              <a:gd name="f83" fmla="*/ f69 f29 1"/>
              <a:gd name="f84" fmla="*/ f70 f30 1"/>
              <a:gd name="f85" fmla="*/ f71 f29 1"/>
              <a:gd name="f86" fmla="*/ f72 f30 1"/>
              <a:gd name="f87" fmla="*/ f73 f29 1"/>
              <a:gd name="f88" fmla="*/ f74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50">
                <a:pos x="f79" y="f80"/>
              </a:cxn>
              <a:cxn ang="f50">
                <a:pos x="f81" y="f82"/>
              </a:cxn>
              <a:cxn ang="f50">
                <a:pos x="f83" y="f84"/>
              </a:cxn>
              <a:cxn ang="f50">
                <a:pos x="f85" y="f86"/>
              </a:cxn>
              <a:cxn ang="f50">
                <a:pos x="f87" y="f88"/>
              </a:cxn>
              <a:cxn ang="f50">
                <a:pos x="f79" y="f80"/>
              </a:cxn>
            </a:cxnLst>
            <a:rect l="f75" t="f78" r="f76" b="f77"/>
            <a:pathLst>
              <a:path w="22607911" h="12222063">
                <a:moveTo>
                  <a:pt x="f8" y="f9"/>
                </a:moveTo>
                <a:cubicBezTo>
                  <a:pt x="f10" y="f11"/>
                  <a:pt x="f12" y="f13"/>
                  <a:pt x="f14" y="f5"/>
                </a:cubicBezTo>
                <a:lnTo>
                  <a:pt x="f15" y="f16"/>
                </a:lnTo>
                <a:cubicBezTo>
                  <a:pt x="f17" y="f18"/>
                  <a:pt x="f19" y="f20"/>
                  <a:pt x="f21" y="f22"/>
                </a:cubicBezTo>
                <a:cubicBezTo>
                  <a:pt x="f23" y="f24"/>
                  <a:pt x="f25" y="f26"/>
                  <a:pt x="f27" y="f7"/>
                </a:cubicBezTo>
                <a:lnTo>
                  <a:pt x="f8" y="f9"/>
                </a:lnTo>
                <a:close/>
              </a:path>
            </a:pathLst>
          </a:custGeom>
          <a:solidFill>
            <a:srgbClr val="00309E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pic>
        <p:nvPicPr>
          <p:cNvPr id="4" name="Picture 8">
            <a:extLst>
              <a:ext uri="{FF2B5EF4-FFF2-40B4-BE49-F238E27FC236}">
                <a16:creationId xmlns:a16="http://schemas.microsoft.com/office/drawing/2014/main" id="{3C968466-1E44-9D2C-3831-A0F53775F5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" y="5978795"/>
            <a:ext cx="12191996" cy="41416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Picture 9">
            <a:extLst>
              <a:ext uri="{FF2B5EF4-FFF2-40B4-BE49-F238E27FC236}">
                <a16:creationId xmlns:a16="http://schemas.microsoft.com/office/drawing/2014/main" id="{5BB5E7F4-82DA-FB5C-2F88-429E5DB222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153976"/>
            <a:ext cx="12210230" cy="130695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6" name="Picture 12" descr="A picture containing text, clock&#10;&#10;Description automatically generated">
            <a:extLst>
              <a:ext uri="{FF2B5EF4-FFF2-40B4-BE49-F238E27FC236}">
                <a16:creationId xmlns:a16="http://schemas.microsoft.com/office/drawing/2014/main" id="{23A2094D-80FF-2145-60EC-FF1346A602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6793" y="535728"/>
            <a:ext cx="2006723" cy="288986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7" name="Oval 13">
            <a:extLst>
              <a:ext uri="{FF2B5EF4-FFF2-40B4-BE49-F238E27FC236}">
                <a16:creationId xmlns:a16="http://schemas.microsoft.com/office/drawing/2014/main" id="{225E3C52-AB75-B9A6-4763-27F792E7CABB}"/>
              </a:ext>
            </a:extLst>
          </p:cNvPr>
          <p:cNvSpPr/>
          <p:nvPr/>
        </p:nvSpPr>
        <p:spPr>
          <a:xfrm>
            <a:off x="4501298" y="2507906"/>
            <a:ext cx="497817" cy="497817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val f7"/>
              <a:gd name="f15" fmla="+- 2700000 f2 0"/>
              <a:gd name="f16" fmla="*/ f9 f1 1"/>
              <a:gd name="f17" fmla="*/ f10 f1 1"/>
              <a:gd name="f18" fmla="?: f11 f4 1"/>
              <a:gd name="f19" fmla="?: f12 f5 1"/>
              <a:gd name="f20" fmla="?: f13 f6 1"/>
              <a:gd name="f21" fmla="*/ f15 f8 1"/>
              <a:gd name="f22" fmla="*/ f16 1 f3"/>
              <a:gd name="f23" fmla="*/ f17 1 f3"/>
              <a:gd name="f24" fmla="*/ f18 1 21600"/>
              <a:gd name="f25" fmla="*/ f19 1 21600"/>
              <a:gd name="f26" fmla="*/ 21600 f18 1"/>
              <a:gd name="f27" fmla="*/ 21600 f19 1"/>
              <a:gd name="f28" fmla="*/ f21 1 f1"/>
              <a:gd name="f29" fmla="+- f22 0 f2"/>
              <a:gd name="f30" fmla="+- f23 0 f2"/>
              <a:gd name="f31" fmla="min f25 f24"/>
              <a:gd name="f32" fmla="*/ f26 1 f20"/>
              <a:gd name="f33" fmla="*/ f27 1 f20"/>
              <a:gd name="f34" fmla="+- 0 0 f28"/>
              <a:gd name="f35" fmla="val f32"/>
              <a:gd name="f36" fmla="val f33"/>
              <a:gd name="f37" fmla="+- 0 0 f34"/>
              <a:gd name="f38" fmla="*/ f14 f31 1"/>
              <a:gd name="f39" fmla="+- f36 0 f14"/>
              <a:gd name="f40" fmla="+- f35 0 f14"/>
              <a:gd name="f41" fmla="*/ f37 f1 1"/>
              <a:gd name="f42" fmla="*/ f39 1 2"/>
              <a:gd name="f43" fmla="*/ f40 1 2"/>
              <a:gd name="f44" fmla="*/ f41 1 f8"/>
              <a:gd name="f45" fmla="+- f14 f42 0"/>
              <a:gd name="f46" fmla="+- f14 f43 0"/>
              <a:gd name="f47" fmla="+- f44 0 f2"/>
              <a:gd name="f48" fmla="*/ f43 f31 1"/>
              <a:gd name="f49" fmla="*/ f42 f31 1"/>
              <a:gd name="f50" fmla="cos 1 f47"/>
              <a:gd name="f51" fmla="sin 1 f47"/>
              <a:gd name="f52" fmla="*/ f45 f31 1"/>
              <a:gd name="f53" fmla="+- 0 0 f50"/>
              <a:gd name="f54" fmla="+- 0 0 f51"/>
              <a:gd name="f55" fmla="+- 0 0 f53"/>
              <a:gd name="f56" fmla="+- 0 0 f54"/>
              <a:gd name="f57" fmla="*/ f55 f43 1"/>
              <a:gd name="f58" fmla="*/ f56 f42 1"/>
              <a:gd name="f59" fmla="+- f46 0 f57"/>
              <a:gd name="f60" fmla="+- f46 f57 0"/>
              <a:gd name="f61" fmla="+- f45 0 f58"/>
              <a:gd name="f62" fmla="+- f45 f58 0"/>
              <a:gd name="f63" fmla="*/ f59 f31 1"/>
              <a:gd name="f64" fmla="*/ f61 f31 1"/>
              <a:gd name="f65" fmla="*/ f60 f31 1"/>
              <a:gd name="f66" fmla="*/ f62 f31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63" y="f64"/>
              </a:cxn>
              <a:cxn ang="f30">
                <a:pos x="f63" y="f66"/>
              </a:cxn>
              <a:cxn ang="f30">
                <a:pos x="f65" y="f66"/>
              </a:cxn>
              <a:cxn ang="f29">
                <a:pos x="f65" y="f64"/>
              </a:cxn>
            </a:cxnLst>
            <a:rect l="f63" t="f64" r="f65" b="f66"/>
            <a:pathLst>
              <a:path>
                <a:moveTo>
                  <a:pt x="f38" y="f52"/>
                </a:moveTo>
                <a:arcTo wR="f48" hR="f49" stAng="f1" swAng="f0"/>
                <a:close/>
              </a:path>
            </a:pathLst>
          </a:custGeom>
          <a:solidFill>
            <a:srgbClr val="FFFFFF">
              <a:alpha val="87977"/>
            </a:srgbClr>
          </a:solidFill>
          <a:ln cap="flat">
            <a:noFill/>
            <a:prstDash val="solid"/>
          </a:ln>
          <a:effectLst>
            <a:outerShdw dist="130614" dir="11159949" algn="tl">
              <a:srgbClr val="FFFFFF">
                <a:alpha val="91000"/>
              </a:srgbClr>
            </a:outerShdw>
          </a:effectLst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FI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8" name="Oval 14">
            <a:extLst>
              <a:ext uri="{FF2B5EF4-FFF2-40B4-BE49-F238E27FC236}">
                <a16:creationId xmlns:a16="http://schemas.microsoft.com/office/drawing/2014/main" id="{C31BAA1D-114E-745A-AD8D-D1AE82F8550B}"/>
              </a:ext>
            </a:extLst>
          </p:cNvPr>
          <p:cNvSpPr/>
          <p:nvPr/>
        </p:nvSpPr>
        <p:spPr>
          <a:xfrm>
            <a:off x="5711589" y="1364513"/>
            <a:ext cx="497817" cy="497817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val f7"/>
              <a:gd name="f15" fmla="+- 2700000 f2 0"/>
              <a:gd name="f16" fmla="*/ f9 f1 1"/>
              <a:gd name="f17" fmla="*/ f10 f1 1"/>
              <a:gd name="f18" fmla="?: f11 f4 1"/>
              <a:gd name="f19" fmla="?: f12 f5 1"/>
              <a:gd name="f20" fmla="?: f13 f6 1"/>
              <a:gd name="f21" fmla="*/ f15 f8 1"/>
              <a:gd name="f22" fmla="*/ f16 1 f3"/>
              <a:gd name="f23" fmla="*/ f17 1 f3"/>
              <a:gd name="f24" fmla="*/ f18 1 21600"/>
              <a:gd name="f25" fmla="*/ f19 1 21600"/>
              <a:gd name="f26" fmla="*/ 21600 f18 1"/>
              <a:gd name="f27" fmla="*/ 21600 f19 1"/>
              <a:gd name="f28" fmla="*/ f21 1 f1"/>
              <a:gd name="f29" fmla="+- f22 0 f2"/>
              <a:gd name="f30" fmla="+- f23 0 f2"/>
              <a:gd name="f31" fmla="min f25 f24"/>
              <a:gd name="f32" fmla="*/ f26 1 f20"/>
              <a:gd name="f33" fmla="*/ f27 1 f20"/>
              <a:gd name="f34" fmla="+- 0 0 f28"/>
              <a:gd name="f35" fmla="val f32"/>
              <a:gd name="f36" fmla="val f33"/>
              <a:gd name="f37" fmla="+- 0 0 f34"/>
              <a:gd name="f38" fmla="*/ f14 f31 1"/>
              <a:gd name="f39" fmla="+- f36 0 f14"/>
              <a:gd name="f40" fmla="+- f35 0 f14"/>
              <a:gd name="f41" fmla="*/ f37 f1 1"/>
              <a:gd name="f42" fmla="*/ f39 1 2"/>
              <a:gd name="f43" fmla="*/ f40 1 2"/>
              <a:gd name="f44" fmla="*/ f41 1 f8"/>
              <a:gd name="f45" fmla="+- f14 f42 0"/>
              <a:gd name="f46" fmla="+- f14 f43 0"/>
              <a:gd name="f47" fmla="+- f44 0 f2"/>
              <a:gd name="f48" fmla="*/ f43 f31 1"/>
              <a:gd name="f49" fmla="*/ f42 f31 1"/>
              <a:gd name="f50" fmla="cos 1 f47"/>
              <a:gd name="f51" fmla="sin 1 f47"/>
              <a:gd name="f52" fmla="*/ f45 f31 1"/>
              <a:gd name="f53" fmla="+- 0 0 f50"/>
              <a:gd name="f54" fmla="+- 0 0 f51"/>
              <a:gd name="f55" fmla="+- 0 0 f53"/>
              <a:gd name="f56" fmla="+- 0 0 f54"/>
              <a:gd name="f57" fmla="*/ f55 f43 1"/>
              <a:gd name="f58" fmla="*/ f56 f42 1"/>
              <a:gd name="f59" fmla="+- f46 0 f57"/>
              <a:gd name="f60" fmla="+- f46 f57 0"/>
              <a:gd name="f61" fmla="+- f45 0 f58"/>
              <a:gd name="f62" fmla="+- f45 f58 0"/>
              <a:gd name="f63" fmla="*/ f59 f31 1"/>
              <a:gd name="f64" fmla="*/ f61 f31 1"/>
              <a:gd name="f65" fmla="*/ f60 f31 1"/>
              <a:gd name="f66" fmla="*/ f62 f31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63" y="f64"/>
              </a:cxn>
              <a:cxn ang="f30">
                <a:pos x="f63" y="f66"/>
              </a:cxn>
              <a:cxn ang="f30">
                <a:pos x="f65" y="f66"/>
              </a:cxn>
              <a:cxn ang="f29">
                <a:pos x="f65" y="f64"/>
              </a:cxn>
            </a:cxnLst>
            <a:rect l="f63" t="f64" r="f65" b="f66"/>
            <a:pathLst>
              <a:path>
                <a:moveTo>
                  <a:pt x="f38" y="f52"/>
                </a:moveTo>
                <a:arcTo wR="f48" hR="f49" stAng="f1" swAng="f0"/>
                <a:close/>
              </a:path>
            </a:pathLst>
          </a:custGeom>
          <a:solidFill>
            <a:srgbClr val="FFFFFF">
              <a:alpha val="88027"/>
            </a:srgbClr>
          </a:solidFill>
          <a:ln cap="flat">
            <a:noFill/>
            <a:prstDash val="solid"/>
          </a:ln>
          <a:effectLst>
            <a:outerShdw dist="130614" dir="11159949" algn="tl">
              <a:srgbClr val="FFFFFF">
                <a:alpha val="91000"/>
              </a:srgbClr>
            </a:outerShdw>
          </a:effectLst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FI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grpSp>
        <p:nvGrpSpPr>
          <p:cNvPr id="9" name="join">
            <a:extLst>
              <a:ext uri="{FF2B5EF4-FFF2-40B4-BE49-F238E27FC236}">
                <a16:creationId xmlns:a16="http://schemas.microsoft.com/office/drawing/2014/main" id="{08BE0927-1362-2A7F-ABA2-A9153E1E058B}"/>
              </a:ext>
            </a:extLst>
          </p:cNvPr>
          <p:cNvGrpSpPr/>
          <p:nvPr/>
        </p:nvGrpSpPr>
        <p:grpSpPr>
          <a:xfrm>
            <a:off x="5742624" y="1401628"/>
            <a:ext cx="466791" cy="470541"/>
            <a:chOff x="5742624" y="1401628"/>
            <a:chExt cx="466791" cy="470541"/>
          </a:xfrm>
        </p:grpSpPr>
        <p:sp>
          <p:nvSpPr>
            <p:cNvPr id="10" name="Freeform: Shape 6">
              <a:extLst>
                <a:ext uri="{FF2B5EF4-FFF2-40B4-BE49-F238E27FC236}">
                  <a16:creationId xmlns:a16="http://schemas.microsoft.com/office/drawing/2014/main" id="{B8EC40F6-D2BD-D8FD-96BF-B09A5D70B53B}"/>
                </a:ext>
              </a:extLst>
            </p:cNvPr>
            <p:cNvSpPr/>
            <p:nvPr/>
          </p:nvSpPr>
          <p:spPr>
            <a:xfrm>
              <a:off x="6008312" y="1401628"/>
              <a:ext cx="187104" cy="187104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96973"/>
                <a:gd name="f7" fmla="val 48642"/>
                <a:gd name="f8" fmla="val 97284"/>
                <a:gd name="f9" fmla="val 21839"/>
                <a:gd name="f10" fmla="val 75446"/>
                <a:gd name="f11" fmla="val 21800"/>
                <a:gd name="f12" fmla="val 75485"/>
                <a:gd name="f13" fmla="val 15516"/>
                <a:gd name="f14" fmla="val 30372"/>
                <a:gd name="f15" fmla="val 66912"/>
                <a:gd name="f16" fmla="val 81768"/>
                <a:gd name="f17" fmla="+- 0 0 -90"/>
                <a:gd name="f18" fmla="*/ f3 1 96973"/>
                <a:gd name="f19" fmla="*/ f4 1 96973"/>
                <a:gd name="f20" fmla="val f5"/>
                <a:gd name="f21" fmla="val f6"/>
                <a:gd name="f22" fmla="*/ f17 f0 1"/>
                <a:gd name="f23" fmla="+- f21 0 f20"/>
                <a:gd name="f24" fmla="*/ f22 1 f2"/>
                <a:gd name="f25" fmla="*/ f23 1 96973"/>
                <a:gd name="f26" fmla="*/ 48642 f23 1"/>
                <a:gd name="f27" fmla="*/ 97284 f23 1"/>
                <a:gd name="f28" fmla="*/ 0 f23 1"/>
                <a:gd name="f29" fmla="*/ 15516 f23 1"/>
                <a:gd name="f30" fmla="*/ 81768 f23 1"/>
                <a:gd name="f31" fmla="+- f24 0 f1"/>
                <a:gd name="f32" fmla="*/ f26 1 96973"/>
                <a:gd name="f33" fmla="*/ f27 1 96973"/>
                <a:gd name="f34" fmla="*/ f28 1 96973"/>
                <a:gd name="f35" fmla="*/ f29 1 96973"/>
                <a:gd name="f36" fmla="*/ f30 1 96973"/>
                <a:gd name="f37" fmla="*/ f20 1 f25"/>
                <a:gd name="f38" fmla="*/ f21 1 f25"/>
                <a:gd name="f39" fmla="*/ f32 1 f25"/>
                <a:gd name="f40" fmla="*/ f33 1 f25"/>
                <a:gd name="f41" fmla="*/ f34 1 f25"/>
                <a:gd name="f42" fmla="*/ f35 1 f25"/>
                <a:gd name="f43" fmla="*/ f36 1 f25"/>
                <a:gd name="f44" fmla="*/ f37 f18 1"/>
                <a:gd name="f45" fmla="*/ f38 f18 1"/>
                <a:gd name="f46" fmla="*/ f38 f19 1"/>
                <a:gd name="f47" fmla="*/ f37 f19 1"/>
                <a:gd name="f48" fmla="*/ f39 f18 1"/>
                <a:gd name="f49" fmla="*/ f40 f19 1"/>
                <a:gd name="f50" fmla="*/ f41 f18 1"/>
                <a:gd name="f51" fmla="*/ f39 f19 1"/>
                <a:gd name="f52" fmla="*/ f41 f19 1"/>
                <a:gd name="f53" fmla="*/ f40 f18 1"/>
                <a:gd name="f54" fmla="*/ f42 f19 1"/>
                <a:gd name="f55" fmla="*/ f42 f18 1"/>
                <a:gd name="f56" fmla="*/ f43 f19 1"/>
                <a:gd name="f57" fmla="*/ f43 f1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1">
                  <a:pos x="f48" y="f49"/>
                </a:cxn>
                <a:cxn ang="f31">
                  <a:pos x="f50" y="f51"/>
                </a:cxn>
                <a:cxn ang="f31">
                  <a:pos x="f48" y="f52"/>
                </a:cxn>
                <a:cxn ang="f31">
                  <a:pos x="f53" y="f51"/>
                </a:cxn>
                <a:cxn ang="f31">
                  <a:pos x="f48" y="f49"/>
                </a:cxn>
                <a:cxn ang="f31">
                  <a:pos x="f48" y="f54"/>
                </a:cxn>
                <a:cxn ang="f31">
                  <a:pos x="f55" y="f51"/>
                </a:cxn>
                <a:cxn ang="f31">
                  <a:pos x="f48" y="f56"/>
                </a:cxn>
                <a:cxn ang="f31">
                  <a:pos x="f57" y="f51"/>
                </a:cxn>
                <a:cxn ang="f31">
                  <a:pos x="f48" y="f54"/>
                </a:cxn>
              </a:cxnLst>
              <a:rect l="f44" t="f47" r="f45" b="f46"/>
              <a:pathLst>
                <a:path w="96973" h="96973">
                  <a:moveTo>
                    <a:pt x="f7" y="f8"/>
                  </a:moveTo>
                  <a:cubicBezTo>
                    <a:pt x="f9" y="f8"/>
                    <a:pt x="f5" y="f10"/>
                    <a:pt x="f5" y="f7"/>
                  </a:cubicBezTo>
                  <a:cubicBezTo>
                    <a:pt x="f5" y="f11"/>
                    <a:pt x="f9" y="f5"/>
                    <a:pt x="f7" y="f5"/>
                  </a:cubicBezTo>
                  <a:cubicBezTo>
                    <a:pt x="f12" y="f5"/>
                    <a:pt x="f8" y="f9"/>
                    <a:pt x="f8" y="f7"/>
                  </a:cubicBezTo>
                  <a:cubicBezTo>
                    <a:pt x="f8" y="f12"/>
                    <a:pt x="f12" y="f8"/>
                    <a:pt x="f7" y="f8"/>
                  </a:cubicBezTo>
                  <a:close/>
                  <a:moveTo>
                    <a:pt x="f7" y="f13"/>
                  </a:moveTo>
                  <a:cubicBezTo>
                    <a:pt x="f14" y="f13"/>
                    <a:pt x="f13" y="f14"/>
                    <a:pt x="f13" y="f7"/>
                  </a:cubicBezTo>
                  <a:cubicBezTo>
                    <a:pt x="f13" y="f15"/>
                    <a:pt x="f14" y="f16"/>
                    <a:pt x="f7" y="f16"/>
                  </a:cubicBezTo>
                  <a:cubicBezTo>
                    <a:pt x="f15" y="f16"/>
                    <a:pt x="f16" y="f15"/>
                    <a:pt x="f16" y="f7"/>
                  </a:cubicBezTo>
                  <a:cubicBezTo>
                    <a:pt x="f16" y="f14"/>
                    <a:pt x="f15" y="f13"/>
                    <a:pt x="f7" y="f13"/>
                  </a:cubicBezTo>
                  <a:close/>
                </a:path>
              </a:pathLst>
            </a:custGeom>
            <a:solidFill>
              <a:srgbClr val="00309E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ID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11" name="Freeform: Shape 7">
              <a:extLst>
                <a:ext uri="{FF2B5EF4-FFF2-40B4-BE49-F238E27FC236}">
                  <a16:creationId xmlns:a16="http://schemas.microsoft.com/office/drawing/2014/main" id="{59F8B42B-9CC1-9A34-CA76-C16BECE6B241}"/>
                </a:ext>
              </a:extLst>
            </p:cNvPr>
            <p:cNvSpPr/>
            <p:nvPr/>
          </p:nvSpPr>
          <p:spPr>
            <a:xfrm>
              <a:off x="6060012" y="1446315"/>
              <a:ext cx="44906" cy="29937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23273"/>
                <a:gd name="f7" fmla="val 15515"/>
                <a:gd name="f8" fmla="val 3887"/>
                <a:gd name="f9" fmla="val 17339"/>
                <a:gd name="f10" fmla="val 3150"/>
                <a:gd name="f11" fmla="val 2374"/>
                <a:gd name="f12" fmla="val 17145"/>
                <a:gd name="f13" fmla="val 1715"/>
                <a:gd name="f14" fmla="val 16680"/>
                <a:gd name="f15" fmla="val -69"/>
                <a:gd name="f16" fmla="val 15477"/>
                <a:gd name="f17" fmla="val -535"/>
                <a:gd name="f18" fmla="val 13072"/>
                <a:gd name="f19" fmla="val 668"/>
                <a:gd name="f20" fmla="val 11288"/>
                <a:gd name="f21" fmla="val 5400"/>
                <a:gd name="f22" fmla="val 4228"/>
                <a:gd name="f23" fmla="val 13352"/>
                <a:gd name="f24" fmla="val 21847"/>
                <a:gd name="f25" fmla="val 23980"/>
                <a:gd name="f26" fmla="val 25726"/>
                <a:gd name="f27" fmla="val 1746"/>
                <a:gd name="f28" fmla="val 3879"/>
                <a:gd name="f29" fmla="val 6012"/>
                <a:gd name="f30" fmla="val 7758"/>
                <a:gd name="f31" fmla="val 15912"/>
                <a:gd name="f32" fmla="val 10404"/>
                <a:gd name="f33" fmla="val 10706"/>
                <a:gd name="f34" fmla="val 7107"/>
                <a:gd name="f35" fmla="val 15632"/>
                <a:gd name="f36" fmla="val 6370"/>
                <a:gd name="f37" fmla="val 16757"/>
                <a:gd name="f38" fmla="val 5128"/>
                <a:gd name="f39" fmla="+- 0 0 -90"/>
                <a:gd name="f40" fmla="*/ f3 1 23273"/>
                <a:gd name="f41" fmla="*/ f4 1 15515"/>
                <a:gd name="f42" fmla="val f5"/>
                <a:gd name="f43" fmla="val f6"/>
                <a:gd name="f44" fmla="val f7"/>
                <a:gd name="f45" fmla="*/ f39 f0 1"/>
                <a:gd name="f46" fmla="+- f44 0 f42"/>
                <a:gd name="f47" fmla="+- f43 0 f42"/>
                <a:gd name="f48" fmla="*/ f45 1 f2"/>
                <a:gd name="f49" fmla="*/ f47 1 23273"/>
                <a:gd name="f50" fmla="*/ f46 1 15515"/>
                <a:gd name="f51" fmla="*/ 3887 f47 1"/>
                <a:gd name="f52" fmla="*/ 17339 f46 1"/>
                <a:gd name="f53" fmla="*/ 1715 f47 1"/>
                <a:gd name="f54" fmla="*/ 16680 f46 1"/>
                <a:gd name="f55" fmla="*/ 668 f47 1"/>
                <a:gd name="f56" fmla="*/ 11288 f46 1"/>
                <a:gd name="f57" fmla="*/ 21847 f47 1"/>
                <a:gd name="f58" fmla="*/ 0 f46 1"/>
                <a:gd name="f59" fmla="*/ 25726 f47 1"/>
                <a:gd name="f60" fmla="*/ 3879 f46 1"/>
                <a:gd name="f61" fmla="*/ 7758 f46 1"/>
                <a:gd name="f62" fmla="*/ 7107 f47 1"/>
                <a:gd name="f63" fmla="*/ 15632 f46 1"/>
                <a:gd name="f64" fmla="+- f48 0 f1"/>
                <a:gd name="f65" fmla="*/ f51 1 23273"/>
                <a:gd name="f66" fmla="*/ f52 1 15515"/>
                <a:gd name="f67" fmla="*/ f53 1 23273"/>
                <a:gd name="f68" fmla="*/ f54 1 15515"/>
                <a:gd name="f69" fmla="*/ f55 1 23273"/>
                <a:gd name="f70" fmla="*/ f56 1 15515"/>
                <a:gd name="f71" fmla="*/ f57 1 23273"/>
                <a:gd name="f72" fmla="*/ f58 1 15515"/>
                <a:gd name="f73" fmla="*/ f59 1 23273"/>
                <a:gd name="f74" fmla="*/ f60 1 15515"/>
                <a:gd name="f75" fmla="*/ f61 1 15515"/>
                <a:gd name="f76" fmla="*/ f62 1 23273"/>
                <a:gd name="f77" fmla="*/ f63 1 15515"/>
                <a:gd name="f78" fmla="*/ f42 1 f49"/>
                <a:gd name="f79" fmla="*/ f43 1 f49"/>
                <a:gd name="f80" fmla="*/ f42 1 f50"/>
                <a:gd name="f81" fmla="*/ f44 1 f50"/>
                <a:gd name="f82" fmla="*/ f65 1 f49"/>
                <a:gd name="f83" fmla="*/ f66 1 f50"/>
                <a:gd name="f84" fmla="*/ f67 1 f49"/>
                <a:gd name="f85" fmla="*/ f68 1 f50"/>
                <a:gd name="f86" fmla="*/ f69 1 f49"/>
                <a:gd name="f87" fmla="*/ f70 1 f50"/>
                <a:gd name="f88" fmla="*/ f71 1 f49"/>
                <a:gd name="f89" fmla="*/ f72 1 f50"/>
                <a:gd name="f90" fmla="*/ f73 1 f49"/>
                <a:gd name="f91" fmla="*/ f74 1 f50"/>
                <a:gd name="f92" fmla="*/ f75 1 f50"/>
                <a:gd name="f93" fmla="*/ f76 1 f49"/>
                <a:gd name="f94" fmla="*/ f77 1 f50"/>
                <a:gd name="f95" fmla="*/ f78 f40 1"/>
                <a:gd name="f96" fmla="*/ f79 f40 1"/>
                <a:gd name="f97" fmla="*/ f81 f41 1"/>
                <a:gd name="f98" fmla="*/ f80 f41 1"/>
                <a:gd name="f99" fmla="*/ f82 f40 1"/>
                <a:gd name="f100" fmla="*/ f83 f41 1"/>
                <a:gd name="f101" fmla="*/ f84 f40 1"/>
                <a:gd name="f102" fmla="*/ f85 f41 1"/>
                <a:gd name="f103" fmla="*/ f86 f40 1"/>
                <a:gd name="f104" fmla="*/ f87 f41 1"/>
                <a:gd name="f105" fmla="*/ f88 f40 1"/>
                <a:gd name="f106" fmla="*/ f89 f41 1"/>
                <a:gd name="f107" fmla="*/ f90 f40 1"/>
                <a:gd name="f108" fmla="*/ f91 f41 1"/>
                <a:gd name="f109" fmla="*/ f92 f41 1"/>
                <a:gd name="f110" fmla="*/ f93 f40 1"/>
                <a:gd name="f111" fmla="*/ f94 f4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64">
                  <a:pos x="f99" y="f100"/>
                </a:cxn>
                <a:cxn ang="f64">
                  <a:pos x="f101" y="f102"/>
                </a:cxn>
                <a:cxn ang="f64">
                  <a:pos x="f103" y="f104"/>
                </a:cxn>
                <a:cxn ang="f64">
                  <a:pos x="f105" y="f106"/>
                </a:cxn>
                <a:cxn ang="f64">
                  <a:pos x="f107" y="f108"/>
                </a:cxn>
                <a:cxn ang="f64">
                  <a:pos x="f105" y="f109"/>
                </a:cxn>
                <a:cxn ang="f64">
                  <a:pos x="f110" y="f111"/>
                </a:cxn>
                <a:cxn ang="f64">
                  <a:pos x="f99" y="f100"/>
                </a:cxn>
              </a:cxnLst>
              <a:rect l="f95" t="f98" r="f96" b="f97"/>
              <a:pathLst>
                <a:path w="23273" h="15515">
                  <a:moveTo>
                    <a:pt x="f8" y="f9"/>
                  </a:moveTo>
                  <a:cubicBezTo>
                    <a:pt x="f10" y="f9"/>
                    <a:pt x="f11" y="f12"/>
                    <a:pt x="f13" y="f14"/>
                  </a:cubicBezTo>
                  <a:cubicBezTo>
                    <a:pt x="f15" y="f16"/>
                    <a:pt x="f17" y="f18"/>
                    <a:pt x="f19" y="f20"/>
                  </a:cubicBezTo>
                  <a:cubicBezTo>
                    <a:pt x="f21" y="f22"/>
                    <a:pt x="f23" y="f5"/>
                    <a:pt x="f24" y="f5"/>
                  </a:cubicBezTo>
                  <a:cubicBezTo>
                    <a:pt x="f25" y="f5"/>
                    <a:pt x="f26" y="f27"/>
                    <a:pt x="f26" y="f28"/>
                  </a:cubicBezTo>
                  <a:cubicBezTo>
                    <a:pt x="f26" y="f29"/>
                    <a:pt x="f25" y="f30"/>
                    <a:pt x="f24" y="f30"/>
                  </a:cubicBezTo>
                  <a:cubicBezTo>
                    <a:pt x="f31" y="f30"/>
                    <a:pt x="f32" y="f33"/>
                    <a:pt x="f34" y="f35"/>
                  </a:cubicBezTo>
                  <a:cubicBezTo>
                    <a:pt x="f36" y="f37"/>
                    <a:pt x="f38" y="f9"/>
                    <a:pt x="f8" y="f9"/>
                  </a:cubicBezTo>
                  <a:close/>
                </a:path>
              </a:pathLst>
            </a:custGeom>
            <a:solidFill>
              <a:srgbClr val="00309E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ID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12" name="Freeform: Shape 8">
              <a:extLst>
                <a:ext uri="{FF2B5EF4-FFF2-40B4-BE49-F238E27FC236}">
                  <a16:creationId xmlns:a16="http://schemas.microsoft.com/office/drawing/2014/main" id="{C120EA7A-D5FE-4C60-7EF3-E8C7BDE16F66}"/>
                </a:ext>
              </a:extLst>
            </p:cNvPr>
            <p:cNvSpPr/>
            <p:nvPr/>
          </p:nvSpPr>
          <p:spPr>
            <a:xfrm>
              <a:off x="5742624" y="1517638"/>
              <a:ext cx="209562" cy="209562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08610"/>
                <a:gd name="f7" fmla="val 54461"/>
                <a:gd name="f8" fmla="val 108921"/>
                <a:gd name="f9" fmla="val 24437"/>
                <a:gd name="f10" fmla="val 84484"/>
                <a:gd name="f11" fmla="val 84523"/>
                <a:gd name="f12" fmla="val 15516"/>
                <a:gd name="f13" fmla="val 32971"/>
                <a:gd name="f14" fmla="val 75950"/>
                <a:gd name="f15" fmla="val 93405"/>
                <a:gd name="f16" fmla="val 33010"/>
                <a:gd name="f17" fmla="+- 0 0 -90"/>
                <a:gd name="f18" fmla="*/ f3 1 108610"/>
                <a:gd name="f19" fmla="*/ f4 1 108610"/>
                <a:gd name="f20" fmla="val f5"/>
                <a:gd name="f21" fmla="val f6"/>
                <a:gd name="f22" fmla="*/ f17 f0 1"/>
                <a:gd name="f23" fmla="+- f21 0 f20"/>
                <a:gd name="f24" fmla="*/ f22 1 f2"/>
                <a:gd name="f25" fmla="*/ f23 1 108610"/>
                <a:gd name="f26" fmla="*/ 54461 f23 1"/>
                <a:gd name="f27" fmla="*/ 108921 f23 1"/>
                <a:gd name="f28" fmla="*/ 0 f23 1"/>
                <a:gd name="f29" fmla="*/ 15516 f23 1"/>
                <a:gd name="f30" fmla="*/ 93405 f23 1"/>
                <a:gd name="f31" fmla="+- f24 0 f1"/>
                <a:gd name="f32" fmla="*/ f26 1 108610"/>
                <a:gd name="f33" fmla="*/ f27 1 108610"/>
                <a:gd name="f34" fmla="*/ f28 1 108610"/>
                <a:gd name="f35" fmla="*/ f29 1 108610"/>
                <a:gd name="f36" fmla="*/ f30 1 108610"/>
                <a:gd name="f37" fmla="*/ f20 1 f25"/>
                <a:gd name="f38" fmla="*/ f21 1 f25"/>
                <a:gd name="f39" fmla="*/ f32 1 f25"/>
                <a:gd name="f40" fmla="*/ f33 1 f25"/>
                <a:gd name="f41" fmla="*/ f34 1 f25"/>
                <a:gd name="f42" fmla="*/ f35 1 f25"/>
                <a:gd name="f43" fmla="*/ f36 1 f25"/>
                <a:gd name="f44" fmla="*/ f37 f18 1"/>
                <a:gd name="f45" fmla="*/ f38 f18 1"/>
                <a:gd name="f46" fmla="*/ f38 f19 1"/>
                <a:gd name="f47" fmla="*/ f37 f19 1"/>
                <a:gd name="f48" fmla="*/ f39 f18 1"/>
                <a:gd name="f49" fmla="*/ f40 f19 1"/>
                <a:gd name="f50" fmla="*/ f41 f18 1"/>
                <a:gd name="f51" fmla="*/ f39 f19 1"/>
                <a:gd name="f52" fmla="*/ f41 f19 1"/>
                <a:gd name="f53" fmla="*/ f40 f18 1"/>
                <a:gd name="f54" fmla="*/ f42 f19 1"/>
                <a:gd name="f55" fmla="*/ f42 f18 1"/>
                <a:gd name="f56" fmla="*/ f43 f19 1"/>
                <a:gd name="f57" fmla="*/ f43 f1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1">
                  <a:pos x="f48" y="f49"/>
                </a:cxn>
                <a:cxn ang="f31">
                  <a:pos x="f50" y="f51"/>
                </a:cxn>
                <a:cxn ang="f31">
                  <a:pos x="f48" y="f52"/>
                </a:cxn>
                <a:cxn ang="f31">
                  <a:pos x="f53" y="f51"/>
                </a:cxn>
                <a:cxn ang="f31">
                  <a:pos x="f48" y="f49"/>
                </a:cxn>
                <a:cxn ang="f31">
                  <a:pos x="f48" y="f54"/>
                </a:cxn>
                <a:cxn ang="f31">
                  <a:pos x="f55" y="f51"/>
                </a:cxn>
                <a:cxn ang="f31">
                  <a:pos x="f48" y="f56"/>
                </a:cxn>
                <a:cxn ang="f31">
                  <a:pos x="f57" y="f51"/>
                </a:cxn>
                <a:cxn ang="f31">
                  <a:pos x="f48" y="f54"/>
                </a:cxn>
              </a:cxnLst>
              <a:rect l="f44" t="f47" r="f45" b="f46"/>
              <a:pathLst>
                <a:path w="108610" h="108610">
                  <a:moveTo>
                    <a:pt x="f7" y="f8"/>
                  </a:moveTo>
                  <a:cubicBezTo>
                    <a:pt x="f9" y="f8"/>
                    <a:pt x="f5" y="f10"/>
                    <a:pt x="f5" y="f7"/>
                  </a:cubicBezTo>
                  <a:cubicBezTo>
                    <a:pt x="f5" y="f9"/>
                    <a:pt x="f9" y="f5"/>
                    <a:pt x="f7" y="f5"/>
                  </a:cubicBezTo>
                  <a:cubicBezTo>
                    <a:pt x="f10" y="f5"/>
                    <a:pt x="f8" y="f9"/>
                    <a:pt x="f8" y="f7"/>
                  </a:cubicBezTo>
                  <a:cubicBezTo>
                    <a:pt x="f8" y="f11"/>
                    <a:pt x="f11" y="f8"/>
                    <a:pt x="f7" y="f8"/>
                  </a:cubicBezTo>
                  <a:close/>
                  <a:moveTo>
                    <a:pt x="f7" y="f12"/>
                  </a:moveTo>
                  <a:cubicBezTo>
                    <a:pt x="f13" y="f12"/>
                    <a:pt x="f12" y="f13"/>
                    <a:pt x="f12" y="f7"/>
                  </a:cubicBezTo>
                  <a:cubicBezTo>
                    <a:pt x="f12" y="f14"/>
                    <a:pt x="f13" y="f15"/>
                    <a:pt x="f7" y="f15"/>
                  </a:cubicBezTo>
                  <a:cubicBezTo>
                    <a:pt x="f14" y="f15"/>
                    <a:pt x="f15" y="f14"/>
                    <a:pt x="f15" y="f7"/>
                  </a:cubicBezTo>
                  <a:cubicBezTo>
                    <a:pt x="f15" y="f16"/>
                    <a:pt x="f14" y="f12"/>
                    <a:pt x="f7" y="f12"/>
                  </a:cubicBezTo>
                  <a:close/>
                </a:path>
              </a:pathLst>
            </a:custGeom>
            <a:solidFill>
              <a:srgbClr val="00309E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ID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13" name="Freeform: Shape 9">
              <a:extLst>
                <a:ext uri="{FF2B5EF4-FFF2-40B4-BE49-F238E27FC236}">
                  <a16:creationId xmlns:a16="http://schemas.microsoft.com/office/drawing/2014/main" id="{5E3333D8-FEF4-03F4-AEF9-3E7EC9F0E778}"/>
                </a:ext>
              </a:extLst>
            </p:cNvPr>
            <p:cNvSpPr/>
            <p:nvPr/>
          </p:nvSpPr>
          <p:spPr>
            <a:xfrm>
              <a:off x="5792577" y="1609170"/>
              <a:ext cx="14968" cy="14968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7757"/>
                <a:gd name="f7" fmla="val 3897"/>
                <a:gd name="f8" fmla="val 10899"/>
                <a:gd name="f9" fmla="val 1764"/>
                <a:gd name="f10" fmla="val 18"/>
                <a:gd name="f11" fmla="val 9154"/>
                <a:gd name="f12" fmla="val 7020"/>
                <a:gd name="f13" fmla="val 6089"/>
                <a:gd name="f14" fmla="val -20"/>
                <a:gd name="f15" fmla="val 5197"/>
                <a:gd name="f16" fmla="val 4576"/>
                <a:gd name="f17" fmla="val 251"/>
                <a:gd name="f18" fmla="val 3141"/>
                <a:gd name="f19" fmla="val 639"/>
                <a:gd name="f20" fmla="val 1047"/>
                <a:gd name="f21" fmla="val 2695"/>
                <a:gd name="f22" fmla="val -350"/>
                <a:gd name="f23" fmla="val 4789"/>
                <a:gd name="f24" fmla="val 77"/>
                <a:gd name="f25" fmla="val 6884"/>
                <a:gd name="f26" fmla="val 465"/>
                <a:gd name="f27" fmla="val 8281"/>
                <a:gd name="f28" fmla="val 2521"/>
                <a:gd name="f29" fmla="val 7854"/>
                <a:gd name="f30" fmla="val 4615"/>
                <a:gd name="f31" fmla="val 7737"/>
                <a:gd name="f32" fmla="val 5275"/>
                <a:gd name="f33" fmla="val 5856"/>
                <a:gd name="f34" fmla="val 6167"/>
                <a:gd name="f35" fmla="val 7776"/>
                <a:gd name="f36" fmla="val 6516"/>
                <a:gd name="f37" fmla="val 9192"/>
                <a:gd name="f38" fmla="val 6031"/>
                <a:gd name="f39" fmla="+- 0 0 -90"/>
                <a:gd name="f40" fmla="*/ f3 1 7757"/>
                <a:gd name="f41" fmla="*/ f4 1 7757"/>
                <a:gd name="f42" fmla="val f5"/>
                <a:gd name="f43" fmla="val f6"/>
                <a:gd name="f44" fmla="*/ f39 f0 1"/>
                <a:gd name="f45" fmla="+- f43 0 f42"/>
                <a:gd name="f46" fmla="*/ f44 1 f2"/>
                <a:gd name="f47" fmla="*/ f45 1 7757"/>
                <a:gd name="f48" fmla="*/ 3897 f45 1"/>
                <a:gd name="f49" fmla="*/ 10899 f45 1"/>
                <a:gd name="f50" fmla="*/ 18 f45 1"/>
                <a:gd name="f51" fmla="*/ 7020 f45 1"/>
                <a:gd name="f52" fmla="*/ 6089 f45 1"/>
                <a:gd name="f53" fmla="*/ 251 f45 1"/>
                <a:gd name="f54" fmla="*/ 3141 f45 1"/>
                <a:gd name="f55" fmla="*/ 4789 f45 1"/>
                <a:gd name="f56" fmla="*/ 77 f45 1"/>
                <a:gd name="f57" fmla="*/ 7854 f45 1"/>
                <a:gd name="f58" fmla="*/ 4615 f45 1"/>
                <a:gd name="f59" fmla="*/ 7737 f45 1"/>
                <a:gd name="f60" fmla="*/ 5856 f45 1"/>
                <a:gd name="f61" fmla="*/ 7776 f45 1"/>
                <a:gd name="f62" fmla="+- f46 0 f1"/>
                <a:gd name="f63" fmla="*/ f48 1 7757"/>
                <a:gd name="f64" fmla="*/ f49 1 7757"/>
                <a:gd name="f65" fmla="*/ f50 1 7757"/>
                <a:gd name="f66" fmla="*/ f51 1 7757"/>
                <a:gd name="f67" fmla="*/ f52 1 7757"/>
                <a:gd name="f68" fmla="*/ f53 1 7757"/>
                <a:gd name="f69" fmla="*/ f54 1 7757"/>
                <a:gd name="f70" fmla="*/ f55 1 7757"/>
                <a:gd name="f71" fmla="*/ f56 1 7757"/>
                <a:gd name="f72" fmla="*/ f57 1 7757"/>
                <a:gd name="f73" fmla="*/ f58 1 7757"/>
                <a:gd name="f74" fmla="*/ f59 1 7757"/>
                <a:gd name="f75" fmla="*/ f60 1 7757"/>
                <a:gd name="f76" fmla="*/ f61 1 7757"/>
                <a:gd name="f77" fmla="*/ f42 1 f47"/>
                <a:gd name="f78" fmla="*/ f43 1 f47"/>
                <a:gd name="f79" fmla="*/ f63 1 f47"/>
                <a:gd name="f80" fmla="*/ f64 1 f47"/>
                <a:gd name="f81" fmla="*/ f65 1 f47"/>
                <a:gd name="f82" fmla="*/ f66 1 f47"/>
                <a:gd name="f83" fmla="*/ f67 1 f47"/>
                <a:gd name="f84" fmla="*/ f68 1 f47"/>
                <a:gd name="f85" fmla="*/ f69 1 f47"/>
                <a:gd name="f86" fmla="*/ f70 1 f47"/>
                <a:gd name="f87" fmla="*/ f71 1 f47"/>
                <a:gd name="f88" fmla="*/ f72 1 f47"/>
                <a:gd name="f89" fmla="*/ f73 1 f47"/>
                <a:gd name="f90" fmla="*/ f74 1 f47"/>
                <a:gd name="f91" fmla="*/ f75 1 f47"/>
                <a:gd name="f92" fmla="*/ f76 1 f47"/>
                <a:gd name="f93" fmla="*/ f77 f40 1"/>
                <a:gd name="f94" fmla="*/ f78 f40 1"/>
                <a:gd name="f95" fmla="*/ f78 f41 1"/>
                <a:gd name="f96" fmla="*/ f77 f41 1"/>
                <a:gd name="f97" fmla="*/ f79 f40 1"/>
                <a:gd name="f98" fmla="*/ f80 f41 1"/>
                <a:gd name="f99" fmla="*/ f81 f40 1"/>
                <a:gd name="f100" fmla="*/ f82 f41 1"/>
                <a:gd name="f101" fmla="*/ f83 f41 1"/>
                <a:gd name="f102" fmla="*/ f84 f40 1"/>
                <a:gd name="f103" fmla="*/ f85 f41 1"/>
                <a:gd name="f104" fmla="*/ f86 f40 1"/>
                <a:gd name="f105" fmla="*/ f87 f41 1"/>
                <a:gd name="f106" fmla="*/ f88 f40 1"/>
                <a:gd name="f107" fmla="*/ f89 f41 1"/>
                <a:gd name="f108" fmla="*/ f90 f40 1"/>
                <a:gd name="f109" fmla="*/ f91 f41 1"/>
                <a:gd name="f110" fmla="*/ f92 f4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62">
                  <a:pos x="f97" y="f98"/>
                </a:cxn>
                <a:cxn ang="f62">
                  <a:pos x="f99" y="f100"/>
                </a:cxn>
                <a:cxn ang="f62">
                  <a:pos x="f99" y="f101"/>
                </a:cxn>
                <a:cxn ang="f62">
                  <a:pos x="f102" y="f103"/>
                </a:cxn>
                <a:cxn ang="f62">
                  <a:pos x="f104" y="f105"/>
                </a:cxn>
                <a:cxn ang="f62">
                  <a:pos x="f106" y="f107"/>
                </a:cxn>
                <a:cxn ang="f62">
                  <a:pos x="f108" y="f109"/>
                </a:cxn>
                <a:cxn ang="f62">
                  <a:pos x="f110" y="f100"/>
                </a:cxn>
                <a:cxn ang="f62">
                  <a:pos x="f97" y="f98"/>
                </a:cxn>
              </a:cxnLst>
              <a:rect l="f93" t="f96" r="f94" b="f95"/>
              <a:pathLst>
                <a:path w="7757" h="7757">
                  <a:moveTo>
                    <a:pt x="f7" y="f8"/>
                  </a:moveTo>
                  <a:cubicBezTo>
                    <a:pt x="f9" y="f8"/>
                    <a:pt x="f10" y="f11"/>
                    <a:pt x="f10" y="f12"/>
                  </a:cubicBezTo>
                  <a:lnTo>
                    <a:pt x="f10" y="f13"/>
                  </a:lnTo>
                  <a:cubicBezTo>
                    <a:pt x="f14" y="f15"/>
                    <a:pt x="f14" y="f16"/>
                    <a:pt x="f17" y="f18"/>
                  </a:cubicBezTo>
                  <a:cubicBezTo>
                    <a:pt x="f19" y="f20"/>
                    <a:pt x="f21" y="f22"/>
                    <a:pt x="f23" y="f24"/>
                  </a:cubicBezTo>
                  <a:cubicBezTo>
                    <a:pt x="f25" y="f26"/>
                    <a:pt x="f27" y="f28"/>
                    <a:pt x="f29" y="f30"/>
                  </a:cubicBezTo>
                  <a:cubicBezTo>
                    <a:pt x="f31" y="f32"/>
                    <a:pt x="f31" y="f32"/>
                    <a:pt x="f31" y="f33"/>
                  </a:cubicBezTo>
                  <a:cubicBezTo>
                    <a:pt x="f31" y="f34"/>
                    <a:pt x="f35" y="f36"/>
                    <a:pt x="f35" y="f12"/>
                  </a:cubicBezTo>
                  <a:cubicBezTo>
                    <a:pt x="f35" y="f37"/>
                    <a:pt x="f38" y="f8"/>
                    <a:pt x="f7" y="f8"/>
                  </a:cubicBezTo>
                  <a:close/>
                </a:path>
              </a:pathLst>
            </a:custGeom>
            <a:solidFill>
              <a:srgbClr val="00309E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ID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14" name="Freeform: Shape 10">
              <a:extLst>
                <a:ext uri="{FF2B5EF4-FFF2-40B4-BE49-F238E27FC236}">
                  <a16:creationId xmlns:a16="http://schemas.microsoft.com/office/drawing/2014/main" id="{9B5B02E5-283C-9CAA-364E-6208890EE906}"/>
                </a:ext>
              </a:extLst>
            </p:cNvPr>
            <p:cNvSpPr/>
            <p:nvPr/>
          </p:nvSpPr>
          <p:spPr>
            <a:xfrm>
              <a:off x="5800606" y="1567555"/>
              <a:ext cx="52385" cy="29937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27152"/>
                <a:gd name="f7" fmla="val 15515"/>
                <a:gd name="f8" fmla="val 3887"/>
                <a:gd name="f9" fmla="val 18735"/>
                <a:gd name="f10" fmla="val 3150"/>
                <a:gd name="f11" fmla="val 2413"/>
                <a:gd name="f12" fmla="val 18541"/>
                <a:gd name="f13" fmla="val 1715"/>
                <a:gd name="f14" fmla="val 18076"/>
                <a:gd name="f15" fmla="val -69"/>
                <a:gd name="f16" fmla="val 16873"/>
                <a:gd name="f17" fmla="val -535"/>
                <a:gd name="f18" fmla="val 14469"/>
                <a:gd name="f19" fmla="val 668"/>
                <a:gd name="f20" fmla="val 12684"/>
                <a:gd name="f21" fmla="val 5982"/>
                <a:gd name="f22" fmla="val 4732"/>
                <a:gd name="f23" fmla="val 14865"/>
                <a:gd name="f24" fmla="val 24407"/>
                <a:gd name="f25" fmla="val 26540"/>
                <a:gd name="f26" fmla="val 28286"/>
                <a:gd name="f27" fmla="val 1746"/>
                <a:gd name="f28" fmla="val 3879"/>
                <a:gd name="f29" fmla="val 6012"/>
                <a:gd name="f30" fmla="val 7758"/>
                <a:gd name="f31" fmla="val 17463"/>
                <a:gd name="f32" fmla="val 10986"/>
                <a:gd name="f33" fmla="val 11210"/>
                <a:gd name="f34" fmla="val 7107"/>
                <a:gd name="f35" fmla="val 16990"/>
                <a:gd name="f36" fmla="val 6370"/>
                <a:gd name="f37" fmla="val 18154"/>
                <a:gd name="f38" fmla="val 5128"/>
                <a:gd name="f39" fmla="+- 0 0 -90"/>
                <a:gd name="f40" fmla="*/ f3 1 27152"/>
                <a:gd name="f41" fmla="*/ f4 1 15515"/>
                <a:gd name="f42" fmla="val f5"/>
                <a:gd name="f43" fmla="val f6"/>
                <a:gd name="f44" fmla="val f7"/>
                <a:gd name="f45" fmla="*/ f39 f0 1"/>
                <a:gd name="f46" fmla="+- f44 0 f42"/>
                <a:gd name="f47" fmla="+- f43 0 f42"/>
                <a:gd name="f48" fmla="*/ f45 1 f2"/>
                <a:gd name="f49" fmla="*/ f47 1 27152"/>
                <a:gd name="f50" fmla="*/ f46 1 15515"/>
                <a:gd name="f51" fmla="*/ 3887 f47 1"/>
                <a:gd name="f52" fmla="*/ 18735 f46 1"/>
                <a:gd name="f53" fmla="*/ 1715 f47 1"/>
                <a:gd name="f54" fmla="*/ 18076 f46 1"/>
                <a:gd name="f55" fmla="*/ 668 f47 1"/>
                <a:gd name="f56" fmla="*/ 12684 f46 1"/>
                <a:gd name="f57" fmla="*/ 24407 f47 1"/>
                <a:gd name="f58" fmla="*/ 0 f46 1"/>
                <a:gd name="f59" fmla="*/ 28286 f47 1"/>
                <a:gd name="f60" fmla="*/ 3879 f46 1"/>
                <a:gd name="f61" fmla="*/ 7758 f46 1"/>
                <a:gd name="f62" fmla="*/ 7107 f47 1"/>
                <a:gd name="f63" fmla="*/ 16990 f46 1"/>
                <a:gd name="f64" fmla="+- f48 0 f1"/>
                <a:gd name="f65" fmla="*/ f51 1 27152"/>
                <a:gd name="f66" fmla="*/ f52 1 15515"/>
                <a:gd name="f67" fmla="*/ f53 1 27152"/>
                <a:gd name="f68" fmla="*/ f54 1 15515"/>
                <a:gd name="f69" fmla="*/ f55 1 27152"/>
                <a:gd name="f70" fmla="*/ f56 1 15515"/>
                <a:gd name="f71" fmla="*/ f57 1 27152"/>
                <a:gd name="f72" fmla="*/ f58 1 15515"/>
                <a:gd name="f73" fmla="*/ f59 1 27152"/>
                <a:gd name="f74" fmla="*/ f60 1 15515"/>
                <a:gd name="f75" fmla="*/ f61 1 15515"/>
                <a:gd name="f76" fmla="*/ f62 1 27152"/>
                <a:gd name="f77" fmla="*/ f63 1 15515"/>
                <a:gd name="f78" fmla="*/ f42 1 f49"/>
                <a:gd name="f79" fmla="*/ f43 1 f49"/>
                <a:gd name="f80" fmla="*/ f42 1 f50"/>
                <a:gd name="f81" fmla="*/ f44 1 f50"/>
                <a:gd name="f82" fmla="*/ f65 1 f49"/>
                <a:gd name="f83" fmla="*/ f66 1 f50"/>
                <a:gd name="f84" fmla="*/ f67 1 f49"/>
                <a:gd name="f85" fmla="*/ f68 1 f50"/>
                <a:gd name="f86" fmla="*/ f69 1 f49"/>
                <a:gd name="f87" fmla="*/ f70 1 f50"/>
                <a:gd name="f88" fmla="*/ f71 1 f49"/>
                <a:gd name="f89" fmla="*/ f72 1 f50"/>
                <a:gd name="f90" fmla="*/ f73 1 f49"/>
                <a:gd name="f91" fmla="*/ f74 1 f50"/>
                <a:gd name="f92" fmla="*/ f75 1 f50"/>
                <a:gd name="f93" fmla="*/ f76 1 f49"/>
                <a:gd name="f94" fmla="*/ f77 1 f50"/>
                <a:gd name="f95" fmla="*/ f78 f40 1"/>
                <a:gd name="f96" fmla="*/ f79 f40 1"/>
                <a:gd name="f97" fmla="*/ f81 f41 1"/>
                <a:gd name="f98" fmla="*/ f80 f41 1"/>
                <a:gd name="f99" fmla="*/ f82 f40 1"/>
                <a:gd name="f100" fmla="*/ f83 f41 1"/>
                <a:gd name="f101" fmla="*/ f84 f40 1"/>
                <a:gd name="f102" fmla="*/ f85 f41 1"/>
                <a:gd name="f103" fmla="*/ f86 f40 1"/>
                <a:gd name="f104" fmla="*/ f87 f41 1"/>
                <a:gd name="f105" fmla="*/ f88 f40 1"/>
                <a:gd name="f106" fmla="*/ f89 f41 1"/>
                <a:gd name="f107" fmla="*/ f90 f40 1"/>
                <a:gd name="f108" fmla="*/ f91 f41 1"/>
                <a:gd name="f109" fmla="*/ f92 f41 1"/>
                <a:gd name="f110" fmla="*/ f93 f40 1"/>
                <a:gd name="f111" fmla="*/ f94 f4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64">
                  <a:pos x="f99" y="f100"/>
                </a:cxn>
                <a:cxn ang="f64">
                  <a:pos x="f101" y="f102"/>
                </a:cxn>
                <a:cxn ang="f64">
                  <a:pos x="f103" y="f104"/>
                </a:cxn>
                <a:cxn ang="f64">
                  <a:pos x="f105" y="f106"/>
                </a:cxn>
                <a:cxn ang="f64">
                  <a:pos x="f107" y="f108"/>
                </a:cxn>
                <a:cxn ang="f64">
                  <a:pos x="f105" y="f109"/>
                </a:cxn>
                <a:cxn ang="f64">
                  <a:pos x="f110" y="f111"/>
                </a:cxn>
                <a:cxn ang="f64">
                  <a:pos x="f99" y="f100"/>
                </a:cxn>
              </a:cxnLst>
              <a:rect l="f95" t="f98" r="f96" b="f97"/>
              <a:pathLst>
                <a:path w="27152" h="15515">
                  <a:moveTo>
                    <a:pt x="f8" y="f9"/>
                  </a:moveTo>
                  <a:cubicBezTo>
                    <a:pt x="f10" y="f9"/>
                    <a:pt x="f11" y="f12"/>
                    <a:pt x="f13" y="f14"/>
                  </a:cubicBezTo>
                  <a:cubicBezTo>
                    <a:pt x="f15" y="f16"/>
                    <a:pt x="f17" y="f18"/>
                    <a:pt x="f19" y="f20"/>
                  </a:cubicBezTo>
                  <a:cubicBezTo>
                    <a:pt x="f21" y="f22"/>
                    <a:pt x="f23" y="f5"/>
                    <a:pt x="f24" y="f5"/>
                  </a:cubicBezTo>
                  <a:cubicBezTo>
                    <a:pt x="f25" y="f5"/>
                    <a:pt x="f26" y="f27"/>
                    <a:pt x="f26" y="f28"/>
                  </a:cubicBezTo>
                  <a:cubicBezTo>
                    <a:pt x="f26" y="f29"/>
                    <a:pt x="f25" y="f30"/>
                    <a:pt x="f24" y="f30"/>
                  </a:cubicBezTo>
                  <a:cubicBezTo>
                    <a:pt x="f31" y="f30"/>
                    <a:pt x="f32" y="f33"/>
                    <a:pt x="f34" y="f35"/>
                  </a:cubicBezTo>
                  <a:cubicBezTo>
                    <a:pt x="f36" y="f37"/>
                    <a:pt x="f38" y="f9"/>
                    <a:pt x="f8" y="f9"/>
                  </a:cubicBezTo>
                  <a:close/>
                </a:path>
              </a:pathLst>
            </a:custGeom>
            <a:solidFill>
              <a:srgbClr val="00309E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ID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15" name="Freeform: Shape 11">
              <a:extLst>
                <a:ext uri="{FF2B5EF4-FFF2-40B4-BE49-F238E27FC236}">
                  <a16:creationId xmlns:a16="http://schemas.microsoft.com/office/drawing/2014/main" id="{AE6C9004-035B-D4DC-0AF1-ADC3DE6049D8}"/>
                </a:ext>
              </a:extLst>
            </p:cNvPr>
            <p:cNvSpPr/>
            <p:nvPr/>
          </p:nvSpPr>
          <p:spPr>
            <a:xfrm>
              <a:off x="5977405" y="1640159"/>
              <a:ext cx="232010" cy="23201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20247"/>
                <a:gd name="f7" fmla="val 60783"/>
                <a:gd name="f8" fmla="val 121567"/>
                <a:gd name="f9" fmla="val 27269"/>
                <a:gd name="f10" fmla="val 94297"/>
                <a:gd name="f11" fmla="val 15555"/>
                <a:gd name="f12" fmla="val 35842"/>
                <a:gd name="f13" fmla="val 15516"/>
                <a:gd name="f14" fmla="val 60822"/>
                <a:gd name="f15" fmla="val 85764"/>
                <a:gd name="f16" fmla="val 35803"/>
                <a:gd name="f17" fmla="val 106090"/>
                <a:gd name="f18" fmla="val 85725"/>
                <a:gd name="f19" fmla="val 106051"/>
                <a:gd name="f20" fmla="val 85803"/>
                <a:gd name="f21" fmla="+- 0 0 -90"/>
                <a:gd name="f22" fmla="*/ f3 1 120247"/>
                <a:gd name="f23" fmla="*/ f4 1 120247"/>
                <a:gd name="f24" fmla="val f5"/>
                <a:gd name="f25" fmla="val f6"/>
                <a:gd name="f26" fmla="*/ f21 f0 1"/>
                <a:gd name="f27" fmla="+- f25 0 f24"/>
                <a:gd name="f28" fmla="*/ f26 1 f2"/>
                <a:gd name="f29" fmla="*/ f27 1 120247"/>
                <a:gd name="f30" fmla="*/ 60783 f27 1"/>
                <a:gd name="f31" fmla="*/ 121567 f27 1"/>
                <a:gd name="f32" fmla="*/ 0 f27 1"/>
                <a:gd name="f33" fmla="*/ 15555 f27 1"/>
                <a:gd name="f34" fmla="*/ 15516 f27 1"/>
                <a:gd name="f35" fmla="*/ 60822 f27 1"/>
                <a:gd name="f36" fmla="*/ 106090 f27 1"/>
                <a:gd name="f37" fmla="*/ 106051 f27 1"/>
                <a:gd name="f38" fmla="+- f28 0 f1"/>
                <a:gd name="f39" fmla="*/ f30 1 120247"/>
                <a:gd name="f40" fmla="*/ f31 1 120247"/>
                <a:gd name="f41" fmla="*/ f32 1 120247"/>
                <a:gd name="f42" fmla="*/ f33 1 120247"/>
                <a:gd name="f43" fmla="*/ f34 1 120247"/>
                <a:gd name="f44" fmla="*/ f35 1 120247"/>
                <a:gd name="f45" fmla="*/ f36 1 120247"/>
                <a:gd name="f46" fmla="*/ f37 1 120247"/>
                <a:gd name="f47" fmla="*/ f24 1 f29"/>
                <a:gd name="f48" fmla="*/ f25 1 f29"/>
                <a:gd name="f49" fmla="*/ f39 1 f29"/>
                <a:gd name="f50" fmla="*/ f40 1 f29"/>
                <a:gd name="f51" fmla="*/ f41 1 f29"/>
                <a:gd name="f52" fmla="*/ f42 1 f29"/>
                <a:gd name="f53" fmla="*/ f43 1 f29"/>
                <a:gd name="f54" fmla="*/ f44 1 f29"/>
                <a:gd name="f55" fmla="*/ f45 1 f29"/>
                <a:gd name="f56" fmla="*/ f46 1 f29"/>
                <a:gd name="f57" fmla="*/ f47 f22 1"/>
                <a:gd name="f58" fmla="*/ f48 f22 1"/>
                <a:gd name="f59" fmla="*/ f48 f23 1"/>
                <a:gd name="f60" fmla="*/ f47 f23 1"/>
                <a:gd name="f61" fmla="*/ f49 f22 1"/>
                <a:gd name="f62" fmla="*/ f50 f23 1"/>
                <a:gd name="f63" fmla="*/ f51 f22 1"/>
                <a:gd name="f64" fmla="*/ f49 f23 1"/>
                <a:gd name="f65" fmla="*/ f51 f23 1"/>
                <a:gd name="f66" fmla="*/ f50 f22 1"/>
                <a:gd name="f67" fmla="*/ f52 f23 1"/>
                <a:gd name="f68" fmla="*/ f53 f22 1"/>
                <a:gd name="f69" fmla="*/ f54 f23 1"/>
                <a:gd name="f70" fmla="*/ f55 f23 1"/>
                <a:gd name="f71" fmla="*/ f56 f2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8">
                  <a:pos x="f61" y="f62"/>
                </a:cxn>
                <a:cxn ang="f38">
                  <a:pos x="f63" y="f64"/>
                </a:cxn>
                <a:cxn ang="f38">
                  <a:pos x="f61" y="f65"/>
                </a:cxn>
                <a:cxn ang="f38">
                  <a:pos x="f66" y="f64"/>
                </a:cxn>
                <a:cxn ang="f38">
                  <a:pos x="f61" y="f62"/>
                </a:cxn>
                <a:cxn ang="f38">
                  <a:pos x="f61" y="f67"/>
                </a:cxn>
                <a:cxn ang="f38">
                  <a:pos x="f68" y="f69"/>
                </a:cxn>
                <a:cxn ang="f38">
                  <a:pos x="f61" y="f70"/>
                </a:cxn>
                <a:cxn ang="f38">
                  <a:pos x="f71" y="f69"/>
                </a:cxn>
                <a:cxn ang="f38">
                  <a:pos x="f61" y="f67"/>
                </a:cxn>
              </a:cxnLst>
              <a:rect l="f57" t="f60" r="f58" b="f59"/>
              <a:pathLst>
                <a:path w="120247" h="120247">
                  <a:moveTo>
                    <a:pt x="f7" y="f8"/>
                  </a:moveTo>
                  <a:cubicBezTo>
                    <a:pt x="f9" y="f8"/>
                    <a:pt x="f5" y="f10"/>
                    <a:pt x="f5" y="f7"/>
                  </a:cubicBezTo>
                  <a:cubicBezTo>
                    <a:pt x="f5" y="f9"/>
                    <a:pt x="f9" y="f5"/>
                    <a:pt x="f7" y="f5"/>
                  </a:cubicBezTo>
                  <a:cubicBezTo>
                    <a:pt x="f10" y="f5"/>
                    <a:pt x="f8" y="f9"/>
                    <a:pt x="f8" y="f7"/>
                  </a:cubicBezTo>
                  <a:cubicBezTo>
                    <a:pt x="f8" y="f10"/>
                    <a:pt x="f10" y="f8"/>
                    <a:pt x="f7" y="f8"/>
                  </a:cubicBezTo>
                  <a:close/>
                  <a:moveTo>
                    <a:pt x="f7" y="f11"/>
                  </a:moveTo>
                  <a:cubicBezTo>
                    <a:pt x="f12" y="f11"/>
                    <a:pt x="f13" y="f12"/>
                    <a:pt x="f13" y="f14"/>
                  </a:cubicBezTo>
                  <a:cubicBezTo>
                    <a:pt x="f13" y="f15"/>
                    <a:pt x="f16" y="f17"/>
                    <a:pt x="f7" y="f17"/>
                  </a:cubicBezTo>
                  <a:cubicBezTo>
                    <a:pt x="f18" y="f17"/>
                    <a:pt x="f19" y="f20"/>
                    <a:pt x="f19" y="f14"/>
                  </a:cubicBezTo>
                  <a:cubicBezTo>
                    <a:pt x="f19" y="f12"/>
                    <a:pt x="f15" y="f11"/>
                    <a:pt x="f7" y="f11"/>
                  </a:cubicBezTo>
                  <a:close/>
                </a:path>
              </a:pathLst>
            </a:custGeom>
            <a:solidFill>
              <a:srgbClr val="00309E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ID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16" name="Freeform: Shape 12">
              <a:extLst>
                <a:ext uri="{FF2B5EF4-FFF2-40B4-BE49-F238E27FC236}">
                  <a16:creationId xmlns:a16="http://schemas.microsoft.com/office/drawing/2014/main" id="{A42966F9-EB30-2D2B-5234-A02D9801C3D1}"/>
                </a:ext>
              </a:extLst>
            </p:cNvPr>
            <p:cNvSpPr/>
            <p:nvPr/>
          </p:nvSpPr>
          <p:spPr>
            <a:xfrm>
              <a:off x="6034793" y="1688357"/>
              <a:ext cx="59874" cy="37426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31031"/>
                <a:gd name="f7" fmla="val 19394"/>
                <a:gd name="f8" fmla="val 3887"/>
                <a:gd name="f9" fmla="val 20209"/>
                <a:gd name="f10" fmla="val 3150"/>
                <a:gd name="f11" fmla="val 2413"/>
                <a:gd name="f12" fmla="val 20015"/>
                <a:gd name="f13" fmla="val 1715"/>
                <a:gd name="f14" fmla="val 19550"/>
                <a:gd name="f15" fmla="val -69"/>
                <a:gd name="f16" fmla="val 18347"/>
                <a:gd name="f17" fmla="val -535"/>
                <a:gd name="f18" fmla="val 15943"/>
                <a:gd name="f19" fmla="val 668"/>
                <a:gd name="f20" fmla="val 14158"/>
                <a:gd name="f21" fmla="val 6602"/>
                <a:gd name="f22" fmla="val 5314"/>
                <a:gd name="f23" fmla="val 16494"/>
                <a:gd name="f24" fmla="val 27161"/>
                <a:gd name="f25" fmla="val 29294"/>
                <a:gd name="f26" fmla="val 31040"/>
                <a:gd name="f27" fmla="val 1746"/>
                <a:gd name="f28" fmla="val 3879"/>
                <a:gd name="f29" fmla="val 6012"/>
                <a:gd name="f30" fmla="val 7758"/>
                <a:gd name="f31" fmla="val 19093"/>
                <a:gd name="f32" fmla="val 11606"/>
                <a:gd name="f33" fmla="val 11753"/>
                <a:gd name="f34" fmla="val 7107"/>
                <a:gd name="f35" fmla="val 18464"/>
                <a:gd name="f36" fmla="val 6370"/>
                <a:gd name="f37" fmla="val 19628"/>
                <a:gd name="f38" fmla="val 5128"/>
                <a:gd name="f39" fmla="+- 0 0 -90"/>
                <a:gd name="f40" fmla="*/ f3 1 31031"/>
                <a:gd name="f41" fmla="*/ f4 1 19394"/>
                <a:gd name="f42" fmla="val f5"/>
                <a:gd name="f43" fmla="val f6"/>
                <a:gd name="f44" fmla="val f7"/>
                <a:gd name="f45" fmla="*/ f39 f0 1"/>
                <a:gd name="f46" fmla="+- f44 0 f42"/>
                <a:gd name="f47" fmla="+- f43 0 f42"/>
                <a:gd name="f48" fmla="*/ f45 1 f2"/>
                <a:gd name="f49" fmla="*/ f47 1 31031"/>
                <a:gd name="f50" fmla="*/ f46 1 19394"/>
                <a:gd name="f51" fmla="*/ 3887 f47 1"/>
                <a:gd name="f52" fmla="*/ 20209 f46 1"/>
                <a:gd name="f53" fmla="*/ 1715 f47 1"/>
                <a:gd name="f54" fmla="*/ 19550 f46 1"/>
                <a:gd name="f55" fmla="*/ 668 f47 1"/>
                <a:gd name="f56" fmla="*/ 14158 f46 1"/>
                <a:gd name="f57" fmla="*/ 27161 f47 1"/>
                <a:gd name="f58" fmla="*/ 0 f46 1"/>
                <a:gd name="f59" fmla="*/ 31040 f47 1"/>
                <a:gd name="f60" fmla="*/ 3879 f46 1"/>
                <a:gd name="f61" fmla="*/ 7758 f46 1"/>
                <a:gd name="f62" fmla="*/ 7107 f47 1"/>
                <a:gd name="f63" fmla="*/ 18464 f46 1"/>
                <a:gd name="f64" fmla="+- f48 0 f1"/>
                <a:gd name="f65" fmla="*/ f51 1 31031"/>
                <a:gd name="f66" fmla="*/ f52 1 19394"/>
                <a:gd name="f67" fmla="*/ f53 1 31031"/>
                <a:gd name="f68" fmla="*/ f54 1 19394"/>
                <a:gd name="f69" fmla="*/ f55 1 31031"/>
                <a:gd name="f70" fmla="*/ f56 1 19394"/>
                <a:gd name="f71" fmla="*/ f57 1 31031"/>
                <a:gd name="f72" fmla="*/ f58 1 19394"/>
                <a:gd name="f73" fmla="*/ f59 1 31031"/>
                <a:gd name="f74" fmla="*/ f60 1 19394"/>
                <a:gd name="f75" fmla="*/ f61 1 19394"/>
                <a:gd name="f76" fmla="*/ f62 1 31031"/>
                <a:gd name="f77" fmla="*/ f63 1 19394"/>
                <a:gd name="f78" fmla="*/ f42 1 f49"/>
                <a:gd name="f79" fmla="*/ f43 1 f49"/>
                <a:gd name="f80" fmla="*/ f42 1 f50"/>
                <a:gd name="f81" fmla="*/ f44 1 f50"/>
                <a:gd name="f82" fmla="*/ f65 1 f49"/>
                <a:gd name="f83" fmla="*/ f66 1 f50"/>
                <a:gd name="f84" fmla="*/ f67 1 f49"/>
                <a:gd name="f85" fmla="*/ f68 1 f50"/>
                <a:gd name="f86" fmla="*/ f69 1 f49"/>
                <a:gd name="f87" fmla="*/ f70 1 f50"/>
                <a:gd name="f88" fmla="*/ f71 1 f49"/>
                <a:gd name="f89" fmla="*/ f72 1 f50"/>
                <a:gd name="f90" fmla="*/ f73 1 f49"/>
                <a:gd name="f91" fmla="*/ f74 1 f50"/>
                <a:gd name="f92" fmla="*/ f75 1 f50"/>
                <a:gd name="f93" fmla="*/ f76 1 f49"/>
                <a:gd name="f94" fmla="*/ f77 1 f50"/>
                <a:gd name="f95" fmla="*/ f78 f40 1"/>
                <a:gd name="f96" fmla="*/ f79 f40 1"/>
                <a:gd name="f97" fmla="*/ f81 f41 1"/>
                <a:gd name="f98" fmla="*/ f80 f41 1"/>
                <a:gd name="f99" fmla="*/ f82 f40 1"/>
                <a:gd name="f100" fmla="*/ f83 f41 1"/>
                <a:gd name="f101" fmla="*/ f84 f40 1"/>
                <a:gd name="f102" fmla="*/ f85 f41 1"/>
                <a:gd name="f103" fmla="*/ f86 f40 1"/>
                <a:gd name="f104" fmla="*/ f87 f41 1"/>
                <a:gd name="f105" fmla="*/ f88 f40 1"/>
                <a:gd name="f106" fmla="*/ f89 f41 1"/>
                <a:gd name="f107" fmla="*/ f90 f40 1"/>
                <a:gd name="f108" fmla="*/ f91 f41 1"/>
                <a:gd name="f109" fmla="*/ f92 f41 1"/>
                <a:gd name="f110" fmla="*/ f93 f40 1"/>
                <a:gd name="f111" fmla="*/ f94 f4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64">
                  <a:pos x="f99" y="f100"/>
                </a:cxn>
                <a:cxn ang="f64">
                  <a:pos x="f101" y="f102"/>
                </a:cxn>
                <a:cxn ang="f64">
                  <a:pos x="f103" y="f104"/>
                </a:cxn>
                <a:cxn ang="f64">
                  <a:pos x="f105" y="f106"/>
                </a:cxn>
                <a:cxn ang="f64">
                  <a:pos x="f107" y="f108"/>
                </a:cxn>
                <a:cxn ang="f64">
                  <a:pos x="f105" y="f109"/>
                </a:cxn>
                <a:cxn ang="f64">
                  <a:pos x="f110" y="f111"/>
                </a:cxn>
                <a:cxn ang="f64">
                  <a:pos x="f99" y="f100"/>
                </a:cxn>
              </a:cxnLst>
              <a:rect l="f95" t="f98" r="f96" b="f97"/>
              <a:pathLst>
                <a:path w="31031" h="19394">
                  <a:moveTo>
                    <a:pt x="f8" y="f9"/>
                  </a:moveTo>
                  <a:cubicBezTo>
                    <a:pt x="f10" y="f9"/>
                    <a:pt x="f11" y="f12"/>
                    <a:pt x="f13" y="f14"/>
                  </a:cubicBezTo>
                  <a:cubicBezTo>
                    <a:pt x="f15" y="f16"/>
                    <a:pt x="f17" y="f18"/>
                    <a:pt x="f19" y="f20"/>
                  </a:cubicBezTo>
                  <a:cubicBezTo>
                    <a:pt x="f21" y="f22"/>
                    <a:pt x="f23" y="f5"/>
                    <a:pt x="f24" y="f5"/>
                  </a:cubicBezTo>
                  <a:cubicBezTo>
                    <a:pt x="f25" y="f5"/>
                    <a:pt x="f26" y="f27"/>
                    <a:pt x="f26" y="f28"/>
                  </a:cubicBezTo>
                  <a:cubicBezTo>
                    <a:pt x="f26" y="f29"/>
                    <a:pt x="f25" y="f30"/>
                    <a:pt x="f24" y="f30"/>
                  </a:cubicBezTo>
                  <a:cubicBezTo>
                    <a:pt x="f31" y="f30"/>
                    <a:pt x="f32" y="f33"/>
                    <a:pt x="f34" y="f35"/>
                  </a:cubicBezTo>
                  <a:cubicBezTo>
                    <a:pt x="f36" y="f37"/>
                    <a:pt x="f38" y="f9"/>
                    <a:pt x="f8" y="f9"/>
                  </a:cubicBezTo>
                  <a:close/>
                </a:path>
              </a:pathLst>
            </a:custGeom>
            <a:solidFill>
              <a:srgbClr val="00309E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ID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17" name="Freeform: Shape 13">
              <a:extLst>
                <a:ext uri="{FF2B5EF4-FFF2-40B4-BE49-F238E27FC236}">
                  <a16:creationId xmlns:a16="http://schemas.microsoft.com/office/drawing/2014/main" id="{2CD6BA0A-650D-6071-7C1D-F10816315634}"/>
                </a:ext>
              </a:extLst>
            </p:cNvPr>
            <p:cNvSpPr/>
            <p:nvPr/>
          </p:nvSpPr>
          <p:spPr>
            <a:xfrm>
              <a:off x="5911669" y="1518809"/>
              <a:ext cx="134718" cy="74843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69821"/>
                <a:gd name="f7" fmla="val 38789"/>
                <a:gd name="f8" fmla="val 27510"/>
                <a:gd name="f9" fmla="val 63960"/>
                <a:gd name="f10" fmla="val 70090"/>
                <a:gd name="f11" fmla="val 14253"/>
                <a:gd name="f12" fmla="val 6130"/>
                <a:gd name="f13" fmla="val 41763"/>
                <a:gd name="f14" fmla="+- 0 0 -90"/>
                <a:gd name="f15" fmla="*/ f3 1 69821"/>
                <a:gd name="f16" fmla="*/ f4 1 38789"/>
                <a:gd name="f17" fmla="val f5"/>
                <a:gd name="f18" fmla="val f6"/>
                <a:gd name="f19" fmla="val f7"/>
                <a:gd name="f20" fmla="*/ f14 f0 1"/>
                <a:gd name="f21" fmla="+- f19 0 f17"/>
                <a:gd name="f22" fmla="+- f18 0 f17"/>
                <a:gd name="f23" fmla="*/ f20 1 f2"/>
                <a:gd name="f24" fmla="*/ f22 1 69821"/>
                <a:gd name="f25" fmla="*/ f21 1 38789"/>
                <a:gd name="f26" fmla="*/ 0 f22 1"/>
                <a:gd name="f27" fmla="*/ 27510 f21 1"/>
                <a:gd name="f28" fmla="*/ 63960 f22 1"/>
                <a:gd name="f29" fmla="*/ 0 f21 1"/>
                <a:gd name="f30" fmla="*/ 70090 f22 1"/>
                <a:gd name="f31" fmla="*/ 14253 f21 1"/>
                <a:gd name="f32" fmla="*/ 6130 f22 1"/>
                <a:gd name="f33" fmla="*/ 41763 f21 1"/>
                <a:gd name="f34" fmla="+- f23 0 f1"/>
                <a:gd name="f35" fmla="*/ f26 1 69821"/>
                <a:gd name="f36" fmla="*/ f27 1 38789"/>
                <a:gd name="f37" fmla="*/ f28 1 69821"/>
                <a:gd name="f38" fmla="*/ f29 1 38789"/>
                <a:gd name="f39" fmla="*/ f30 1 69821"/>
                <a:gd name="f40" fmla="*/ f31 1 38789"/>
                <a:gd name="f41" fmla="*/ f32 1 69821"/>
                <a:gd name="f42" fmla="*/ f33 1 38789"/>
                <a:gd name="f43" fmla="*/ f17 1 f24"/>
                <a:gd name="f44" fmla="*/ f18 1 f24"/>
                <a:gd name="f45" fmla="*/ f17 1 f25"/>
                <a:gd name="f46" fmla="*/ f19 1 f25"/>
                <a:gd name="f47" fmla="*/ f35 1 f24"/>
                <a:gd name="f48" fmla="*/ f36 1 f25"/>
                <a:gd name="f49" fmla="*/ f37 1 f24"/>
                <a:gd name="f50" fmla="*/ f38 1 f25"/>
                <a:gd name="f51" fmla="*/ f39 1 f24"/>
                <a:gd name="f52" fmla="*/ f40 1 f25"/>
                <a:gd name="f53" fmla="*/ f41 1 f24"/>
                <a:gd name="f54" fmla="*/ f42 1 f25"/>
                <a:gd name="f55" fmla="*/ f43 f15 1"/>
                <a:gd name="f56" fmla="*/ f44 f15 1"/>
                <a:gd name="f57" fmla="*/ f46 f16 1"/>
                <a:gd name="f58" fmla="*/ f45 f16 1"/>
                <a:gd name="f59" fmla="*/ f47 f15 1"/>
                <a:gd name="f60" fmla="*/ f48 f16 1"/>
                <a:gd name="f61" fmla="*/ f49 f15 1"/>
                <a:gd name="f62" fmla="*/ f50 f16 1"/>
                <a:gd name="f63" fmla="*/ f51 f15 1"/>
                <a:gd name="f64" fmla="*/ f52 f16 1"/>
                <a:gd name="f65" fmla="*/ f53 f15 1"/>
                <a:gd name="f66" fmla="*/ f54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4">
                  <a:pos x="f59" y="f60"/>
                </a:cxn>
                <a:cxn ang="f34">
                  <a:pos x="f61" y="f62"/>
                </a:cxn>
                <a:cxn ang="f34">
                  <a:pos x="f63" y="f64"/>
                </a:cxn>
                <a:cxn ang="f34">
                  <a:pos x="f65" y="f66"/>
                </a:cxn>
              </a:cxnLst>
              <a:rect l="f55" t="f58" r="f56" b="f57"/>
              <a:pathLst>
                <a:path w="69821" h="38789">
                  <a:moveTo>
                    <a:pt x="f5" y="f8"/>
                  </a:moveTo>
                  <a:lnTo>
                    <a:pt x="f9" y="f5"/>
                  </a:lnTo>
                  <a:lnTo>
                    <a:pt x="f10" y="f11"/>
                  </a:lnTo>
                  <a:lnTo>
                    <a:pt x="f12" y="f13"/>
                  </a:lnTo>
                  <a:close/>
                </a:path>
              </a:pathLst>
            </a:custGeom>
            <a:solidFill>
              <a:srgbClr val="00309E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ID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18" name="Freeform: Shape 14">
              <a:extLst>
                <a:ext uri="{FF2B5EF4-FFF2-40B4-BE49-F238E27FC236}">
                  <a16:creationId xmlns:a16="http://schemas.microsoft.com/office/drawing/2014/main" id="{18277FD0-4F00-4640-AFC4-2E418C146EB9}"/>
                </a:ext>
              </a:extLst>
            </p:cNvPr>
            <p:cNvSpPr/>
            <p:nvPr/>
          </p:nvSpPr>
          <p:spPr>
            <a:xfrm>
              <a:off x="5911010" y="1666201"/>
              <a:ext cx="89812" cy="59874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46547"/>
                <a:gd name="f7" fmla="val 31031"/>
                <a:gd name="f8" fmla="val 13933"/>
                <a:gd name="f9" fmla="val 6829"/>
                <a:gd name="f10" fmla="val 49325"/>
                <a:gd name="f11" fmla="val 20827"/>
                <a:gd name="f12" fmla="val 42496"/>
                <a:gd name="f13" fmla="val 34760"/>
                <a:gd name="f14" fmla="+- 0 0 -90"/>
                <a:gd name="f15" fmla="*/ f3 1 46547"/>
                <a:gd name="f16" fmla="*/ f4 1 31031"/>
                <a:gd name="f17" fmla="val f5"/>
                <a:gd name="f18" fmla="val f6"/>
                <a:gd name="f19" fmla="val f7"/>
                <a:gd name="f20" fmla="*/ f14 f0 1"/>
                <a:gd name="f21" fmla="+- f19 0 f17"/>
                <a:gd name="f22" fmla="+- f18 0 f17"/>
                <a:gd name="f23" fmla="*/ f20 1 f2"/>
                <a:gd name="f24" fmla="*/ f22 1 46547"/>
                <a:gd name="f25" fmla="*/ f21 1 31031"/>
                <a:gd name="f26" fmla="*/ 0 f22 1"/>
                <a:gd name="f27" fmla="*/ 13933 f21 1"/>
                <a:gd name="f28" fmla="*/ 6829 f22 1"/>
                <a:gd name="f29" fmla="*/ 0 f21 1"/>
                <a:gd name="f30" fmla="*/ 49325 f22 1"/>
                <a:gd name="f31" fmla="*/ 20827 f21 1"/>
                <a:gd name="f32" fmla="*/ 42496 f22 1"/>
                <a:gd name="f33" fmla="*/ 34760 f21 1"/>
                <a:gd name="f34" fmla="+- f23 0 f1"/>
                <a:gd name="f35" fmla="*/ f26 1 46547"/>
                <a:gd name="f36" fmla="*/ f27 1 31031"/>
                <a:gd name="f37" fmla="*/ f28 1 46547"/>
                <a:gd name="f38" fmla="*/ f29 1 31031"/>
                <a:gd name="f39" fmla="*/ f30 1 46547"/>
                <a:gd name="f40" fmla="*/ f31 1 31031"/>
                <a:gd name="f41" fmla="*/ f32 1 46547"/>
                <a:gd name="f42" fmla="*/ f33 1 31031"/>
                <a:gd name="f43" fmla="*/ f17 1 f24"/>
                <a:gd name="f44" fmla="*/ f18 1 f24"/>
                <a:gd name="f45" fmla="*/ f17 1 f25"/>
                <a:gd name="f46" fmla="*/ f19 1 f25"/>
                <a:gd name="f47" fmla="*/ f35 1 f24"/>
                <a:gd name="f48" fmla="*/ f36 1 f25"/>
                <a:gd name="f49" fmla="*/ f37 1 f24"/>
                <a:gd name="f50" fmla="*/ f38 1 f25"/>
                <a:gd name="f51" fmla="*/ f39 1 f24"/>
                <a:gd name="f52" fmla="*/ f40 1 f25"/>
                <a:gd name="f53" fmla="*/ f41 1 f24"/>
                <a:gd name="f54" fmla="*/ f42 1 f25"/>
                <a:gd name="f55" fmla="*/ f43 f15 1"/>
                <a:gd name="f56" fmla="*/ f44 f15 1"/>
                <a:gd name="f57" fmla="*/ f46 f16 1"/>
                <a:gd name="f58" fmla="*/ f45 f16 1"/>
                <a:gd name="f59" fmla="*/ f47 f15 1"/>
                <a:gd name="f60" fmla="*/ f48 f16 1"/>
                <a:gd name="f61" fmla="*/ f49 f15 1"/>
                <a:gd name="f62" fmla="*/ f50 f16 1"/>
                <a:gd name="f63" fmla="*/ f51 f15 1"/>
                <a:gd name="f64" fmla="*/ f52 f16 1"/>
                <a:gd name="f65" fmla="*/ f53 f15 1"/>
                <a:gd name="f66" fmla="*/ f54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4">
                  <a:pos x="f59" y="f60"/>
                </a:cxn>
                <a:cxn ang="f34">
                  <a:pos x="f61" y="f62"/>
                </a:cxn>
                <a:cxn ang="f34">
                  <a:pos x="f63" y="f64"/>
                </a:cxn>
                <a:cxn ang="f34">
                  <a:pos x="f65" y="f66"/>
                </a:cxn>
              </a:cxnLst>
              <a:rect l="f55" t="f58" r="f56" b="f57"/>
              <a:pathLst>
                <a:path w="46547" h="31031">
                  <a:moveTo>
                    <a:pt x="f5" y="f8"/>
                  </a:moveTo>
                  <a:lnTo>
                    <a:pt x="f9" y="f5"/>
                  </a:lnTo>
                  <a:lnTo>
                    <a:pt x="f10" y="f11"/>
                  </a:lnTo>
                  <a:lnTo>
                    <a:pt x="f12" y="f13"/>
                  </a:lnTo>
                  <a:close/>
                </a:path>
              </a:pathLst>
            </a:custGeom>
            <a:solidFill>
              <a:srgbClr val="00309E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ID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</p:grpSp>
      <p:sp>
        <p:nvSpPr>
          <p:cNvPr id="19" name="Oval 25">
            <a:extLst>
              <a:ext uri="{FF2B5EF4-FFF2-40B4-BE49-F238E27FC236}">
                <a16:creationId xmlns:a16="http://schemas.microsoft.com/office/drawing/2014/main" id="{19C95DD6-7D6A-9719-E251-B1AFC2F65456}"/>
              </a:ext>
            </a:extLst>
          </p:cNvPr>
          <p:cNvSpPr/>
          <p:nvPr/>
        </p:nvSpPr>
        <p:spPr>
          <a:xfrm>
            <a:off x="2165829" y="2789523"/>
            <a:ext cx="497817" cy="497817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val f7"/>
              <a:gd name="f15" fmla="+- 2700000 f2 0"/>
              <a:gd name="f16" fmla="*/ f9 f1 1"/>
              <a:gd name="f17" fmla="*/ f10 f1 1"/>
              <a:gd name="f18" fmla="?: f11 f4 1"/>
              <a:gd name="f19" fmla="?: f12 f5 1"/>
              <a:gd name="f20" fmla="?: f13 f6 1"/>
              <a:gd name="f21" fmla="*/ f15 f8 1"/>
              <a:gd name="f22" fmla="*/ f16 1 f3"/>
              <a:gd name="f23" fmla="*/ f17 1 f3"/>
              <a:gd name="f24" fmla="*/ f18 1 21600"/>
              <a:gd name="f25" fmla="*/ f19 1 21600"/>
              <a:gd name="f26" fmla="*/ 21600 f18 1"/>
              <a:gd name="f27" fmla="*/ 21600 f19 1"/>
              <a:gd name="f28" fmla="*/ f21 1 f1"/>
              <a:gd name="f29" fmla="+- f22 0 f2"/>
              <a:gd name="f30" fmla="+- f23 0 f2"/>
              <a:gd name="f31" fmla="min f25 f24"/>
              <a:gd name="f32" fmla="*/ f26 1 f20"/>
              <a:gd name="f33" fmla="*/ f27 1 f20"/>
              <a:gd name="f34" fmla="+- 0 0 f28"/>
              <a:gd name="f35" fmla="val f32"/>
              <a:gd name="f36" fmla="val f33"/>
              <a:gd name="f37" fmla="+- 0 0 f34"/>
              <a:gd name="f38" fmla="*/ f14 f31 1"/>
              <a:gd name="f39" fmla="+- f36 0 f14"/>
              <a:gd name="f40" fmla="+- f35 0 f14"/>
              <a:gd name="f41" fmla="*/ f37 f1 1"/>
              <a:gd name="f42" fmla="*/ f39 1 2"/>
              <a:gd name="f43" fmla="*/ f40 1 2"/>
              <a:gd name="f44" fmla="*/ f41 1 f8"/>
              <a:gd name="f45" fmla="+- f14 f42 0"/>
              <a:gd name="f46" fmla="+- f14 f43 0"/>
              <a:gd name="f47" fmla="+- f44 0 f2"/>
              <a:gd name="f48" fmla="*/ f43 f31 1"/>
              <a:gd name="f49" fmla="*/ f42 f31 1"/>
              <a:gd name="f50" fmla="cos 1 f47"/>
              <a:gd name="f51" fmla="sin 1 f47"/>
              <a:gd name="f52" fmla="*/ f45 f31 1"/>
              <a:gd name="f53" fmla="+- 0 0 f50"/>
              <a:gd name="f54" fmla="+- 0 0 f51"/>
              <a:gd name="f55" fmla="+- 0 0 f53"/>
              <a:gd name="f56" fmla="+- 0 0 f54"/>
              <a:gd name="f57" fmla="*/ f55 f43 1"/>
              <a:gd name="f58" fmla="*/ f56 f42 1"/>
              <a:gd name="f59" fmla="+- f46 0 f57"/>
              <a:gd name="f60" fmla="+- f46 f57 0"/>
              <a:gd name="f61" fmla="+- f45 0 f58"/>
              <a:gd name="f62" fmla="+- f45 f58 0"/>
              <a:gd name="f63" fmla="*/ f59 f31 1"/>
              <a:gd name="f64" fmla="*/ f61 f31 1"/>
              <a:gd name="f65" fmla="*/ f60 f31 1"/>
              <a:gd name="f66" fmla="*/ f62 f31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63" y="f64"/>
              </a:cxn>
              <a:cxn ang="f30">
                <a:pos x="f63" y="f66"/>
              </a:cxn>
              <a:cxn ang="f30">
                <a:pos x="f65" y="f66"/>
              </a:cxn>
              <a:cxn ang="f29">
                <a:pos x="f65" y="f64"/>
              </a:cxn>
            </a:cxnLst>
            <a:rect l="f63" t="f64" r="f65" b="f66"/>
            <a:pathLst>
              <a:path>
                <a:moveTo>
                  <a:pt x="f38" y="f52"/>
                </a:moveTo>
                <a:arcTo wR="f48" hR="f49" stAng="f1" swAng="f0"/>
                <a:close/>
              </a:path>
            </a:pathLst>
          </a:custGeom>
          <a:solidFill>
            <a:srgbClr val="FFFFFF">
              <a:alpha val="88027"/>
            </a:srgbClr>
          </a:solidFill>
          <a:ln cap="flat">
            <a:noFill/>
            <a:prstDash val="solid"/>
          </a:ln>
          <a:effectLst>
            <a:outerShdw dist="130614" dir="11159949" algn="tl">
              <a:srgbClr val="FFFFFF">
                <a:alpha val="91000"/>
              </a:srgbClr>
            </a:outerShdw>
          </a:effectLst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FI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20" name="Oval 26">
            <a:extLst>
              <a:ext uri="{FF2B5EF4-FFF2-40B4-BE49-F238E27FC236}">
                <a16:creationId xmlns:a16="http://schemas.microsoft.com/office/drawing/2014/main" id="{6C2D2257-0378-028E-4EB5-EE0F0941BE74}"/>
              </a:ext>
            </a:extLst>
          </p:cNvPr>
          <p:cNvSpPr/>
          <p:nvPr/>
        </p:nvSpPr>
        <p:spPr>
          <a:xfrm>
            <a:off x="8455502" y="584118"/>
            <a:ext cx="411480" cy="411480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val f7"/>
              <a:gd name="f15" fmla="+- 2700000 f2 0"/>
              <a:gd name="f16" fmla="*/ f9 f1 1"/>
              <a:gd name="f17" fmla="*/ f10 f1 1"/>
              <a:gd name="f18" fmla="?: f11 f4 1"/>
              <a:gd name="f19" fmla="?: f12 f5 1"/>
              <a:gd name="f20" fmla="?: f13 f6 1"/>
              <a:gd name="f21" fmla="*/ f15 f8 1"/>
              <a:gd name="f22" fmla="*/ f16 1 f3"/>
              <a:gd name="f23" fmla="*/ f17 1 f3"/>
              <a:gd name="f24" fmla="*/ f18 1 21600"/>
              <a:gd name="f25" fmla="*/ f19 1 21600"/>
              <a:gd name="f26" fmla="*/ 21600 f18 1"/>
              <a:gd name="f27" fmla="*/ 21600 f19 1"/>
              <a:gd name="f28" fmla="*/ f21 1 f1"/>
              <a:gd name="f29" fmla="+- f22 0 f2"/>
              <a:gd name="f30" fmla="+- f23 0 f2"/>
              <a:gd name="f31" fmla="min f25 f24"/>
              <a:gd name="f32" fmla="*/ f26 1 f20"/>
              <a:gd name="f33" fmla="*/ f27 1 f20"/>
              <a:gd name="f34" fmla="+- 0 0 f28"/>
              <a:gd name="f35" fmla="val f32"/>
              <a:gd name="f36" fmla="val f33"/>
              <a:gd name="f37" fmla="+- 0 0 f34"/>
              <a:gd name="f38" fmla="*/ f14 f31 1"/>
              <a:gd name="f39" fmla="+- f36 0 f14"/>
              <a:gd name="f40" fmla="+- f35 0 f14"/>
              <a:gd name="f41" fmla="*/ f37 f1 1"/>
              <a:gd name="f42" fmla="*/ f39 1 2"/>
              <a:gd name="f43" fmla="*/ f40 1 2"/>
              <a:gd name="f44" fmla="*/ f41 1 f8"/>
              <a:gd name="f45" fmla="+- f14 f42 0"/>
              <a:gd name="f46" fmla="+- f14 f43 0"/>
              <a:gd name="f47" fmla="+- f44 0 f2"/>
              <a:gd name="f48" fmla="*/ f43 f31 1"/>
              <a:gd name="f49" fmla="*/ f42 f31 1"/>
              <a:gd name="f50" fmla="cos 1 f47"/>
              <a:gd name="f51" fmla="sin 1 f47"/>
              <a:gd name="f52" fmla="*/ f45 f31 1"/>
              <a:gd name="f53" fmla="+- 0 0 f50"/>
              <a:gd name="f54" fmla="+- 0 0 f51"/>
              <a:gd name="f55" fmla="+- 0 0 f53"/>
              <a:gd name="f56" fmla="+- 0 0 f54"/>
              <a:gd name="f57" fmla="*/ f55 f43 1"/>
              <a:gd name="f58" fmla="*/ f56 f42 1"/>
              <a:gd name="f59" fmla="+- f46 0 f57"/>
              <a:gd name="f60" fmla="+- f46 f57 0"/>
              <a:gd name="f61" fmla="+- f45 0 f58"/>
              <a:gd name="f62" fmla="+- f45 f58 0"/>
              <a:gd name="f63" fmla="*/ f59 f31 1"/>
              <a:gd name="f64" fmla="*/ f61 f31 1"/>
              <a:gd name="f65" fmla="*/ f60 f31 1"/>
              <a:gd name="f66" fmla="*/ f62 f31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63" y="f64"/>
              </a:cxn>
              <a:cxn ang="f30">
                <a:pos x="f63" y="f66"/>
              </a:cxn>
              <a:cxn ang="f30">
                <a:pos x="f65" y="f66"/>
              </a:cxn>
              <a:cxn ang="f29">
                <a:pos x="f65" y="f64"/>
              </a:cxn>
            </a:cxnLst>
            <a:rect l="f63" t="f64" r="f65" b="f66"/>
            <a:pathLst>
              <a:path>
                <a:moveTo>
                  <a:pt x="f38" y="f52"/>
                </a:moveTo>
                <a:arcTo wR="f48" hR="f49" stAng="f1" swAng="f0"/>
                <a:close/>
              </a:path>
            </a:pathLst>
          </a:custGeom>
          <a:solidFill>
            <a:srgbClr val="FFFFFF">
              <a:alpha val="87977"/>
            </a:srgbClr>
          </a:solidFill>
          <a:ln cap="flat">
            <a:noFill/>
            <a:prstDash val="solid"/>
          </a:ln>
          <a:effectLst>
            <a:outerShdw dist="130614" dir="11159949" algn="tl">
              <a:srgbClr val="FFFFFF">
                <a:alpha val="91000"/>
              </a:srgbClr>
            </a:outerShdw>
          </a:effectLst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FI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21" name="Oval 27">
            <a:extLst>
              <a:ext uri="{FF2B5EF4-FFF2-40B4-BE49-F238E27FC236}">
                <a16:creationId xmlns:a16="http://schemas.microsoft.com/office/drawing/2014/main" id="{43B7B0F0-A2BA-BA4A-B8DA-C71AD40067D8}"/>
              </a:ext>
            </a:extLst>
          </p:cNvPr>
          <p:cNvSpPr/>
          <p:nvPr/>
        </p:nvSpPr>
        <p:spPr>
          <a:xfrm>
            <a:off x="10958763" y="1779715"/>
            <a:ext cx="314279" cy="314279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val f7"/>
              <a:gd name="f15" fmla="+- 2700000 f2 0"/>
              <a:gd name="f16" fmla="*/ f9 f1 1"/>
              <a:gd name="f17" fmla="*/ f10 f1 1"/>
              <a:gd name="f18" fmla="?: f11 f4 1"/>
              <a:gd name="f19" fmla="?: f12 f5 1"/>
              <a:gd name="f20" fmla="?: f13 f6 1"/>
              <a:gd name="f21" fmla="*/ f15 f8 1"/>
              <a:gd name="f22" fmla="*/ f16 1 f3"/>
              <a:gd name="f23" fmla="*/ f17 1 f3"/>
              <a:gd name="f24" fmla="*/ f18 1 21600"/>
              <a:gd name="f25" fmla="*/ f19 1 21600"/>
              <a:gd name="f26" fmla="*/ 21600 f18 1"/>
              <a:gd name="f27" fmla="*/ 21600 f19 1"/>
              <a:gd name="f28" fmla="*/ f21 1 f1"/>
              <a:gd name="f29" fmla="+- f22 0 f2"/>
              <a:gd name="f30" fmla="+- f23 0 f2"/>
              <a:gd name="f31" fmla="min f25 f24"/>
              <a:gd name="f32" fmla="*/ f26 1 f20"/>
              <a:gd name="f33" fmla="*/ f27 1 f20"/>
              <a:gd name="f34" fmla="+- 0 0 f28"/>
              <a:gd name="f35" fmla="val f32"/>
              <a:gd name="f36" fmla="val f33"/>
              <a:gd name="f37" fmla="+- 0 0 f34"/>
              <a:gd name="f38" fmla="*/ f14 f31 1"/>
              <a:gd name="f39" fmla="+- f36 0 f14"/>
              <a:gd name="f40" fmla="+- f35 0 f14"/>
              <a:gd name="f41" fmla="*/ f37 f1 1"/>
              <a:gd name="f42" fmla="*/ f39 1 2"/>
              <a:gd name="f43" fmla="*/ f40 1 2"/>
              <a:gd name="f44" fmla="*/ f41 1 f8"/>
              <a:gd name="f45" fmla="+- f14 f42 0"/>
              <a:gd name="f46" fmla="+- f14 f43 0"/>
              <a:gd name="f47" fmla="+- f44 0 f2"/>
              <a:gd name="f48" fmla="*/ f43 f31 1"/>
              <a:gd name="f49" fmla="*/ f42 f31 1"/>
              <a:gd name="f50" fmla="cos 1 f47"/>
              <a:gd name="f51" fmla="sin 1 f47"/>
              <a:gd name="f52" fmla="*/ f45 f31 1"/>
              <a:gd name="f53" fmla="+- 0 0 f50"/>
              <a:gd name="f54" fmla="+- 0 0 f51"/>
              <a:gd name="f55" fmla="+- 0 0 f53"/>
              <a:gd name="f56" fmla="+- 0 0 f54"/>
              <a:gd name="f57" fmla="*/ f55 f43 1"/>
              <a:gd name="f58" fmla="*/ f56 f42 1"/>
              <a:gd name="f59" fmla="+- f46 0 f57"/>
              <a:gd name="f60" fmla="+- f46 f57 0"/>
              <a:gd name="f61" fmla="+- f45 0 f58"/>
              <a:gd name="f62" fmla="+- f45 f58 0"/>
              <a:gd name="f63" fmla="*/ f59 f31 1"/>
              <a:gd name="f64" fmla="*/ f61 f31 1"/>
              <a:gd name="f65" fmla="*/ f60 f31 1"/>
              <a:gd name="f66" fmla="*/ f62 f31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63" y="f64"/>
              </a:cxn>
              <a:cxn ang="f30">
                <a:pos x="f63" y="f66"/>
              </a:cxn>
              <a:cxn ang="f30">
                <a:pos x="f65" y="f66"/>
              </a:cxn>
              <a:cxn ang="f29">
                <a:pos x="f65" y="f64"/>
              </a:cxn>
            </a:cxnLst>
            <a:rect l="f63" t="f64" r="f65" b="f66"/>
            <a:pathLst>
              <a:path>
                <a:moveTo>
                  <a:pt x="f38" y="f52"/>
                </a:moveTo>
                <a:arcTo wR="f48" hR="f49" stAng="f1" swAng="f0"/>
                <a:close/>
              </a:path>
            </a:pathLst>
          </a:custGeom>
          <a:solidFill>
            <a:srgbClr val="FFFFFF">
              <a:alpha val="87977"/>
            </a:srgbClr>
          </a:solidFill>
          <a:ln cap="flat">
            <a:noFill/>
            <a:prstDash val="solid"/>
          </a:ln>
          <a:effectLst>
            <a:outerShdw dist="130614" dir="11159949" algn="tl">
              <a:srgbClr val="FFFFFF">
                <a:alpha val="91000"/>
              </a:srgbClr>
            </a:outerShdw>
          </a:effectLst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FI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22" name="Oval 28">
            <a:extLst>
              <a:ext uri="{FF2B5EF4-FFF2-40B4-BE49-F238E27FC236}">
                <a16:creationId xmlns:a16="http://schemas.microsoft.com/office/drawing/2014/main" id="{90A048D0-CC90-5941-99BF-8646471062FA}"/>
              </a:ext>
            </a:extLst>
          </p:cNvPr>
          <p:cNvSpPr/>
          <p:nvPr/>
        </p:nvSpPr>
        <p:spPr>
          <a:xfrm>
            <a:off x="7483623" y="1720589"/>
            <a:ext cx="497817" cy="497817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val f7"/>
              <a:gd name="f15" fmla="+- 2700000 f2 0"/>
              <a:gd name="f16" fmla="*/ f9 f1 1"/>
              <a:gd name="f17" fmla="*/ f10 f1 1"/>
              <a:gd name="f18" fmla="?: f11 f4 1"/>
              <a:gd name="f19" fmla="?: f12 f5 1"/>
              <a:gd name="f20" fmla="?: f13 f6 1"/>
              <a:gd name="f21" fmla="*/ f15 f8 1"/>
              <a:gd name="f22" fmla="*/ f16 1 f3"/>
              <a:gd name="f23" fmla="*/ f17 1 f3"/>
              <a:gd name="f24" fmla="*/ f18 1 21600"/>
              <a:gd name="f25" fmla="*/ f19 1 21600"/>
              <a:gd name="f26" fmla="*/ 21600 f18 1"/>
              <a:gd name="f27" fmla="*/ 21600 f19 1"/>
              <a:gd name="f28" fmla="*/ f21 1 f1"/>
              <a:gd name="f29" fmla="+- f22 0 f2"/>
              <a:gd name="f30" fmla="+- f23 0 f2"/>
              <a:gd name="f31" fmla="min f25 f24"/>
              <a:gd name="f32" fmla="*/ f26 1 f20"/>
              <a:gd name="f33" fmla="*/ f27 1 f20"/>
              <a:gd name="f34" fmla="+- 0 0 f28"/>
              <a:gd name="f35" fmla="val f32"/>
              <a:gd name="f36" fmla="val f33"/>
              <a:gd name="f37" fmla="+- 0 0 f34"/>
              <a:gd name="f38" fmla="*/ f14 f31 1"/>
              <a:gd name="f39" fmla="+- f36 0 f14"/>
              <a:gd name="f40" fmla="+- f35 0 f14"/>
              <a:gd name="f41" fmla="*/ f37 f1 1"/>
              <a:gd name="f42" fmla="*/ f39 1 2"/>
              <a:gd name="f43" fmla="*/ f40 1 2"/>
              <a:gd name="f44" fmla="*/ f41 1 f8"/>
              <a:gd name="f45" fmla="+- f14 f42 0"/>
              <a:gd name="f46" fmla="+- f14 f43 0"/>
              <a:gd name="f47" fmla="+- f44 0 f2"/>
              <a:gd name="f48" fmla="*/ f43 f31 1"/>
              <a:gd name="f49" fmla="*/ f42 f31 1"/>
              <a:gd name="f50" fmla="cos 1 f47"/>
              <a:gd name="f51" fmla="sin 1 f47"/>
              <a:gd name="f52" fmla="*/ f45 f31 1"/>
              <a:gd name="f53" fmla="+- 0 0 f50"/>
              <a:gd name="f54" fmla="+- 0 0 f51"/>
              <a:gd name="f55" fmla="+- 0 0 f53"/>
              <a:gd name="f56" fmla="+- 0 0 f54"/>
              <a:gd name="f57" fmla="*/ f55 f43 1"/>
              <a:gd name="f58" fmla="*/ f56 f42 1"/>
              <a:gd name="f59" fmla="+- f46 0 f57"/>
              <a:gd name="f60" fmla="+- f46 f57 0"/>
              <a:gd name="f61" fmla="+- f45 0 f58"/>
              <a:gd name="f62" fmla="+- f45 f58 0"/>
              <a:gd name="f63" fmla="*/ f59 f31 1"/>
              <a:gd name="f64" fmla="*/ f61 f31 1"/>
              <a:gd name="f65" fmla="*/ f60 f31 1"/>
              <a:gd name="f66" fmla="*/ f62 f31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63" y="f64"/>
              </a:cxn>
              <a:cxn ang="f30">
                <a:pos x="f63" y="f66"/>
              </a:cxn>
              <a:cxn ang="f30">
                <a:pos x="f65" y="f66"/>
              </a:cxn>
              <a:cxn ang="f29">
                <a:pos x="f65" y="f64"/>
              </a:cxn>
            </a:cxnLst>
            <a:rect l="f63" t="f64" r="f65" b="f66"/>
            <a:pathLst>
              <a:path>
                <a:moveTo>
                  <a:pt x="f38" y="f52"/>
                </a:moveTo>
                <a:arcTo wR="f48" hR="f49" stAng="f1" swAng="f0"/>
                <a:close/>
              </a:path>
            </a:pathLst>
          </a:custGeom>
          <a:solidFill>
            <a:srgbClr val="FFFFFF">
              <a:alpha val="88027"/>
            </a:srgbClr>
          </a:solidFill>
          <a:ln cap="flat">
            <a:noFill/>
            <a:prstDash val="solid"/>
          </a:ln>
          <a:effectLst>
            <a:outerShdw dist="130614" dir="11159949" algn="tl">
              <a:srgbClr val="FFFFFF">
                <a:alpha val="91000"/>
              </a:srgbClr>
            </a:outerShdw>
          </a:effectLst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FI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23" name="Oval 29">
            <a:extLst>
              <a:ext uri="{FF2B5EF4-FFF2-40B4-BE49-F238E27FC236}">
                <a16:creationId xmlns:a16="http://schemas.microsoft.com/office/drawing/2014/main" id="{07067675-E080-1EA4-6EFB-0857B611AC96}"/>
              </a:ext>
            </a:extLst>
          </p:cNvPr>
          <p:cNvSpPr/>
          <p:nvPr/>
        </p:nvSpPr>
        <p:spPr>
          <a:xfrm>
            <a:off x="9446264" y="2883514"/>
            <a:ext cx="547350" cy="547350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val f7"/>
              <a:gd name="f15" fmla="+- 2700000 f2 0"/>
              <a:gd name="f16" fmla="*/ f9 f1 1"/>
              <a:gd name="f17" fmla="*/ f10 f1 1"/>
              <a:gd name="f18" fmla="?: f11 f4 1"/>
              <a:gd name="f19" fmla="?: f12 f5 1"/>
              <a:gd name="f20" fmla="?: f13 f6 1"/>
              <a:gd name="f21" fmla="*/ f15 f8 1"/>
              <a:gd name="f22" fmla="*/ f16 1 f3"/>
              <a:gd name="f23" fmla="*/ f17 1 f3"/>
              <a:gd name="f24" fmla="*/ f18 1 21600"/>
              <a:gd name="f25" fmla="*/ f19 1 21600"/>
              <a:gd name="f26" fmla="*/ 21600 f18 1"/>
              <a:gd name="f27" fmla="*/ 21600 f19 1"/>
              <a:gd name="f28" fmla="*/ f21 1 f1"/>
              <a:gd name="f29" fmla="+- f22 0 f2"/>
              <a:gd name="f30" fmla="+- f23 0 f2"/>
              <a:gd name="f31" fmla="min f25 f24"/>
              <a:gd name="f32" fmla="*/ f26 1 f20"/>
              <a:gd name="f33" fmla="*/ f27 1 f20"/>
              <a:gd name="f34" fmla="+- 0 0 f28"/>
              <a:gd name="f35" fmla="val f32"/>
              <a:gd name="f36" fmla="val f33"/>
              <a:gd name="f37" fmla="+- 0 0 f34"/>
              <a:gd name="f38" fmla="*/ f14 f31 1"/>
              <a:gd name="f39" fmla="+- f36 0 f14"/>
              <a:gd name="f40" fmla="+- f35 0 f14"/>
              <a:gd name="f41" fmla="*/ f37 f1 1"/>
              <a:gd name="f42" fmla="*/ f39 1 2"/>
              <a:gd name="f43" fmla="*/ f40 1 2"/>
              <a:gd name="f44" fmla="*/ f41 1 f8"/>
              <a:gd name="f45" fmla="+- f14 f42 0"/>
              <a:gd name="f46" fmla="+- f14 f43 0"/>
              <a:gd name="f47" fmla="+- f44 0 f2"/>
              <a:gd name="f48" fmla="*/ f43 f31 1"/>
              <a:gd name="f49" fmla="*/ f42 f31 1"/>
              <a:gd name="f50" fmla="cos 1 f47"/>
              <a:gd name="f51" fmla="sin 1 f47"/>
              <a:gd name="f52" fmla="*/ f45 f31 1"/>
              <a:gd name="f53" fmla="+- 0 0 f50"/>
              <a:gd name="f54" fmla="+- 0 0 f51"/>
              <a:gd name="f55" fmla="+- 0 0 f53"/>
              <a:gd name="f56" fmla="+- 0 0 f54"/>
              <a:gd name="f57" fmla="*/ f55 f43 1"/>
              <a:gd name="f58" fmla="*/ f56 f42 1"/>
              <a:gd name="f59" fmla="+- f46 0 f57"/>
              <a:gd name="f60" fmla="+- f46 f57 0"/>
              <a:gd name="f61" fmla="+- f45 0 f58"/>
              <a:gd name="f62" fmla="+- f45 f58 0"/>
              <a:gd name="f63" fmla="*/ f59 f31 1"/>
              <a:gd name="f64" fmla="*/ f61 f31 1"/>
              <a:gd name="f65" fmla="*/ f60 f31 1"/>
              <a:gd name="f66" fmla="*/ f62 f31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63" y="f64"/>
              </a:cxn>
              <a:cxn ang="f30">
                <a:pos x="f63" y="f66"/>
              </a:cxn>
              <a:cxn ang="f30">
                <a:pos x="f65" y="f66"/>
              </a:cxn>
              <a:cxn ang="f29">
                <a:pos x="f65" y="f64"/>
              </a:cxn>
            </a:cxnLst>
            <a:rect l="f63" t="f64" r="f65" b="f66"/>
            <a:pathLst>
              <a:path>
                <a:moveTo>
                  <a:pt x="f38" y="f52"/>
                </a:moveTo>
                <a:arcTo wR="f48" hR="f49" stAng="f1" swAng="f0"/>
                <a:close/>
              </a:path>
            </a:pathLst>
          </a:custGeom>
          <a:solidFill>
            <a:srgbClr val="FFFFFF">
              <a:alpha val="88027"/>
            </a:srgbClr>
          </a:solidFill>
          <a:ln cap="flat">
            <a:noFill/>
            <a:prstDash val="solid"/>
          </a:ln>
          <a:effectLst>
            <a:outerShdw dist="130614" dir="11159949" algn="tl">
              <a:srgbClr val="FFFFFF">
                <a:alpha val="91000"/>
              </a:srgbClr>
            </a:outerShdw>
          </a:effectLst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FI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24" name="Oval 30">
            <a:extLst>
              <a:ext uri="{FF2B5EF4-FFF2-40B4-BE49-F238E27FC236}">
                <a16:creationId xmlns:a16="http://schemas.microsoft.com/office/drawing/2014/main" id="{D61A14E9-1D36-C0D3-EB93-74F422C4FC04}"/>
              </a:ext>
            </a:extLst>
          </p:cNvPr>
          <p:cNvSpPr/>
          <p:nvPr/>
        </p:nvSpPr>
        <p:spPr>
          <a:xfrm>
            <a:off x="6889144" y="3213603"/>
            <a:ext cx="497817" cy="497817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val f7"/>
              <a:gd name="f15" fmla="+- 2700000 f2 0"/>
              <a:gd name="f16" fmla="*/ f9 f1 1"/>
              <a:gd name="f17" fmla="*/ f10 f1 1"/>
              <a:gd name="f18" fmla="?: f11 f4 1"/>
              <a:gd name="f19" fmla="?: f12 f5 1"/>
              <a:gd name="f20" fmla="?: f13 f6 1"/>
              <a:gd name="f21" fmla="*/ f15 f8 1"/>
              <a:gd name="f22" fmla="*/ f16 1 f3"/>
              <a:gd name="f23" fmla="*/ f17 1 f3"/>
              <a:gd name="f24" fmla="*/ f18 1 21600"/>
              <a:gd name="f25" fmla="*/ f19 1 21600"/>
              <a:gd name="f26" fmla="*/ 21600 f18 1"/>
              <a:gd name="f27" fmla="*/ 21600 f19 1"/>
              <a:gd name="f28" fmla="*/ f21 1 f1"/>
              <a:gd name="f29" fmla="+- f22 0 f2"/>
              <a:gd name="f30" fmla="+- f23 0 f2"/>
              <a:gd name="f31" fmla="min f25 f24"/>
              <a:gd name="f32" fmla="*/ f26 1 f20"/>
              <a:gd name="f33" fmla="*/ f27 1 f20"/>
              <a:gd name="f34" fmla="+- 0 0 f28"/>
              <a:gd name="f35" fmla="val f32"/>
              <a:gd name="f36" fmla="val f33"/>
              <a:gd name="f37" fmla="+- 0 0 f34"/>
              <a:gd name="f38" fmla="*/ f14 f31 1"/>
              <a:gd name="f39" fmla="+- f36 0 f14"/>
              <a:gd name="f40" fmla="+- f35 0 f14"/>
              <a:gd name="f41" fmla="*/ f37 f1 1"/>
              <a:gd name="f42" fmla="*/ f39 1 2"/>
              <a:gd name="f43" fmla="*/ f40 1 2"/>
              <a:gd name="f44" fmla="*/ f41 1 f8"/>
              <a:gd name="f45" fmla="+- f14 f42 0"/>
              <a:gd name="f46" fmla="+- f14 f43 0"/>
              <a:gd name="f47" fmla="+- f44 0 f2"/>
              <a:gd name="f48" fmla="*/ f43 f31 1"/>
              <a:gd name="f49" fmla="*/ f42 f31 1"/>
              <a:gd name="f50" fmla="cos 1 f47"/>
              <a:gd name="f51" fmla="sin 1 f47"/>
              <a:gd name="f52" fmla="*/ f45 f31 1"/>
              <a:gd name="f53" fmla="+- 0 0 f50"/>
              <a:gd name="f54" fmla="+- 0 0 f51"/>
              <a:gd name="f55" fmla="+- 0 0 f53"/>
              <a:gd name="f56" fmla="+- 0 0 f54"/>
              <a:gd name="f57" fmla="*/ f55 f43 1"/>
              <a:gd name="f58" fmla="*/ f56 f42 1"/>
              <a:gd name="f59" fmla="+- f46 0 f57"/>
              <a:gd name="f60" fmla="+- f46 f57 0"/>
              <a:gd name="f61" fmla="+- f45 0 f58"/>
              <a:gd name="f62" fmla="+- f45 f58 0"/>
              <a:gd name="f63" fmla="*/ f59 f31 1"/>
              <a:gd name="f64" fmla="*/ f61 f31 1"/>
              <a:gd name="f65" fmla="*/ f60 f31 1"/>
              <a:gd name="f66" fmla="*/ f62 f31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63" y="f64"/>
              </a:cxn>
              <a:cxn ang="f30">
                <a:pos x="f63" y="f66"/>
              </a:cxn>
              <a:cxn ang="f30">
                <a:pos x="f65" y="f66"/>
              </a:cxn>
              <a:cxn ang="f29">
                <a:pos x="f65" y="f64"/>
              </a:cxn>
            </a:cxnLst>
            <a:rect l="f63" t="f64" r="f65" b="f66"/>
            <a:pathLst>
              <a:path>
                <a:moveTo>
                  <a:pt x="f38" y="f52"/>
                </a:moveTo>
                <a:arcTo wR="f48" hR="f49" stAng="f1" swAng="f0"/>
                <a:close/>
              </a:path>
            </a:pathLst>
          </a:custGeom>
          <a:solidFill>
            <a:srgbClr val="FFFFFF">
              <a:alpha val="88027"/>
            </a:srgbClr>
          </a:solidFill>
          <a:ln cap="flat">
            <a:noFill/>
            <a:prstDash val="solid"/>
          </a:ln>
          <a:effectLst>
            <a:outerShdw dist="130614" dir="11159949" algn="tl">
              <a:srgbClr val="FFFFFF">
                <a:alpha val="91000"/>
              </a:srgbClr>
            </a:outerShdw>
          </a:effectLst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FI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25" name="Oval 31">
            <a:extLst>
              <a:ext uri="{FF2B5EF4-FFF2-40B4-BE49-F238E27FC236}">
                <a16:creationId xmlns:a16="http://schemas.microsoft.com/office/drawing/2014/main" id="{71A2D556-EDD4-CFEB-A39B-A90F95F0D5E4}"/>
              </a:ext>
            </a:extLst>
          </p:cNvPr>
          <p:cNvSpPr/>
          <p:nvPr/>
        </p:nvSpPr>
        <p:spPr>
          <a:xfrm>
            <a:off x="1054787" y="2287362"/>
            <a:ext cx="497817" cy="497817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val f7"/>
              <a:gd name="f15" fmla="+- 2700000 f2 0"/>
              <a:gd name="f16" fmla="*/ f9 f1 1"/>
              <a:gd name="f17" fmla="*/ f10 f1 1"/>
              <a:gd name="f18" fmla="?: f11 f4 1"/>
              <a:gd name="f19" fmla="?: f12 f5 1"/>
              <a:gd name="f20" fmla="?: f13 f6 1"/>
              <a:gd name="f21" fmla="*/ f15 f8 1"/>
              <a:gd name="f22" fmla="*/ f16 1 f3"/>
              <a:gd name="f23" fmla="*/ f17 1 f3"/>
              <a:gd name="f24" fmla="*/ f18 1 21600"/>
              <a:gd name="f25" fmla="*/ f19 1 21600"/>
              <a:gd name="f26" fmla="*/ 21600 f18 1"/>
              <a:gd name="f27" fmla="*/ 21600 f19 1"/>
              <a:gd name="f28" fmla="*/ f21 1 f1"/>
              <a:gd name="f29" fmla="+- f22 0 f2"/>
              <a:gd name="f30" fmla="+- f23 0 f2"/>
              <a:gd name="f31" fmla="min f25 f24"/>
              <a:gd name="f32" fmla="*/ f26 1 f20"/>
              <a:gd name="f33" fmla="*/ f27 1 f20"/>
              <a:gd name="f34" fmla="+- 0 0 f28"/>
              <a:gd name="f35" fmla="val f32"/>
              <a:gd name="f36" fmla="val f33"/>
              <a:gd name="f37" fmla="+- 0 0 f34"/>
              <a:gd name="f38" fmla="*/ f14 f31 1"/>
              <a:gd name="f39" fmla="+- f36 0 f14"/>
              <a:gd name="f40" fmla="+- f35 0 f14"/>
              <a:gd name="f41" fmla="*/ f37 f1 1"/>
              <a:gd name="f42" fmla="*/ f39 1 2"/>
              <a:gd name="f43" fmla="*/ f40 1 2"/>
              <a:gd name="f44" fmla="*/ f41 1 f8"/>
              <a:gd name="f45" fmla="+- f14 f42 0"/>
              <a:gd name="f46" fmla="+- f14 f43 0"/>
              <a:gd name="f47" fmla="+- f44 0 f2"/>
              <a:gd name="f48" fmla="*/ f43 f31 1"/>
              <a:gd name="f49" fmla="*/ f42 f31 1"/>
              <a:gd name="f50" fmla="cos 1 f47"/>
              <a:gd name="f51" fmla="sin 1 f47"/>
              <a:gd name="f52" fmla="*/ f45 f31 1"/>
              <a:gd name="f53" fmla="+- 0 0 f50"/>
              <a:gd name="f54" fmla="+- 0 0 f51"/>
              <a:gd name="f55" fmla="+- 0 0 f53"/>
              <a:gd name="f56" fmla="+- 0 0 f54"/>
              <a:gd name="f57" fmla="*/ f55 f43 1"/>
              <a:gd name="f58" fmla="*/ f56 f42 1"/>
              <a:gd name="f59" fmla="+- f46 0 f57"/>
              <a:gd name="f60" fmla="+- f46 f57 0"/>
              <a:gd name="f61" fmla="+- f45 0 f58"/>
              <a:gd name="f62" fmla="+- f45 f58 0"/>
              <a:gd name="f63" fmla="*/ f59 f31 1"/>
              <a:gd name="f64" fmla="*/ f61 f31 1"/>
              <a:gd name="f65" fmla="*/ f60 f31 1"/>
              <a:gd name="f66" fmla="*/ f62 f31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63" y="f64"/>
              </a:cxn>
              <a:cxn ang="f30">
                <a:pos x="f63" y="f66"/>
              </a:cxn>
              <a:cxn ang="f30">
                <a:pos x="f65" y="f66"/>
              </a:cxn>
              <a:cxn ang="f29">
                <a:pos x="f65" y="f64"/>
              </a:cxn>
            </a:cxnLst>
            <a:rect l="f63" t="f64" r="f65" b="f66"/>
            <a:pathLst>
              <a:path>
                <a:moveTo>
                  <a:pt x="f38" y="f52"/>
                </a:moveTo>
                <a:arcTo wR="f48" hR="f49" stAng="f1" swAng="f0"/>
                <a:close/>
              </a:path>
            </a:pathLst>
          </a:custGeom>
          <a:solidFill>
            <a:srgbClr val="FFFFFF">
              <a:alpha val="88027"/>
            </a:srgbClr>
          </a:solidFill>
          <a:ln cap="flat">
            <a:noFill/>
            <a:prstDash val="solid"/>
          </a:ln>
          <a:effectLst>
            <a:outerShdw dist="130614" dir="11159949" algn="tl">
              <a:srgbClr val="FFFFFF">
                <a:alpha val="91000"/>
              </a:srgbClr>
            </a:outerShdw>
          </a:effectLst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FI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26" name="Oval 32">
            <a:extLst>
              <a:ext uri="{FF2B5EF4-FFF2-40B4-BE49-F238E27FC236}">
                <a16:creationId xmlns:a16="http://schemas.microsoft.com/office/drawing/2014/main" id="{AAA5873C-8276-F5FD-7EEF-993B582F30E5}"/>
              </a:ext>
            </a:extLst>
          </p:cNvPr>
          <p:cNvSpPr/>
          <p:nvPr/>
        </p:nvSpPr>
        <p:spPr>
          <a:xfrm>
            <a:off x="472516" y="3482812"/>
            <a:ext cx="497817" cy="497817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val f7"/>
              <a:gd name="f15" fmla="+- 2700000 f2 0"/>
              <a:gd name="f16" fmla="*/ f9 f1 1"/>
              <a:gd name="f17" fmla="*/ f10 f1 1"/>
              <a:gd name="f18" fmla="?: f11 f4 1"/>
              <a:gd name="f19" fmla="?: f12 f5 1"/>
              <a:gd name="f20" fmla="?: f13 f6 1"/>
              <a:gd name="f21" fmla="*/ f15 f8 1"/>
              <a:gd name="f22" fmla="*/ f16 1 f3"/>
              <a:gd name="f23" fmla="*/ f17 1 f3"/>
              <a:gd name="f24" fmla="*/ f18 1 21600"/>
              <a:gd name="f25" fmla="*/ f19 1 21600"/>
              <a:gd name="f26" fmla="*/ 21600 f18 1"/>
              <a:gd name="f27" fmla="*/ 21600 f19 1"/>
              <a:gd name="f28" fmla="*/ f21 1 f1"/>
              <a:gd name="f29" fmla="+- f22 0 f2"/>
              <a:gd name="f30" fmla="+- f23 0 f2"/>
              <a:gd name="f31" fmla="min f25 f24"/>
              <a:gd name="f32" fmla="*/ f26 1 f20"/>
              <a:gd name="f33" fmla="*/ f27 1 f20"/>
              <a:gd name="f34" fmla="+- 0 0 f28"/>
              <a:gd name="f35" fmla="val f32"/>
              <a:gd name="f36" fmla="val f33"/>
              <a:gd name="f37" fmla="+- 0 0 f34"/>
              <a:gd name="f38" fmla="*/ f14 f31 1"/>
              <a:gd name="f39" fmla="+- f36 0 f14"/>
              <a:gd name="f40" fmla="+- f35 0 f14"/>
              <a:gd name="f41" fmla="*/ f37 f1 1"/>
              <a:gd name="f42" fmla="*/ f39 1 2"/>
              <a:gd name="f43" fmla="*/ f40 1 2"/>
              <a:gd name="f44" fmla="*/ f41 1 f8"/>
              <a:gd name="f45" fmla="+- f14 f42 0"/>
              <a:gd name="f46" fmla="+- f14 f43 0"/>
              <a:gd name="f47" fmla="+- f44 0 f2"/>
              <a:gd name="f48" fmla="*/ f43 f31 1"/>
              <a:gd name="f49" fmla="*/ f42 f31 1"/>
              <a:gd name="f50" fmla="cos 1 f47"/>
              <a:gd name="f51" fmla="sin 1 f47"/>
              <a:gd name="f52" fmla="*/ f45 f31 1"/>
              <a:gd name="f53" fmla="+- 0 0 f50"/>
              <a:gd name="f54" fmla="+- 0 0 f51"/>
              <a:gd name="f55" fmla="+- 0 0 f53"/>
              <a:gd name="f56" fmla="+- 0 0 f54"/>
              <a:gd name="f57" fmla="*/ f55 f43 1"/>
              <a:gd name="f58" fmla="*/ f56 f42 1"/>
              <a:gd name="f59" fmla="+- f46 0 f57"/>
              <a:gd name="f60" fmla="+- f46 f57 0"/>
              <a:gd name="f61" fmla="+- f45 0 f58"/>
              <a:gd name="f62" fmla="+- f45 f58 0"/>
              <a:gd name="f63" fmla="*/ f59 f31 1"/>
              <a:gd name="f64" fmla="*/ f61 f31 1"/>
              <a:gd name="f65" fmla="*/ f60 f31 1"/>
              <a:gd name="f66" fmla="*/ f62 f31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63" y="f64"/>
              </a:cxn>
              <a:cxn ang="f30">
                <a:pos x="f63" y="f66"/>
              </a:cxn>
              <a:cxn ang="f30">
                <a:pos x="f65" y="f66"/>
              </a:cxn>
              <a:cxn ang="f29">
                <a:pos x="f65" y="f64"/>
              </a:cxn>
            </a:cxnLst>
            <a:rect l="f63" t="f64" r="f65" b="f66"/>
            <a:pathLst>
              <a:path>
                <a:moveTo>
                  <a:pt x="f38" y="f52"/>
                </a:moveTo>
                <a:arcTo wR="f48" hR="f49" stAng="f1" swAng="f0"/>
                <a:close/>
              </a:path>
            </a:pathLst>
          </a:custGeom>
          <a:solidFill>
            <a:srgbClr val="FFFFFF">
              <a:alpha val="88027"/>
            </a:srgbClr>
          </a:solidFill>
          <a:ln cap="flat">
            <a:noFill/>
            <a:prstDash val="solid"/>
          </a:ln>
          <a:effectLst>
            <a:outerShdw dist="130614" dir="11159949" algn="tl">
              <a:srgbClr val="FFFFFF">
                <a:alpha val="91000"/>
              </a:srgbClr>
            </a:outerShdw>
          </a:effectLst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FI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27" name="Oval 33">
            <a:extLst>
              <a:ext uri="{FF2B5EF4-FFF2-40B4-BE49-F238E27FC236}">
                <a16:creationId xmlns:a16="http://schemas.microsoft.com/office/drawing/2014/main" id="{F3138C56-D024-C123-C4D2-6A9EE3B24113}"/>
              </a:ext>
            </a:extLst>
          </p:cNvPr>
          <p:cNvSpPr/>
          <p:nvPr/>
        </p:nvSpPr>
        <p:spPr>
          <a:xfrm>
            <a:off x="3362294" y="3621819"/>
            <a:ext cx="497817" cy="497817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val f7"/>
              <a:gd name="f15" fmla="+- 2700000 f2 0"/>
              <a:gd name="f16" fmla="*/ f9 f1 1"/>
              <a:gd name="f17" fmla="*/ f10 f1 1"/>
              <a:gd name="f18" fmla="?: f11 f4 1"/>
              <a:gd name="f19" fmla="?: f12 f5 1"/>
              <a:gd name="f20" fmla="?: f13 f6 1"/>
              <a:gd name="f21" fmla="*/ f15 f8 1"/>
              <a:gd name="f22" fmla="*/ f16 1 f3"/>
              <a:gd name="f23" fmla="*/ f17 1 f3"/>
              <a:gd name="f24" fmla="*/ f18 1 21600"/>
              <a:gd name="f25" fmla="*/ f19 1 21600"/>
              <a:gd name="f26" fmla="*/ 21600 f18 1"/>
              <a:gd name="f27" fmla="*/ 21600 f19 1"/>
              <a:gd name="f28" fmla="*/ f21 1 f1"/>
              <a:gd name="f29" fmla="+- f22 0 f2"/>
              <a:gd name="f30" fmla="+- f23 0 f2"/>
              <a:gd name="f31" fmla="min f25 f24"/>
              <a:gd name="f32" fmla="*/ f26 1 f20"/>
              <a:gd name="f33" fmla="*/ f27 1 f20"/>
              <a:gd name="f34" fmla="+- 0 0 f28"/>
              <a:gd name="f35" fmla="val f32"/>
              <a:gd name="f36" fmla="val f33"/>
              <a:gd name="f37" fmla="+- 0 0 f34"/>
              <a:gd name="f38" fmla="*/ f14 f31 1"/>
              <a:gd name="f39" fmla="+- f36 0 f14"/>
              <a:gd name="f40" fmla="+- f35 0 f14"/>
              <a:gd name="f41" fmla="*/ f37 f1 1"/>
              <a:gd name="f42" fmla="*/ f39 1 2"/>
              <a:gd name="f43" fmla="*/ f40 1 2"/>
              <a:gd name="f44" fmla="*/ f41 1 f8"/>
              <a:gd name="f45" fmla="+- f14 f42 0"/>
              <a:gd name="f46" fmla="+- f14 f43 0"/>
              <a:gd name="f47" fmla="+- f44 0 f2"/>
              <a:gd name="f48" fmla="*/ f43 f31 1"/>
              <a:gd name="f49" fmla="*/ f42 f31 1"/>
              <a:gd name="f50" fmla="cos 1 f47"/>
              <a:gd name="f51" fmla="sin 1 f47"/>
              <a:gd name="f52" fmla="*/ f45 f31 1"/>
              <a:gd name="f53" fmla="+- 0 0 f50"/>
              <a:gd name="f54" fmla="+- 0 0 f51"/>
              <a:gd name="f55" fmla="+- 0 0 f53"/>
              <a:gd name="f56" fmla="+- 0 0 f54"/>
              <a:gd name="f57" fmla="*/ f55 f43 1"/>
              <a:gd name="f58" fmla="*/ f56 f42 1"/>
              <a:gd name="f59" fmla="+- f46 0 f57"/>
              <a:gd name="f60" fmla="+- f46 f57 0"/>
              <a:gd name="f61" fmla="+- f45 0 f58"/>
              <a:gd name="f62" fmla="+- f45 f58 0"/>
              <a:gd name="f63" fmla="*/ f59 f31 1"/>
              <a:gd name="f64" fmla="*/ f61 f31 1"/>
              <a:gd name="f65" fmla="*/ f60 f31 1"/>
              <a:gd name="f66" fmla="*/ f62 f31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63" y="f64"/>
              </a:cxn>
              <a:cxn ang="f30">
                <a:pos x="f63" y="f66"/>
              </a:cxn>
              <a:cxn ang="f30">
                <a:pos x="f65" y="f66"/>
              </a:cxn>
              <a:cxn ang="f29">
                <a:pos x="f65" y="f64"/>
              </a:cxn>
            </a:cxnLst>
            <a:rect l="f63" t="f64" r="f65" b="f66"/>
            <a:pathLst>
              <a:path>
                <a:moveTo>
                  <a:pt x="f38" y="f52"/>
                </a:moveTo>
                <a:arcTo wR="f48" hR="f49" stAng="f1" swAng="f0"/>
                <a:close/>
              </a:path>
            </a:pathLst>
          </a:custGeom>
          <a:solidFill>
            <a:srgbClr val="FFFFFF">
              <a:alpha val="88027"/>
            </a:srgbClr>
          </a:solidFill>
          <a:ln cap="flat">
            <a:noFill/>
            <a:prstDash val="solid"/>
          </a:ln>
          <a:effectLst>
            <a:outerShdw dist="130614" dir="11159949" algn="tl">
              <a:srgbClr val="FFFFFF">
                <a:alpha val="91000"/>
              </a:srgbClr>
            </a:outerShdw>
          </a:effectLst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FI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28" name="Oval 34">
            <a:extLst>
              <a:ext uri="{FF2B5EF4-FFF2-40B4-BE49-F238E27FC236}">
                <a16:creationId xmlns:a16="http://schemas.microsoft.com/office/drawing/2014/main" id="{D39A324B-EA7D-0090-FE1F-9E6FA202C390}"/>
              </a:ext>
            </a:extLst>
          </p:cNvPr>
          <p:cNvSpPr/>
          <p:nvPr/>
        </p:nvSpPr>
        <p:spPr>
          <a:xfrm>
            <a:off x="3110852" y="1790285"/>
            <a:ext cx="497817" cy="497817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val f7"/>
              <a:gd name="f15" fmla="+- 2700000 f2 0"/>
              <a:gd name="f16" fmla="*/ f9 f1 1"/>
              <a:gd name="f17" fmla="*/ f10 f1 1"/>
              <a:gd name="f18" fmla="?: f11 f4 1"/>
              <a:gd name="f19" fmla="?: f12 f5 1"/>
              <a:gd name="f20" fmla="?: f13 f6 1"/>
              <a:gd name="f21" fmla="*/ f15 f8 1"/>
              <a:gd name="f22" fmla="*/ f16 1 f3"/>
              <a:gd name="f23" fmla="*/ f17 1 f3"/>
              <a:gd name="f24" fmla="*/ f18 1 21600"/>
              <a:gd name="f25" fmla="*/ f19 1 21600"/>
              <a:gd name="f26" fmla="*/ 21600 f18 1"/>
              <a:gd name="f27" fmla="*/ 21600 f19 1"/>
              <a:gd name="f28" fmla="*/ f21 1 f1"/>
              <a:gd name="f29" fmla="+- f22 0 f2"/>
              <a:gd name="f30" fmla="+- f23 0 f2"/>
              <a:gd name="f31" fmla="min f25 f24"/>
              <a:gd name="f32" fmla="*/ f26 1 f20"/>
              <a:gd name="f33" fmla="*/ f27 1 f20"/>
              <a:gd name="f34" fmla="+- 0 0 f28"/>
              <a:gd name="f35" fmla="val f32"/>
              <a:gd name="f36" fmla="val f33"/>
              <a:gd name="f37" fmla="+- 0 0 f34"/>
              <a:gd name="f38" fmla="*/ f14 f31 1"/>
              <a:gd name="f39" fmla="+- f36 0 f14"/>
              <a:gd name="f40" fmla="+- f35 0 f14"/>
              <a:gd name="f41" fmla="*/ f37 f1 1"/>
              <a:gd name="f42" fmla="*/ f39 1 2"/>
              <a:gd name="f43" fmla="*/ f40 1 2"/>
              <a:gd name="f44" fmla="*/ f41 1 f8"/>
              <a:gd name="f45" fmla="+- f14 f42 0"/>
              <a:gd name="f46" fmla="+- f14 f43 0"/>
              <a:gd name="f47" fmla="+- f44 0 f2"/>
              <a:gd name="f48" fmla="*/ f43 f31 1"/>
              <a:gd name="f49" fmla="*/ f42 f31 1"/>
              <a:gd name="f50" fmla="cos 1 f47"/>
              <a:gd name="f51" fmla="sin 1 f47"/>
              <a:gd name="f52" fmla="*/ f45 f31 1"/>
              <a:gd name="f53" fmla="+- 0 0 f50"/>
              <a:gd name="f54" fmla="+- 0 0 f51"/>
              <a:gd name="f55" fmla="+- 0 0 f53"/>
              <a:gd name="f56" fmla="+- 0 0 f54"/>
              <a:gd name="f57" fmla="*/ f55 f43 1"/>
              <a:gd name="f58" fmla="*/ f56 f42 1"/>
              <a:gd name="f59" fmla="+- f46 0 f57"/>
              <a:gd name="f60" fmla="+- f46 f57 0"/>
              <a:gd name="f61" fmla="+- f45 0 f58"/>
              <a:gd name="f62" fmla="+- f45 f58 0"/>
              <a:gd name="f63" fmla="*/ f59 f31 1"/>
              <a:gd name="f64" fmla="*/ f61 f31 1"/>
              <a:gd name="f65" fmla="*/ f60 f31 1"/>
              <a:gd name="f66" fmla="*/ f62 f31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63" y="f64"/>
              </a:cxn>
              <a:cxn ang="f30">
                <a:pos x="f63" y="f66"/>
              </a:cxn>
              <a:cxn ang="f30">
                <a:pos x="f65" y="f66"/>
              </a:cxn>
              <a:cxn ang="f29">
                <a:pos x="f65" y="f64"/>
              </a:cxn>
            </a:cxnLst>
            <a:rect l="f63" t="f64" r="f65" b="f66"/>
            <a:pathLst>
              <a:path>
                <a:moveTo>
                  <a:pt x="f38" y="f52"/>
                </a:moveTo>
                <a:arcTo wR="f48" hR="f49" stAng="f1" swAng="f0"/>
                <a:close/>
              </a:path>
            </a:pathLst>
          </a:custGeom>
          <a:solidFill>
            <a:srgbClr val="FFFFFF">
              <a:alpha val="88027"/>
            </a:srgbClr>
          </a:solidFill>
          <a:ln cap="flat">
            <a:noFill/>
            <a:prstDash val="solid"/>
          </a:ln>
          <a:effectLst>
            <a:outerShdw dist="130614" dir="11159949" algn="tl">
              <a:srgbClr val="FFFFFF">
                <a:alpha val="91000"/>
              </a:srgbClr>
            </a:outerShdw>
          </a:effectLst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FI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29" name="Oval 35">
            <a:extLst>
              <a:ext uri="{FF2B5EF4-FFF2-40B4-BE49-F238E27FC236}">
                <a16:creationId xmlns:a16="http://schemas.microsoft.com/office/drawing/2014/main" id="{2E0CFA31-A2A3-612C-4E22-8A4ED19193CF}"/>
              </a:ext>
            </a:extLst>
          </p:cNvPr>
          <p:cNvSpPr/>
          <p:nvPr/>
        </p:nvSpPr>
        <p:spPr>
          <a:xfrm>
            <a:off x="10323777" y="2428765"/>
            <a:ext cx="406395" cy="406395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val f7"/>
              <a:gd name="f15" fmla="+- 2700000 f2 0"/>
              <a:gd name="f16" fmla="*/ f9 f1 1"/>
              <a:gd name="f17" fmla="*/ f10 f1 1"/>
              <a:gd name="f18" fmla="?: f11 f4 1"/>
              <a:gd name="f19" fmla="?: f12 f5 1"/>
              <a:gd name="f20" fmla="?: f13 f6 1"/>
              <a:gd name="f21" fmla="*/ f15 f8 1"/>
              <a:gd name="f22" fmla="*/ f16 1 f3"/>
              <a:gd name="f23" fmla="*/ f17 1 f3"/>
              <a:gd name="f24" fmla="*/ f18 1 21600"/>
              <a:gd name="f25" fmla="*/ f19 1 21600"/>
              <a:gd name="f26" fmla="*/ 21600 f18 1"/>
              <a:gd name="f27" fmla="*/ 21600 f19 1"/>
              <a:gd name="f28" fmla="*/ f21 1 f1"/>
              <a:gd name="f29" fmla="+- f22 0 f2"/>
              <a:gd name="f30" fmla="+- f23 0 f2"/>
              <a:gd name="f31" fmla="min f25 f24"/>
              <a:gd name="f32" fmla="*/ f26 1 f20"/>
              <a:gd name="f33" fmla="*/ f27 1 f20"/>
              <a:gd name="f34" fmla="+- 0 0 f28"/>
              <a:gd name="f35" fmla="val f32"/>
              <a:gd name="f36" fmla="val f33"/>
              <a:gd name="f37" fmla="+- 0 0 f34"/>
              <a:gd name="f38" fmla="*/ f14 f31 1"/>
              <a:gd name="f39" fmla="+- f36 0 f14"/>
              <a:gd name="f40" fmla="+- f35 0 f14"/>
              <a:gd name="f41" fmla="*/ f37 f1 1"/>
              <a:gd name="f42" fmla="*/ f39 1 2"/>
              <a:gd name="f43" fmla="*/ f40 1 2"/>
              <a:gd name="f44" fmla="*/ f41 1 f8"/>
              <a:gd name="f45" fmla="+- f14 f42 0"/>
              <a:gd name="f46" fmla="+- f14 f43 0"/>
              <a:gd name="f47" fmla="+- f44 0 f2"/>
              <a:gd name="f48" fmla="*/ f43 f31 1"/>
              <a:gd name="f49" fmla="*/ f42 f31 1"/>
              <a:gd name="f50" fmla="cos 1 f47"/>
              <a:gd name="f51" fmla="sin 1 f47"/>
              <a:gd name="f52" fmla="*/ f45 f31 1"/>
              <a:gd name="f53" fmla="+- 0 0 f50"/>
              <a:gd name="f54" fmla="+- 0 0 f51"/>
              <a:gd name="f55" fmla="+- 0 0 f53"/>
              <a:gd name="f56" fmla="+- 0 0 f54"/>
              <a:gd name="f57" fmla="*/ f55 f43 1"/>
              <a:gd name="f58" fmla="*/ f56 f42 1"/>
              <a:gd name="f59" fmla="+- f46 0 f57"/>
              <a:gd name="f60" fmla="+- f46 f57 0"/>
              <a:gd name="f61" fmla="+- f45 0 f58"/>
              <a:gd name="f62" fmla="+- f45 f58 0"/>
              <a:gd name="f63" fmla="*/ f59 f31 1"/>
              <a:gd name="f64" fmla="*/ f61 f31 1"/>
              <a:gd name="f65" fmla="*/ f60 f31 1"/>
              <a:gd name="f66" fmla="*/ f62 f31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63" y="f64"/>
              </a:cxn>
              <a:cxn ang="f30">
                <a:pos x="f63" y="f66"/>
              </a:cxn>
              <a:cxn ang="f30">
                <a:pos x="f65" y="f66"/>
              </a:cxn>
              <a:cxn ang="f29">
                <a:pos x="f65" y="f64"/>
              </a:cxn>
            </a:cxnLst>
            <a:rect l="f63" t="f64" r="f65" b="f66"/>
            <a:pathLst>
              <a:path>
                <a:moveTo>
                  <a:pt x="f38" y="f52"/>
                </a:moveTo>
                <a:arcTo wR="f48" hR="f49" stAng="f1" swAng="f0"/>
                <a:close/>
              </a:path>
            </a:pathLst>
          </a:custGeom>
          <a:solidFill>
            <a:srgbClr val="FFFFFF">
              <a:alpha val="88027"/>
            </a:srgbClr>
          </a:solidFill>
          <a:ln cap="flat">
            <a:noFill/>
            <a:prstDash val="solid"/>
          </a:ln>
          <a:effectLst>
            <a:outerShdw dist="130614" dir="11159949" algn="tl">
              <a:srgbClr val="FFFFFF">
                <a:alpha val="91000"/>
              </a:srgbClr>
            </a:outerShdw>
          </a:effectLst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FI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30" name="directions">
            <a:extLst>
              <a:ext uri="{FF2B5EF4-FFF2-40B4-BE49-F238E27FC236}">
                <a16:creationId xmlns:a16="http://schemas.microsoft.com/office/drawing/2014/main" id="{25CFC032-056D-00F1-88BC-869C161F1E39}"/>
              </a:ext>
            </a:extLst>
          </p:cNvPr>
          <p:cNvSpPr/>
          <p:nvPr/>
        </p:nvSpPr>
        <p:spPr>
          <a:xfrm>
            <a:off x="10941253" y="1790285"/>
            <a:ext cx="387129" cy="314279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608"/>
              <a:gd name="f7" fmla="val 496"/>
              <a:gd name="f8" fmla="val 530"/>
              <a:gd name="f9" fmla="val 184"/>
              <a:gd name="f10" fmla="val 523"/>
              <a:gd name="f11" fmla="val 191"/>
              <a:gd name="f12" fmla="val 516"/>
              <a:gd name="f13" fmla="val 508"/>
              <a:gd name="f14" fmla="val 494"/>
              <a:gd name="f15" fmla="val 480"/>
              <a:gd name="f16" fmla="val 177"/>
              <a:gd name="f17" fmla="val 163"/>
              <a:gd name="f18" fmla="val 156"/>
              <a:gd name="f19" fmla="val 487"/>
              <a:gd name="f20" fmla="val 149"/>
              <a:gd name="f21" fmla="val 142"/>
              <a:gd name="f22" fmla="val 128"/>
              <a:gd name="f23" fmla="val 466"/>
              <a:gd name="f24" fmla="val 438"/>
              <a:gd name="f25" fmla="val 141"/>
              <a:gd name="f26" fmla="val 417"/>
              <a:gd name="f27" fmla="val 424"/>
              <a:gd name="f28" fmla="val 134"/>
              <a:gd name="f29" fmla="val 127"/>
              <a:gd name="f30" fmla="val 84"/>
              <a:gd name="f31" fmla="val 28"/>
              <a:gd name="f32" fmla="val 14"/>
              <a:gd name="f33" fmla="val 396"/>
              <a:gd name="f34" fmla="val 382"/>
              <a:gd name="f35" fmla="val 368"/>
              <a:gd name="f36" fmla="val 113"/>
              <a:gd name="f37" fmla="val 410"/>
              <a:gd name="f38" fmla="val 78"/>
              <a:gd name="f39" fmla="val 71"/>
              <a:gd name="f40" fmla="val 473"/>
              <a:gd name="f41" fmla="val 50"/>
              <a:gd name="f42" fmla="val 43"/>
              <a:gd name="f43" fmla="val 36"/>
              <a:gd name="f44" fmla="val 29"/>
              <a:gd name="f45" fmla="val 15"/>
              <a:gd name="f46" fmla="val 8"/>
              <a:gd name="f47" fmla="val 600"/>
              <a:gd name="f48" fmla="val 85"/>
              <a:gd name="f49" fmla="val 607"/>
              <a:gd name="f50" fmla="val 92"/>
              <a:gd name="f51" fmla="val 99"/>
              <a:gd name="f52" fmla="val 106"/>
              <a:gd name="f53" fmla="val 121"/>
              <a:gd name="f54" fmla="val 219"/>
              <a:gd name="f55" fmla="val 227"/>
              <a:gd name="f56" fmla="val 77"/>
              <a:gd name="f57" fmla="val 254"/>
              <a:gd name="f58" fmla="val 354"/>
              <a:gd name="f59" fmla="val 347"/>
              <a:gd name="f60" fmla="val 340"/>
              <a:gd name="f61" fmla="val 333"/>
              <a:gd name="f62" fmla="val 319"/>
              <a:gd name="f63" fmla="val 304"/>
              <a:gd name="f64" fmla="val 311"/>
              <a:gd name="f65" fmla="val 375"/>
              <a:gd name="f66" fmla="val 389"/>
              <a:gd name="f67" fmla="val 403"/>
              <a:gd name="f68" fmla="val 481"/>
              <a:gd name="f69" fmla="val 488"/>
              <a:gd name="f70" fmla="val 495"/>
              <a:gd name="f71" fmla="val 467"/>
              <a:gd name="f72" fmla="val 460"/>
              <a:gd name="f73" fmla="val 453"/>
              <a:gd name="f74" fmla="val 446"/>
              <a:gd name="f75" fmla="val 297"/>
              <a:gd name="f76" fmla="val 332"/>
              <a:gd name="f77" fmla="val 269"/>
              <a:gd name="f78" fmla="+- 0 0 -90"/>
              <a:gd name="f79" fmla="*/ f3 1 608"/>
              <a:gd name="f80" fmla="*/ f4 1 496"/>
              <a:gd name="f81" fmla="val f5"/>
              <a:gd name="f82" fmla="val f6"/>
              <a:gd name="f83" fmla="val f7"/>
              <a:gd name="f84" fmla="*/ f78 f0 1"/>
              <a:gd name="f85" fmla="+- f83 0 f81"/>
              <a:gd name="f86" fmla="+- f82 0 f81"/>
              <a:gd name="f87" fmla="*/ f84 1 f2"/>
              <a:gd name="f88" fmla="*/ f86 1 608"/>
              <a:gd name="f89" fmla="*/ f85 1 496"/>
              <a:gd name="f90" fmla="*/ 530 f86 1"/>
              <a:gd name="f91" fmla="*/ 184 f85 1"/>
              <a:gd name="f92" fmla="*/ 480 f86 1"/>
              <a:gd name="f93" fmla="*/ 163 f85 1"/>
              <a:gd name="f94" fmla="*/ 508 f86 1"/>
              <a:gd name="f95" fmla="*/ 128 f85 1"/>
              <a:gd name="f96" fmla="*/ 494 f86 1"/>
              <a:gd name="f97" fmla="*/ 466 f86 1"/>
              <a:gd name="f98" fmla="*/ 141 f86 1"/>
              <a:gd name="f99" fmla="*/ 417 f85 1"/>
              <a:gd name="f100" fmla="*/ 127 f86 1"/>
              <a:gd name="f101" fmla="*/ 424 f85 1"/>
              <a:gd name="f102" fmla="*/ 84 f86 1"/>
              <a:gd name="f103" fmla="*/ 0 f86 1"/>
              <a:gd name="f104" fmla="*/ 396 f85 1"/>
              <a:gd name="f105" fmla="*/ 368 f85 1"/>
              <a:gd name="f106" fmla="*/ 113 f86 1"/>
              <a:gd name="f107" fmla="*/ 410 f86 1"/>
              <a:gd name="f108" fmla="*/ 78 f85 1"/>
              <a:gd name="f109" fmla="*/ 424 f86 1"/>
              <a:gd name="f110" fmla="*/ 71 f85 1"/>
              <a:gd name="f111" fmla="*/ 473 f86 1"/>
              <a:gd name="f112" fmla="*/ 50 f85 1"/>
              <a:gd name="f113" fmla="*/ 0 f85 1"/>
              <a:gd name="f114" fmla="*/ 600 f86 1"/>
              <a:gd name="f115" fmla="*/ 121 f85 1"/>
              <a:gd name="f116" fmla="*/ 219 f86 1"/>
              <a:gd name="f117" fmla="*/ 227 f85 1"/>
              <a:gd name="f118" fmla="*/ 99 f85 1"/>
              <a:gd name="f119" fmla="*/ 77 f86 1"/>
              <a:gd name="f120" fmla="*/ 438 f86 1"/>
              <a:gd name="f121" fmla="*/ 354 f85 1"/>
              <a:gd name="f122" fmla="*/ 304 f85 1"/>
              <a:gd name="f123" fmla="*/ 375 f85 1"/>
              <a:gd name="f124" fmla="*/ 495 f85 1"/>
              <a:gd name="f125" fmla="*/ 446 f85 1"/>
              <a:gd name="f126" fmla="*/ 332 f86 1"/>
              <a:gd name="f127" fmla="*/ 269 f85 1"/>
              <a:gd name="f128" fmla="+- f87 0 f1"/>
              <a:gd name="f129" fmla="*/ f90 1 608"/>
              <a:gd name="f130" fmla="*/ f91 1 496"/>
              <a:gd name="f131" fmla="*/ f92 1 608"/>
              <a:gd name="f132" fmla="*/ f93 1 496"/>
              <a:gd name="f133" fmla="*/ f94 1 608"/>
              <a:gd name="f134" fmla="*/ f95 1 496"/>
              <a:gd name="f135" fmla="*/ f96 1 608"/>
              <a:gd name="f136" fmla="*/ f97 1 608"/>
              <a:gd name="f137" fmla="*/ f98 1 608"/>
              <a:gd name="f138" fmla="*/ f99 1 496"/>
              <a:gd name="f139" fmla="*/ f100 1 608"/>
              <a:gd name="f140" fmla="*/ f101 1 496"/>
              <a:gd name="f141" fmla="*/ f102 1 608"/>
              <a:gd name="f142" fmla="*/ f103 1 608"/>
              <a:gd name="f143" fmla="*/ f104 1 496"/>
              <a:gd name="f144" fmla="*/ f105 1 496"/>
              <a:gd name="f145" fmla="*/ f106 1 608"/>
              <a:gd name="f146" fmla="*/ f107 1 608"/>
              <a:gd name="f147" fmla="*/ f108 1 496"/>
              <a:gd name="f148" fmla="*/ f109 1 608"/>
              <a:gd name="f149" fmla="*/ f110 1 496"/>
              <a:gd name="f150" fmla="*/ f111 1 608"/>
              <a:gd name="f151" fmla="*/ f112 1 496"/>
              <a:gd name="f152" fmla="*/ f113 1 496"/>
              <a:gd name="f153" fmla="*/ f114 1 608"/>
              <a:gd name="f154" fmla="*/ f115 1 496"/>
              <a:gd name="f155" fmla="*/ f116 1 608"/>
              <a:gd name="f156" fmla="*/ f117 1 496"/>
              <a:gd name="f157" fmla="*/ f118 1 496"/>
              <a:gd name="f158" fmla="*/ f119 1 608"/>
              <a:gd name="f159" fmla="*/ f120 1 608"/>
              <a:gd name="f160" fmla="*/ f121 1 496"/>
              <a:gd name="f161" fmla="*/ f122 1 496"/>
              <a:gd name="f162" fmla="*/ f123 1 496"/>
              <a:gd name="f163" fmla="*/ f124 1 496"/>
              <a:gd name="f164" fmla="*/ f125 1 496"/>
              <a:gd name="f165" fmla="*/ f126 1 608"/>
              <a:gd name="f166" fmla="*/ f127 1 496"/>
              <a:gd name="f167" fmla="*/ 0 1 f88"/>
              <a:gd name="f168" fmla="*/ f82 1 f88"/>
              <a:gd name="f169" fmla="*/ 0 1 f89"/>
              <a:gd name="f170" fmla="*/ f83 1 f89"/>
              <a:gd name="f171" fmla="*/ f129 1 f88"/>
              <a:gd name="f172" fmla="*/ f130 1 f89"/>
              <a:gd name="f173" fmla="*/ f131 1 f88"/>
              <a:gd name="f174" fmla="*/ f132 1 f89"/>
              <a:gd name="f175" fmla="*/ f133 1 f88"/>
              <a:gd name="f176" fmla="*/ f134 1 f89"/>
              <a:gd name="f177" fmla="*/ f135 1 f88"/>
              <a:gd name="f178" fmla="*/ f136 1 f88"/>
              <a:gd name="f179" fmla="*/ f137 1 f88"/>
              <a:gd name="f180" fmla="*/ f138 1 f89"/>
              <a:gd name="f181" fmla="*/ f139 1 f88"/>
              <a:gd name="f182" fmla="*/ f140 1 f89"/>
              <a:gd name="f183" fmla="*/ f141 1 f88"/>
              <a:gd name="f184" fmla="*/ f142 1 f88"/>
              <a:gd name="f185" fmla="*/ f143 1 f89"/>
              <a:gd name="f186" fmla="*/ f144 1 f89"/>
              <a:gd name="f187" fmla="*/ f145 1 f88"/>
              <a:gd name="f188" fmla="*/ f146 1 f88"/>
              <a:gd name="f189" fmla="*/ f147 1 f89"/>
              <a:gd name="f190" fmla="*/ f148 1 f88"/>
              <a:gd name="f191" fmla="*/ f149 1 f89"/>
              <a:gd name="f192" fmla="*/ f150 1 f88"/>
              <a:gd name="f193" fmla="*/ f151 1 f89"/>
              <a:gd name="f194" fmla="*/ f152 1 f89"/>
              <a:gd name="f195" fmla="*/ f153 1 f88"/>
              <a:gd name="f196" fmla="*/ f154 1 f89"/>
              <a:gd name="f197" fmla="*/ f155 1 f88"/>
              <a:gd name="f198" fmla="*/ f156 1 f89"/>
              <a:gd name="f199" fmla="*/ f157 1 f89"/>
              <a:gd name="f200" fmla="*/ f158 1 f88"/>
              <a:gd name="f201" fmla="*/ f159 1 f88"/>
              <a:gd name="f202" fmla="*/ f160 1 f89"/>
              <a:gd name="f203" fmla="*/ f161 1 f89"/>
              <a:gd name="f204" fmla="*/ f162 1 f89"/>
              <a:gd name="f205" fmla="*/ f163 1 f89"/>
              <a:gd name="f206" fmla="*/ f164 1 f89"/>
              <a:gd name="f207" fmla="*/ f165 1 f88"/>
              <a:gd name="f208" fmla="*/ f166 1 f89"/>
              <a:gd name="f209" fmla="*/ f167 f79 1"/>
              <a:gd name="f210" fmla="*/ f168 f79 1"/>
              <a:gd name="f211" fmla="*/ f170 f80 1"/>
              <a:gd name="f212" fmla="*/ f169 f80 1"/>
              <a:gd name="f213" fmla="*/ f171 f79 1"/>
              <a:gd name="f214" fmla="*/ f172 f80 1"/>
              <a:gd name="f215" fmla="*/ f173 f79 1"/>
              <a:gd name="f216" fmla="*/ f174 f80 1"/>
              <a:gd name="f217" fmla="*/ f175 f79 1"/>
              <a:gd name="f218" fmla="*/ f176 f80 1"/>
              <a:gd name="f219" fmla="*/ f177 f79 1"/>
              <a:gd name="f220" fmla="*/ f178 f79 1"/>
              <a:gd name="f221" fmla="*/ f179 f79 1"/>
              <a:gd name="f222" fmla="*/ f180 f80 1"/>
              <a:gd name="f223" fmla="*/ f181 f79 1"/>
              <a:gd name="f224" fmla="*/ f182 f80 1"/>
              <a:gd name="f225" fmla="*/ f183 f79 1"/>
              <a:gd name="f226" fmla="*/ f184 f79 1"/>
              <a:gd name="f227" fmla="*/ f185 f80 1"/>
              <a:gd name="f228" fmla="*/ f186 f80 1"/>
              <a:gd name="f229" fmla="*/ f187 f79 1"/>
              <a:gd name="f230" fmla="*/ f188 f79 1"/>
              <a:gd name="f231" fmla="*/ f189 f80 1"/>
              <a:gd name="f232" fmla="*/ f190 f79 1"/>
              <a:gd name="f233" fmla="*/ f191 f80 1"/>
              <a:gd name="f234" fmla="*/ f192 f79 1"/>
              <a:gd name="f235" fmla="*/ f193 f80 1"/>
              <a:gd name="f236" fmla="*/ f194 f80 1"/>
              <a:gd name="f237" fmla="*/ f195 f79 1"/>
              <a:gd name="f238" fmla="*/ f196 f80 1"/>
              <a:gd name="f239" fmla="*/ f197 f79 1"/>
              <a:gd name="f240" fmla="*/ f198 f80 1"/>
              <a:gd name="f241" fmla="*/ f199 f80 1"/>
              <a:gd name="f242" fmla="*/ f200 f79 1"/>
              <a:gd name="f243" fmla="*/ f201 f79 1"/>
              <a:gd name="f244" fmla="*/ f202 f80 1"/>
              <a:gd name="f245" fmla="*/ f203 f80 1"/>
              <a:gd name="f246" fmla="*/ f204 f80 1"/>
              <a:gd name="f247" fmla="*/ f205 f80 1"/>
              <a:gd name="f248" fmla="*/ f206 f80 1"/>
              <a:gd name="f249" fmla="*/ f207 f79 1"/>
              <a:gd name="f250" fmla="*/ f208 f8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128">
                <a:pos x="f213" y="f214"/>
              </a:cxn>
              <a:cxn ang="f128">
                <a:pos x="f215" y="f216"/>
              </a:cxn>
              <a:cxn ang="f128">
                <a:pos x="f217" y="f218"/>
              </a:cxn>
              <a:cxn ang="f128">
                <a:pos x="f219" y="f218"/>
              </a:cxn>
              <a:cxn ang="f128">
                <a:pos x="f220" y="f218"/>
              </a:cxn>
              <a:cxn ang="f128">
                <a:pos x="f221" y="f222"/>
              </a:cxn>
              <a:cxn ang="f128">
                <a:pos x="f223" y="f224"/>
              </a:cxn>
              <a:cxn ang="f128">
                <a:pos x="f225" y="f224"/>
              </a:cxn>
              <a:cxn ang="f128">
                <a:pos x="f226" y="f227"/>
              </a:cxn>
              <a:cxn ang="f128">
                <a:pos x="f225" y="f228"/>
              </a:cxn>
              <a:cxn ang="f128">
                <a:pos x="f229" y="f228"/>
              </a:cxn>
              <a:cxn ang="f128">
                <a:pos x="f230" y="f231"/>
              </a:cxn>
              <a:cxn ang="f128">
                <a:pos x="f232" y="f233"/>
              </a:cxn>
              <a:cxn ang="f128">
                <a:pos x="f234" y="f233"/>
              </a:cxn>
              <a:cxn ang="f128">
                <a:pos x="f219" y="f235"/>
              </a:cxn>
              <a:cxn ang="f128">
                <a:pos x="f217" y="f236"/>
              </a:cxn>
              <a:cxn ang="f128">
                <a:pos x="f237" y="f231"/>
              </a:cxn>
              <a:cxn ang="f128">
                <a:pos x="f237" y="f238"/>
              </a:cxn>
              <a:cxn ang="f128">
                <a:pos x="f239" y="f240"/>
              </a:cxn>
              <a:cxn ang="f128">
                <a:pos x="f229" y="f218"/>
              </a:cxn>
              <a:cxn ang="f128">
                <a:pos x="f225" y="f218"/>
              </a:cxn>
              <a:cxn ang="f128">
                <a:pos x="f226" y="f241"/>
              </a:cxn>
              <a:cxn ang="f128">
                <a:pos x="f242" y="f233"/>
              </a:cxn>
              <a:cxn ang="f128">
                <a:pos x="f223" y="f233"/>
              </a:cxn>
              <a:cxn ang="f128">
                <a:pos x="f221" y="f231"/>
              </a:cxn>
              <a:cxn ang="f128">
                <a:pos x="f239" y="f240"/>
              </a:cxn>
              <a:cxn ang="f128">
                <a:pos x="f243" y="f228"/>
              </a:cxn>
              <a:cxn ang="f128">
                <a:pos x="f220" y="f228"/>
              </a:cxn>
              <a:cxn ang="f128">
                <a:pos x="f219" y="f228"/>
              </a:cxn>
              <a:cxn ang="f128">
                <a:pos x="f219" y="f244"/>
              </a:cxn>
              <a:cxn ang="f128">
                <a:pos x="f217" y="f245"/>
              </a:cxn>
              <a:cxn ang="f128">
                <a:pos x="f237" y="f246"/>
              </a:cxn>
              <a:cxn ang="f128">
                <a:pos x="f237" y="f222"/>
              </a:cxn>
              <a:cxn ang="f128">
                <a:pos x="f217" y="f247"/>
              </a:cxn>
              <a:cxn ang="f128">
                <a:pos x="f219" y="f248"/>
              </a:cxn>
              <a:cxn ang="f128">
                <a:pos x="f220" y="f224"/>
              </a:cxn>
              <a:cxn ang="f128">
                <a:pos x="f232" y="f224"/>
              </a:cxn>
              <a:cxn ang="f128">
                <a:pos x="f230" y="f222"/>
              </a:cxn>
              <a:cxn ang="f128">
                <a:pos x="f249" y="f250"/>
              </a:cxn>
            </a:cxnLst>
            <a:rect l="f209" t="f212" r="f210" b="f211"/>
            <a:pathLst>
              <a:path w="608" h="496">
                <a:moveTo>
                  <a:pt x="f8" y="f9"/>
                </a:moveTo>
                <a:lnTo>
                  <a:pt x="f8" y="f9"/>
                </a:lnTo>
                <a:cubicBezTo>
                  <a:pt x="f10" y="f11"/>
                  <a:pt x="f12" y="f11"/>
                  <a:pt x="f13" y="f11"/>
                </a:cubicBezTo>
                <a:cubicBezTo>
                  <a:pt x="f14" y="f11"/>
                  <a:pt x="f15" y="f16"/>
                  <a:pt x="f15" y="f17"/>
                </a:cubicBezTo>
                <a:cubicBezTo>
                  <a:pt x="f15" y="f18"/>
                  <a:pt x="f19" y="f20"/>
                  <a:pt x="f14" y="f21"/>
                </a:cubicBezTo>
                <a:cubicBezTo>
                  <a:pt x="f13" y="f22"/>
                  <a:pt x="f13" y="f22"/>
                  <a:pt x="f13" y="f22"/>
                </a:cubicBezTo>
                <a:cubicBezTo>
                  <a:pt x="f14" y="f22"/>
                  <a:pt x="f14" y="f22"/>
                  <a:pt x="f14" y="f22"/>
                </a:cubicBezTo>
                <a:lnTo>
                  <a:pt x="f14" y="f22"/>
                </a:lnTo>
                <a:cubicBezTo>
                  <a:pt x="f23" y="f22"/>
                  <a:pt x="f23" y="f22"/>
                  <a:pt x="f23" y="f22"/>
                </a:cubicBezTo>
                <a:lnTo>
                  <a:pt x="f23" y="f22"/>
                </a:lnTo>
                <a:cubicBezTo>
                  <a:pt x="f24" y="f22"/>
                  <a:pt x="f24" y="f22"/>
                  <a:pt x="f24" y="f22"/>
                </a:cubicBezTo>
                <a:cubicBezTo>
                  <a:pt x="f25" y="f26"/>
                  <a:pt x="f25" y="f26"/>
                  <a:pt x="f25" y="f26"/>
                </a:cubicBezTo>
                <a:cubicBezTo>
                  <a:pt x="f25" y="f27"/>
                  <a:pt x="f28" y="f27"/>
                  <a:pt x="f29" y="f27"/>
                </a:cubicBezTo>
                <a:lnTo>
                  <a:pt x="f29" y="f27"/>
                </a:lnTo>
                <a:cubicBezTo>
                  <a:pt x="f30" y="f27"/>
                  <a:pt x="f30" y="f27"/>
                  <a:pt x="f30" y="f27"/>
                </a:cubicBezTo>
                <a:lnTo>
                  <a:pt x="f30" y="f27"/>
                </a:lnTo>
                <a:cubicBezTo>
                  <a:pt x="f31" y="f27"/>
                  <a:pt x="f31" y="f27"/>
                  <a:pt x="f31" y="f27"/>
                </a:cubicBezTo>
                <a:cubicBezTo>
                  <a:pt x="f32" y="f27"/>
                  <a:pt x="f5" y="f26"/>
                  <a:pt x="f5" y="f33"/>
                </a:cubicBezTo>
                <a:cubicBezTo>
                  <a:pt x="f5" y="f34"/>
                  <a:pt x="f32" y="f35"/>
                  <a:pt x="f31" y="f35"/>
                </a:cubicBezTo>
                <a:cubicBezTo>
                  <a:pt x="f30" y="f35"/>
                  <a:pt x="f30" y="f35"/>
                  <a:pt x="f30" y="f35"/>
                </a:cubicBezTo>
                <a:lnTo>
                  <a:pt x="f30" y="f35"/>
                </a:lnTo>
                <a:cubicBezTo>
                  <a:pt x="f36" y="f35"/>
                  <a:pt x="f36" y="f35"/>
                  <a:pt x="f36" y="f35"/>
                </a:cubicBezTo>
                <a:cubicBezTo>
                  <a:pt x="f37" y="f38"/>
                  <a:pt x="f37" y="f38"/>
                  <a:pt x="f37" y="f38"/>
                </a:cubicBezTo>
                <a:lnTo>
                  <a:pt x="f37" y="f38"/>
                </a:lnTo>
                <a:cubicBezTo>
                  <a:pt x="f37" y="f39"/>
                  <a:pt x="f26" y="f39"/>
                  <a:pt x="f27" y="f39"/>
                </a:cubicBezTo>
                <a:lnTo>
                  <a:pt x="f27" y="f39"/>
                </a:lnTo>
                <a:cubicBezTo>
                  <a:pt x="f40" y="f39"/>
                  <a:pt x="f40" y="f39"/>
                  <a:pt x="f40" y="f39"/>
                </a:cubicBezTo>
                <a:lnTo>
                  <a:pt x="f40" y="f39"/>
                </a:lnTo>
                <a:cubicBezTo>
                  <a:pt x="f13" y="f39"/>
                  <a:pt x="f13" y="f39"/>
                  <a:pt x="f13" y="f39"/>
                </a:cubicBezTo>
                <a:cubicBezTo>
                  <a:pt x="f14" y="f41"/>
                  <a:pt x="f14" y="f41"/>
                  <a:pt x="f14" y="f41"/>
                </a:cubicBezTo>
                <a:cubicBezTo>
                  <a:pt x="f19" y="f42"/>
                  <a:pt x="f15" y="f43"/>
                  <a:pt x="f15" y="f44"/>
                </a:cubicBezTo>
                <a:cubicBezTo>
                  <a:pt x="f15" y="f45"/>
                  <a:pt x="f14" y="f5"/>
                  <a:pt x="f13" y="f5"/>
                </a:cubicBezTo>
                <a:cubicBezTo>
                  <a:pt x="f12" y="f5"/>
                  <a:pt x="f10" y="f46"/>
                  <a:pt x="f8" y="f45"/>
                </a:cubicBezTo>
                <a:cubicBezTo>
                  <a:pt x="f47" y="f38"/>
                  <a:pt x="f47" y="f38"/>
                  <a:pt x="f47" y="f38"/>
                </a:cubicBezTo>
                <a:cubicBezTo>
                  <a:pt x="f47" y="f48"/>
                  <a:pt x="f49" y="f50"/>
                  <a:pt x="f49" y="f51"/>
                </a:cubicBezTo>
                <a:cubicBezTo>
                  <a:pt x="f49" y="f52"/>
                  <a:pt x="f47" y="f36"/>
                  <a:pt x="f47" y="f53"/>
                </a:cubicBezTo>
                <a:lnTo>
                  <a:pt x="f8" y="f9"/>
                </a:lnTo>
                <a:close/>
                <a:moveTo>
                  <a:pt x="f54" y="f55"/>
                </a:moveTo>
                <a:lnTo>
                  <a:pt x="f54" y="f55"/>
                </a:lnTo>
                <a:cubicBezTo>
                  <a:pt x="f36" y="f22"/>
                  <a:pt x="f36" y="f22"/>
                  <a:pt x="f36" y="f22"/>
                </a:cubicBezTo>
                <a:cubicBezTo>
                  <a:pt x="f30" y="f22"/>
                  <a:pt x="f30" y="f22"/>
                  <a:pt x="f30" y="f22"/>
                </a:cubicBezTo>
                <a:lnTo>
                  <a:pt x="f30" y="f22"/>
                </a:lnTo>
                <a:cubicBezTo>
                  <a:pt x="f31" y="f22"/>
                  <a:pt x="f31" y="f22"/>
                  <a:pt x="f31" y="f22"/>
                </a:cubicBezTo>
                <a:cubicBezTo>
                  <a:pt x="f32" y="f22"/>
                  <a:pt x="f5" y="f36"/>
                  <a:pt x="f5" y="f51"/>
                </a:cubicBezTo>
                <a:cubicBezTo>
                  <a:pt x="f5" y="f38"/>
                  <a:pt x="f32" y="f39"/>
                  <a:pt x="f31" y="f39"/>
                </a:cubicBezTo>
                <a:cubicBezTo>
                  <a:pt x="f56" y="f39"/>
                  <a:pt x="f56" y="f39"/>
                  <a:pt x="f56" y="f39"/>
                </a:cubicBezTo>
                <a:lnTo>
                  <a:pt x="f56" y="f39"/>
                </a:lnTo>
                <a:cubicBezTo>
                  <a:pt x="f29" y="f39"/>
                  <a:pt x="f29" y="f39"/>
                  <a:pt x="f29" y="f39"/>
                </a:cubicBezTo>
                <a:lnTo>
                  <a:pt x="f29" y="f39"/>
                </a:lnTo>
                <a:cubicBezTo>
                  <a:pt x="f28" y="f39"/>
                  <a:pt x="f25" y="f39"/>
                  <a:pt x="f25" y="f38"/>
                </a:cubicBezTo>
                <a:cubicBezTo>
                  <a:pt x="f57" y="f11"/>
                  <a:pt x="f57" y="f11"/>
                  <a:pt x="f57" y="f11"/>
                </a:cubicBezTo>
                <a:lnTo>
                  <a:pt x="f54" y="f55"/>
                </a:lnTo>
                <a:close/>
                <a:moveTo>
                  <a:pt x="f24" y="f35"/>
                </a:moveTo>
                <a:lnTo>
                  <a:pt x="f24" y="f35"/>
                </a:lnTo>
                <a:cubicBezTo>
                  <a:pt x="f23" y="f35"/>
                  <a:pt x="f23" y="f35"/>
                  <a:pt x="f23" y="f35"/>
                </a:cubicBezTo>
                <a:lnTo>
                  <a:pt x="f23" y="f35"/>
                </a:lnTo>
                <a:cubicBezTo>
                  <a:pt x="f14" y="f35"/>
                  <a:pt x="f14" y="f35"/>
                  <a:pt x="f14" y="f35"/>
                </a:cubicBezTo>
                <a:lnTo>
                  <a:pt x="f14" y="f35"/>
                </a:lnTo>
                <a:cubicBezTo>
                  <a:pt x="f13" y="f35"/>
                  <a:pt x="f13" y="f35"/>
                  <a:pt x="f13" y="f35"/>
                </a:cubicBezTo>
                <a:cubicBezTo>
                  <a:pt x="f14" y="f58"/>
                  <a:pt x="f14" y="f58"/>
                  <a:pt x="f14" y="f58"/>
                </a:cubicBezTo>
                <a:cubicBezTo>
                  <a:pt x="f19" y="f59"/>
                  <a:pt x="f15" y="f60"/>
                  <a:pt x="f15" y="f61"/>
                </a:cubicBezTo>
                <a:cubicBezTo>
                  <a:pt x="f15" y="f62"/>
                  <a:pt x="f14" y="f63"/>
                  <a:pt x="f13" y="f63"/>
                </a:cubicBezTo>
                <a:cubicBezTo>
                  <a:pt x="f12" y="f63"/>
                  <a:pt x="f10" y="f63"/>
                  <a:pt x="f8" y="f64"/>
                </a:cubicBezTo>
                <a:cubicBezTo>
                  <a:pt x="f47" y="f65"/>
                  <a:pt x="f47" y="f65"/>
                  <a:pt x="f47" y="f65"/>
                </a:cubicBezTo>
                <a:cubicBezTo>
                  <a:pt x="f47" y="f34"/>
                  <a:pt x="f49" y="f66"/>
                  <a:pt x="f49" y="f33"/>
                </a:cubicBezTo>
                <a:cubicBezTo>
                  <a:pt x="f49" y="f67"/>
                  <a:pt x="f47" y="f37"/>
                  <a:pt x="f47" y="f26"/>
                </a:cubicBezTo>
                <a:cubicBezTo>
                  <a:pt x="f8" y="f68"/>
                  <a:pt x="f8" y="f68"/>
                  <a:pt x="f8" y="f68"/>
                </a:cubicBezTo>
                <a:cubicBezTo>
                  <a:pt x="f10" y="f69"/>
                  <a:pt x="f12" y="f70"/>
                  <a:pt x="f13" y="f70"/>
                </a:cubicBezTo>
                <a:cubicBezTo>
                  <a:pt x="f14" y="f70"/>
                  <a:pt x="f15" y="f68"/>
                  <a:pt x="f15" y="f71"/>
                </a:cubicBezTo>
                <a:cubicBezTo>
                  <a:pt x="f15" y="f72"/>
                  <a:pt x="f19" y="f73"/>
                  <a:pt x="f14" y="f74"/>
                </a:cubicBezTo>
                <a:cubicBezTo>
                  <a:pt x="f13" y="f27"/>
                  <a:pt x="f13" y="f27"/>
                  <a:pt x="f13" y="f27"/>
                </a:cubicBezTo>
                <a:cubicBezTo>
                  <a:pt x="f23" y="f27"/>
                  <a:pt x="f23" y="f27"/>
                  <a:pt x="f23" y="f27"/>
                </a:cubicBezTo>
                <a:lnTo>
                  <a:pt x="f23" y="f27"/>
                </a:lnTo>
                <a:cubicBezTo>
                  <a:pt x="f27" y="f27"/>
                  <a:pt x="f27" y="f27"/>
                  <a:pt x="f27" y="f27"/>
                </a:cubicBezTo>
                <a:lnTo>
                  <a:pt x="f27" y="f27"/>
                </a:lnTo>
                <a:cubicBezTo>
                  <a:pt x="f26" y="f27"/>
                  <a:pt x="f37" y="f27"/>
                  <a:pt x="f37" y="f26"/>
                </a:cubicBezTo>
                <a:cubicBezTo>
                  <a:pt x="f75" y="f63"/>
                  <a:pt x="f75" y="f63"/>
                  <a:pt x="f75" y="f63"/>
                </a:cubicBezTo>
                <a:cubicBezTo>
                  <a:pt x="f76" y="f77"/>
                  <a:pt x="f76" y="f77"/>
                  <a:pt x="f76" y="f77"/>
                </a:cubicBezTo>
                <a:lnTo>
                  <a:pt x="f24" y="f35"/>
                </a:lnTo>
                <a:close/>
              </a:path>
            </a:pathLst>
          </a:custGeom>
          <a:solidFill>
            <a:srgbClr val="00309E"/>
          </a:solidFill>
          <a:ln cap="flat">
            <a:noFill/>
            <a:prstDash val="solid"/>
          </a:ln>
        </p:spPr>
        <p:txBody>
          <a:bodyPr vert="horz" wrap="none" lIns="91440" tIns="45720" rIns="91440" bIns="45720" anchor="ctr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pic>
        <p:nvPicPr>
          <p:cNvPr id="31" name="Picture 37">
            <a:extLst>
              <a:ext uri="{FF2B5EF4-FFF2-40B4-BE49-F238E27FC236}">
                <a16:creationId xmlns:a16="http://schemas.microsoft.com/office/drawing/2014/main" id="{154E32E8-EF3C-C5E8-1985-11629C16CA0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75712" y="1756160"/>
            <a:ext cx="405728" cy="398614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32" name="Picture 38">
            <a:extLst>
              <a:ext uri="{FF2B5EF4-FFF2-40B4-BE49-F238E27FC236}">
                <a16:creationId xmlns:a16="http://schemas.microsoft.com/office/drawing/2014/main" id="{FE5B4708-F166-E0E7-BE8D-FB3535186F3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35497" y="2883514"/>
            <a:ext cx="359935" cy="359935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33" name="Picture 39">
            <a:extLst>
              <a:ext uri="{FF2B5EF4-FFF2-40B4-BE49-F238E27FC236}">
                <a16:creationId xmlns:a16="http://schemas.microsoft.com/office/drawing/2014/main" id="{2DCCE54A-BA3A-1C05-5D0B-734C408AF70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31145" y="2379799"/>
            <a:ext cx="728740" cy="72874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34" name="Picture 40">
            <a:extLst>
              <a:ext uri="{FF2B5EF4-FFF2-40B4-BE49-F238E27FC236}">
                <a16:creationId xmlns:a16="http://schemas.microsoft.com/office/drawing/2014/main" id="{B37E5025-7F99-ACD8-7954-E111E6E38A2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889153" y="3178737"/>
            <a:ext cx="502325" cy="627909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35" name="Picture 41">
            <a:extLst>
              <a:ext uri="{FF2B5EF4-FFF2-40B4-BE49-F238E27FC236}">
                <a16:creationId xmlns:a16="http://schemas.microsoft.com/office/drawing/2014/main" id="{3EE66FC0-0550-B678-A569-E7A762C80B6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30397" y="3519964"/>
            <a:ext cx="358755" cy="47087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36" name="Picture 42">
            <a:extLst>
              <a:ext uri="{FF2B5EF4-FFF2-40B4-BE49-F238E27FC236}">
                <a16:creationId xmlns:a16="http://schemas.microsoft.com/office/drawing/2014/main" id="{4979EA17-C48C-0B96-62E2-B8BB9EC6D6D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323777" y="2368341"/>
            <a:ext cx="406395" cy="508004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37" name="Picture 43">
            <a:extLst>
              <a:ext uri="{FF2B5EF4-FFF2-40B4-BE49-F238E27FC236}">
                <a16:creationId xmlns:a16="http://schemas.microsoft.com/office/drawing/2014/main" id="{AE5C1653-6E62-DF3F-A7FF-2F928D63585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446724" y="584118"/>
            <a:ext cx="406395" cy="355601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38" name="Picture 44">
            <a:extLst>
              <a:ext uri="{FF2B5EF4-FFF2-40B4-BE49-F238E27FC236}">
                <a16:creationId xmlns:a16="http://schemas.microsoft.com/office/drawing/2014/main" id="{BD535FF4-8622-11A8-53B8-20835E8FE97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138714" y="1790285"/>
            <a:ext cx="524975" cy="524975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39" name="Picture 45">
            <a:extLst>
              <a:ext uri="{FF2B5EF4-FFF2-40B4-BE49-F238E27FC236}">
                <a16:creationId xmlns:a16="http://schemas.microsoft.com/office/drawing/2014/main" id="{AC4615A2-24A3-7EE3-F47D-B98B57B2D8E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499463" y="2836889"/>
            <a:ext cx="502325" cy="502325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40" name="Picture 46">
            <a:extLst>
              <a:ext uri="{FF2B5EF4-FFF2-40B4-BE49-F238E27FC236}">
                <a16:creationId xmlns:a16="http://schemas.microsoft.com/office/drawing/2014/main" id="{D2A8CE6C-8656-F46F-8024-8B5D815CA27B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087047" y="2186485"/>
            <a:ext cx="481632" cy="481632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41" name="Picture 47">
            <a:extLst>
              <a:ext uri="{FF2B5EF4-FFF2-40B4-BE49-F238E27FC236}">
                <a16:creationId xmlns:a16="http://schemas.microsoft.com/office/drawing/2014/main" id="{AF80D9B5-F270-AAE3-D9D2-01C2BCE9ED56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309442" y="3519964"/>
            <a:ext cx="603531" cy="622999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42" name="TextBox 48">
            <a:extLst>
              <a:ext uri="{FF2B5EF4-FFF2-40B4-BE49-F238E27FC236}">
                <a16:creationId xmlns:a16="http://schemas.microsoft.com/office/drawing/2014/main" id="{F7436A6F-9F82-E92E-7E48-DC0563A2EC59}"/>
              </a:ext>
            </a:extLst>
          </p:cNvPr>
          <p:cNvSpPr txBox="1"/>
          <p:nvPr/>
        </p:nvSpPr>
        <p:spPr>
          <a:xfrm>
            <a:off x="4606829" y="4341470"/>
            <a:ext cx="2951262" cy="707882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FI" sz="4000" b="1" i="0" u="none" strike="noStrike" kern="1200" cap="none" spc="0" baseline="0">
                <a:solidFill>
                  <a:srgbClr val="00D1F4"/>
                </a:solidFill>
                <a:uFillTx/>
                <a:latin typeface="Arial Black" pitchFamily="34"/>
                <a:cs typeface="Arial Black" pitchFamily="34"/>
              </a:rPr>
              <a:t>VISIO</a:t>
            </a:r>
            <a:r>
              <a:rPr lang="fi-FI" sz="4000" b="1" i="0" u="none" strike="noStrike" kern="1200" cap="none" spc="0" baseline="0">
                <a:solidFill>
                  <a:srgbClr val="00D1F4"/>
                </a:solidFill>
                <a:uFillTx/>
                <a:latin typeface="Arial Black" pitchFamily="34"/>
                <a:cs typeface="Arial Black" pitchFamily="34"/>
              </a:rPr>
              <a:t>N</a:t>
            </a:r>
            <a:endParaRPr lang="en-FI" sz="4000" b="1" i="0" u="none" strike="noStrike" kern="1200" cap="none" spc="0" baseline="0">
              <a:solidFill>
                <a:srgbClr val="00D1F4"/>
              </a:solidFill>
              <a:uFillTx/>
              <a:latin typeface="Arial Black" pitchFamily="34"/>
              <a:cs typeface="Arial Black" pitchFamily="34"/>
            </a:endParaRPr>
          </a:p>
        </p:txBody>
      </p:sp>
      <p:sp>
        <p:nvSpPr>
          <p:cNvPr id="43" name="TextBox 49">
            <a:extLst>
              <a:ext uri="{FF2B5EF4-FFF2-40B4-BE49-F238E27FC236}">
                <a16:creationId xmlns:a16="http://schemas.microsoft.com/office/drawing/2014/main" id="{C83645DB-04A0-593B-6809-6863E57C6CE9}"/>
              </a:ext>
            </a:extLst>
          </p:cNvPr>
          <p:cNvSpPr txBox="1"/>
          <p:nvPr/>
        </p:nvSpPr>
        <p:spPr>
          <a:xfrm>
            <a:off x="984278" y="5085764"/>
            <a:ext cx="10218255" cy="86793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800" b="0" i="0" u="none" strike="noStrike" kern="1200" cap="none" spc="0" baseline="0">
                <a:solidFill>
                  <a:srgbClr val="FFFFFF"/>
                </a:solidFill>
                <a:uFillTx/>
                <a:latin typeface="Arial Black" pitchFamily="34"/>
                <a:cs typeface="Arial Black" pitchFamily="34"/>
              </a:rPr>
              <a:t>WE ARE YOUR ADVANCED PARTNER AND PROVIDE AN EXTENSIVE NETWORK OF PROFESSIONALS</a:t>
            </a:r>
          </a:p>
        </p:txBody>
      </p:sp>
    </p:spTree>
    <p:extLst>
      <p:ext uri="{BB962C8B-B14F-4D97-AF65-F5344CB8AC3E}">
        <p14:creationId xmlns:p14="http://schemas.microsoft.com/office/powerpoint/2010/main" val="203209336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 Number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: Shape 7">
            <a:extLst>
              <a:ext uri="{FF2B5EF4-FFF2-40B4-BE49-F238E27FC236}">
                <a16:creationId xmlns:a16="http://schemas.microsoft.com/office/drawing/2014/main" id="{C7FB0F16-1B4A-9887-4876-C2449EE927D7}"/>
              </a:ext>
            </a:extLst>
          </p:cNvPr>
          <p:cNvSpPr/>
          <p:nvPr/>
        </p:nvSpPr>
        <p:spPr>
          <a:xfrm rot="10800009" flipH="1">
            <a:off x="3630890" y="740883"/>
            <a:ext cx="5237573" cy="5376589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3660457"/>
              <a:gd name="f7" fmla="val 3757612"/>
              <a:gd name="f8" fmla="val 2293620"/>
              <a:gd name="f9" fmla="val 3629977"/>
              <a:gd name="f10" fmla="val 2328865"/>
              <a:gd name="f11" fmla="val 2357437"/>
              <a:gd name="f12" fmla="val 3658549"/>
              <a:gd name="f13" fmla="val 3693794"/>
              <a:gd name="f14" fmla="val 3729040"/>
              <a:gd name="f15" fmla="val 2258374"/>
              <a:gd name="f16" fmla="val 2229802"/>
              <a:gd name="f17" fmla="val 120967"/>
              <a:gd name="f18" fmla="val 3384232"/>
              <a:gd name="f19" fmla="val 148322"/>
              <a:gd name="f20" fmla="val 170497"/>
              <a:gd name="f21" fmla="val 3406407"/>
              <a:gd name="f22" fmla="val 3433762"/>
              <a:gd name="f23" fmla="val 3461117"/>
              <a:gd name="f24" fmla="val 3483292"/>
              <a:gd name="f25" fmla="val 93612"/>
              <a:gd name="f26" fmla="val 71437"/>
              <a:gd name="f27" fmla="val 3412807"/>
              <a:gd name="f28" fmla="val 2456497"/>
              <a:gd name="f29" fmla="val 3511705"/>
              <a:gd name="f30" fmla="val 3591877"/>
              <a:gd name="f31" fmla="val 2536670"/>
              <a:gd name="f32" fmla="val 2635567"/>
              <a:gd name="f33" fmla="val 2734465"/>
              <a:gd name="f34" fmla="val 2814637"/>
              <a:gd name="f35" fmla="val 3313909"/>
              <a:gd name="f36" fmla="val 3233737"/>
              <a:gd name="f37" fmla="val 2536669"/>
              <a:gd name="f38" fmla="val 3313910"/>
              <a:gd name="f39" fmla="val 183832"/>
              <a:gd name="f40" fmla="val 2000250"/>
              <a:gd name="f41" fmla="val 236964"/>
              <a:gd name="f42" fmla="val 280035"/>
              <a:gd name="f43" fmla="val 2043321"/>
              <a:gd name="f44" fmla="val 2096453"/>
              <a:gd name="f45" fmla="val 2149584"/>
              <a:gd name="f46" fmla="val 2192655"/>
              <a:gd name="f47" fmla="val 130701"/>
              <a:gd name="f48" fmla="val 87630"/>
              <a:gd name="f49" fmla="val 682585"/>
              <a:gd name="f50" fmla="val 1511379"/>
              <a:gd name="f51" fmla="val 674370"/>
              <a:gd name="f52" fmla="val 1512569"/>
              <a:gd name="f53" fmla="val 666750"/>
              <a:gd name="f54" fmla="val 1518284"/>
              <a:gd name="f55" fmla="val 664845"/>
              <a:gd name="f56" fmla="val 1527809"/>
              <a:gd name="f57" fmla="val 646747"/>
              <a:gd name="f58" fmla="val 1608771"/>
              <a:gd name="f59" fmla="val 638175"/>
              <a:gd name="f60" fmla="val 1693544"/>
              <a:gd name="f61" fmla="val 640079"/>
              <a:gd name="f62" fmla="val 1780221"/>
              <a:gd name="f63" fmla="val 651510"/>
              <a:gd name="f64" fmla="val 2363152"/>
              <a:gd name="f65" fmla="val 1151572"/>
              <a:gd name="f66" fmla="val 2845117"/>
              <a:gd name="f67" fmla="val 1735455"/>
              <a:gd name="f68" fmla="val 2835592"/>
              <a:gd name="f69" fmla="val 2325052"/>
              <a:gd name="f70" fmla="val 2826067"/>
              <a:gd name="f71" fmla="val 2799397"/>
              <a:gd name="f72" fmla="val 2344102"/>
              <a:gd name="f73" fmla="val 2795587"/>
              <a:gd name="f74" fmla="val 1751646"/>
              <a:gd name="f75" fmla="val 2663190"/>
              <a:gd name="f76" fmla="val 1649729"/>
              <a:gd name="f77" fmla="val 2480310"/>
              <a:gd name="f78" fmla="val 1558289"/>
              <a:gd name="f79" fmla="val 2253615"/>
              <a:gd name="f80" fmla="val 1746885"/>
              <a:gd name="f81" fmla="val 1784985"/>
              <a:gd name="f82" fmla="val 1914524"/>
              <a:gd name="f83" fmla="val 1240155"/>
              <a:gd name="f84" fmla="val 984885"/>
              <a:gd name="f85" fmla="val 813435"/>
              <a:gd name="f86" fmla="val 1724024"/>
              <a:gd name="f87" fmla="val 703897"/>
              <a:gd name="f88" fmla="val 1522094"/>
              <a:gd name="f89" fmla="val 699611"/>
              <a:gd name="f90" fmla="val 1513522"/>
              <a:gd name="f91" fmla="val 690801"/>
              <a:gd name="f92" fmla="val 1510188"/>
              <a:gd name="f93" fmla="val 3552825"/>
              <a:gd name="f94" fmla="val 1291590"/>
              <a:gd name="f95" fmla="val 3612268"/>
              <a:gd name="f96" fmla="val 1339779"/>
              <a:gd name="f97" fmla="val 1399222"/>
              <a:gd name="f98" fmla="val 1458666"/>
              <a:gd name="f99" fmla="val 1506855"/>
              <a:gd name="f100" fmla="val 3493381"/>
              <a:gd name="f101" fmla="val 3445192"/>
              <a:gd name="f102" fmla="val 1718310"/>
              <a:gd name="f103" fmla="val 574357"/>
              <a:gd name="f104" fmla="val 2372191"/>
              <a:gd name="f105" fmla="val 2902267"/>
              <a:gd name="f106" fmla="val 1104433"/>
              <a:gd name="f107" fmla="val 1758315"/>
              <a:gd name="f108" fmla="val 2412196"/>
              <a:gd name="f109" fmla="val 2942272"/>
              <a:gd name="f110" fmla="val 1064428"/>
              <a:gd name="f111" fmla="val 534352"/>
              <a:gd name="f112" fmla="val 1758314"/>
              <a:gd name="f113" fmla="val 2886075"/>
              <a:gd name="f114" fmla="val 59055"/>
              <a:gd name="f115" fmla="val 2922899"/>
              <a:gd name="f116" fmla="val 2952750"/>
              <a:gd name="f117" fmla="val 88906"/>
              <a:gd name="f118" fmla="val 125730"/>
              <a:gd name="f119" fmla="val 162554"/>
              <a:gd name="f120" fmla="val 192405"/>
              <a:gd name="f121" fmla="val 2849251"/>
              <a:gd name="f122" fmla="val 2819400"/>
              <a:gd name="f123" fmla="val 183833"/>
              <a:gd name="f124" fmla="val 285360"/>
              <a:gd name="f125" fmla="val 367665"/>
              <a:gd name="f126" fmla="val 82305"/>
              <a:gd name="f127" fmla="+- 0 0 -90"/>
              <a:gd name="f128" fmla="*/ f3 1 3660457"/>
              <a:gd name="f129" fmla="*/ f4 1 3757612"/>
              <a:gd name="f130" fmla="val f5"/>
              <a:gd name="f131" fmla="val f6"/>
              <a:gd name="f132" fmla="val f7"/>
              <a:gd name="f133" fmla="*/ f127 f0 1"/>
              <a:gd name="f134" fmla="+- f132 0 f130"/>
              <a:gd name="f135" fmla="+- f131 0 f130"/>
              <a:gd name="f136" fmla="*/ f133 1 f2"/>
              <a:gd name="f137" fmla="*/ f135 1 3660457"/>
              <a:gd name="f138" fmla="*/ f134 1 3757612"/>
              <a:gd name="f139" fmla="*/ 2293620 f135 1"/>
              <a:gd name="f140" fmla="*/ 3629977 f134 1"/>
              <a:gd name="f141" fmla="*/ 2357437 f135 1"/>
              <a:gd name="f142" fmla="*/ 3693794 f134 1"/>
              <a:gd name="f143" fmla="*/ 3757612 f134 1"/>
              <a:gd name="f144" fmla="*/ 2229802 f135 1"/>
              <a:gd name="f145" fmla="*/ 120967 f135 1"/>
              <a:gd name="f146" fmla="*/ 3384232 f134 1"/>
              <a:gd name="f147" fmla="*/ 170497 f135 1"/>
              <a:gd name="f148" fmla="*/ 3433762 f134 1"/>
              <a:gd name="f149" fmla="*/ 3483292 f134 1"/>
              <a:gd name="f150" fmla="*/ 71437 f135 1"/>
              <a:gd name="f151" fmla="*/ 3412807 f135 1"/>
              <a:gd name="f152" fmla="*/ 2456497 f134 1"/>
              <a:gd name="f153" fmla="*/ 3591877 f135 1"/>
              <a:gd name="f154" fmla="*/ 2635567 f134 1"/>
              <a:gd name="f155" fmla="*/ 2814637 f134 1"/>
              <a:gd name="f156" fmla="*/ 3233737 f135 1"/>
              <a:gd name="f157" fmla="*/ 183832 f135 1"/>
              <a:gd name="f158" fmla="*/ 2000250 f134 1"/>
              <a:gd name="f159" fmla="*/ 280035 f135 1"/>
              <a:gd name="f160" fmla="*/ 2096453 f134 1"/>
              <a:gd name="f161" fmla="*/ 2192655 f134 1"/>
              <a:gd name="f162" fmla="*/ 87630 f135 1"/>
              <a:gd name="f163" fmla="*/ 682585 f135 1"/>
              <a:gd name="f164" fmla="*/ 1511379 f134 1"/>
              <a:gd name="f165" fmla="*/ 664845 f135 1"/>
              <a:gd name="f166" fmla="*/ 1527809 f134 1"/>
              <a:gd name="f167" fmla="*/ 640079 f135 1"/>
              <a:gd name="f168" fmla="*/ 1780221 f134 1"/>
              <a:gd name="f169" fmla="*/ 1735455 f135 1"/>
              <a:gd name="f170" fmla="*/ 2835592 f134 1"/>
              <a:gd name="f171" fmla="*/ 2795587 f135 1"/>
              <a:gd name="f172" fmla="*/ 1751646 f134 1"/>
              <a:gd name="f173" fmla="*/ 2253615 f135 1"/>
              <a:gd name="f174" fmla="*/ 1558289 f134 1"/>
              <a:gd name="f175" fmla="*/ 1240155 f135 1"/>
              <a:gd name="f176" fmla="*/ 1914524 f134 1"/>
              <a:gd name="f177" fmla="*/ 703897 f135 1"/>
              <a:gd name="f178" fmla="*/ 1522094 f134 1"/>
              <a:gd name="f179" fmla="*/ 3552825 f135 1"/>
              <a:gd name="f180" fmla="*/ 1291590 f134 1"/>
              <a:gd name="f181" fmla="*/ 3660457 f135 1"/>
              <a:gd name="f182" fmla="*/ 1399222 f134 1"/>
              <a:gd name="f183" fmla="*/ 1506855 f134 1"/>
              <a:gd name="f184" fmla="*/ 3445192 f135 1"/>
              <a:gd name="f185" fmla="*/ 1718310 f135 1"/>
              <a:gd name="f186" fmla="*/ 574357 f134 1"/>
              <a:gd name="f187" fmla="*/ 2902267 f135 1"/>
              <a:gd name="f188" fmla="*/ 1758315 f134 1"/>
              <a:gd name="f189" fmla="*/ 2942272 f134 1"/>
              <a:gd name="f190" fmla="*/ 534352 f135 1"/>
              <a:gd name="f191" fmla="*/ 1758314 f134 1"/>
              <a:gd name="f192" fmla="*/ 2886075 f135 1"/>
              <a:gd name="f193" fmla="*/ 59055 f134 1"/>
              <a:gd name="f194" fmla="*/ 2952750 f135 1"/>
              <a:gd name="f195" fmla="*/ 125730 f134 1"/>
              <a:gd name="f196" fmla="*/ 192405 f134 1"/>
              <a:gd name="f197" fmla="*/ 2819400 f135 1"/>
              <a:gd name="f198" fmla="*/ 183833 f135 1"/>
              <a:gd name="f199" fmla="*/ 0 f134 1"/>
              <a:gd name="f200" fmla="*/ 367665 f135 1"/>
              <a:gd name="f201" fmla="*/ 183833 f134 1"/>
              <a:gd name="f202" fmla="*/ 367665 f134 1"/>
              <a:gd name="f203" fmla="*/ 0 f135 1"/>
              <a:gd name="f204" fmla="+- f136 0 f1"/>
              <a:gd name="f205" fmla="*/ f139 1 3660457"/>
              <a:gd name="f206" fmla="*/ f140 1 3757612"/>
              <a:gd name="f207" fmla="*/ f141 1 3660457"/>
              <a:gd name="f208" fmla="*/ f142 1 3757612"/>
              <a:gd name="f209" fmla="*/ f143 1 3757612"/>
              <a:gd name="f210" fmla="*/ f144 1 3660457"/>
              <a:gd name="f211" fmla="*/ f145 1 3660457"/>
              <a:gd name="f212" fmla="*/ f146 1 3757612"/>
              <a:gd name="f213" fmla="*/ f147 1 3660457"/>
              <a:gd name="f214" fmla="*/ f148 1 3757612"/>
              <a:gd name="f215" fmla="*/ f149 1 3757612"/>
              <a:gd name="f216" fmla="*/ f150 1 3660457"/>
              <a:gd name="f217" fmla="*/ f151 1 3660457"/>
              <a:gd name="f218" fmla="*/ f152 1 3757612"/>
              <a:gd name="f219" fmla="*/ f153 1 3660457"/>
              <a:gd name="f220" fmla="*/ f154 1 3757612"/>
              <a:gd name="f221" fmla="*/ f155 1 3757612"/>
              <a:gd name="f222" fmla="*/ f156 1 3660457"/>
              <a:gd name="f223" fmla="*/ f157 1 3660457"/>
              <a:gd name="f224" fmla="*/ f158 1 3757612"/>
              <a:gd name="f225" fmla="*/ f159 1 3660457"/>
              <a:gd name="f226" fmla="*/ f160 1 3757612"/>
              <a:gd name="f227" fmla="*/ f161 1 3757612"/>
              <a:gd name="f228" fmla="*/ f162 1 3660457"/>
              <a:gd name="f229" fmla="*/ f163 1 3660457"/>
              <a:gd name="f230" fmla="*/ f164 1 3757612"/>
              <a:gd name="f231" fmla="*/ f165 1 3660457"/>
              <a:gd name="f232" fmla="*/ f166 1 3757612"/>
              <a:gd name="f233" fmla="*/ f167 1 3660457"/>
              <a:gd name="f234" fmla="*/ f168 1 3757612"/>
              <a:gd name="f235" fmla="*/ f169 1 3660457"/>
              <a:gd name="f236" fmla="*/ f170 1 3757612"/>
              <a:gd name="f237" fmla="*/ f171 1 3660457"/>
              <a:gd name="f238" fmla="*/ f172 1 3757612"/>
              <a:gd name="f239" fmla="*/ f173 1 3660457"/>
              <a:gd name="f240" fmla="*/ f174 1 3757612"/>
              <a:gd name="f241" fmla="*/ f175 1 3660457"/>
              <a:gd name="f242" fmla="*/ f176 1 3757612"/>
              <a:gd name="f243" fmla="*/ f177 1 3660457"/>
              <a:gd name="f244" fmla="*/ f178 1 3757612"/>
              <a:gd name="f245" fmla="*/ f179 1 3660457"/>
              <a:gd name="f246" fmla="*/ f180 1 3757612"/>
              <a:gd name="f247" fmla="*/ f181 1 3660457"/>
              <a:gd name="f248" fmla="*/ f182 1 3757612"/>
              <a:gd name="f249" fmla="*/ f183 1 3757612"/>
              <a:gd name="f250" fmla="*/ f184 1 3660457"/>
              <a:gd name="f251" fmla="*/ f185 1 3660457"/>
              <a:gd name="f252" fmla="*/ f186 1 3757612"/>
              <a:gd name="f253" fmla="*/ f187 1 3660457"/>
              <a:gd name="f254" fmla="*/ f188 1 3757612"/>
              <a:gd name="f255" fmla="*/ f189 1 3757612"/>
              <a:gd name="f256" fmla="*/ f190 1 3660457"/>
              <a:gd name="f257" fmla="*/ f191 1 3757612"/>
              <a:gd name="f258" fmla="*/ f192 1 3660457"/>
              <a:gd name="f259" fmla="*/ f193 1 3757612"/>
              <a:gd name="f260" fmla="*/ f194 1 3660457"/>
              <a:gd name="f261" fmla="*/ f195 1 3757612"/>
              <a:gd name="f262" fmla="*/ f196 1 3757612"/>
              <a:gd name="f263" fmla="*/ f197 1 3660457"/>
              <a:gd name="f264" fmla="*/ f198 1 3660457"/>
              <a:gd name="f265" fmla="*/ f199 1 3757612"/>
              <a:gd name="f266" fmla="*/ f200 1 3660457"/>
              <a:gd name="f267" fmla="*/ f201 1 3757612"/>
              <a:gd name="f268" fmla="*/ f202 1 3757612"/>
              <a:gd name="f269" fmla="*/ f203 1 3660457"/>
              <a:gd name="f270" fmla="*/ f130 1 f137"/>
              <a:gd name="f271" fmla="*/ f131 1 f137"/>
              <a:gd name="f272" fmla="*/ f130 1 f138"/>
              <a:gd name="f273" fmla="*/ f132 1 f138"/>
              <a:gd name="f274" fmla="*/ f205 1 f137"/>
              <a:gd name="f275" fmla="*/ f206 1 f138"/>
              <a:gd name="f276" fmla="*/ f207 1 f137"/>
              <a:gd name="f277" fmla="*/ f208 1 f138"/>
              <a:gd name="f278" fmla="*/ f209 1 f138"/>
              <a:gd name="f279" fmla="*/ f210 1 f137"/>
              <a:gd name="f280" fmla="*/ f211 1 f137"/>
              <a:gd name="f281" fmla="*/ f212 1 f138"/>
              <a:gd name="f282" fmla="*/ f213 1 f137"/>
              <a:gd name="f283" fmla="*/ f214 1 f138"/>
              <a:gd name="f284" fmla="*/ f215 1 f138"/>
              <a:gd name="f285" fmla="*/ f216 1 f137"/>
              <a:gd name="f286" fmla="*/ f217 1 f137"/>
              <a:gd name="f287" fmla="*/ f218 1 f138"/>
              <a:gd name="f288" fmla="*/ f219 1 f137"/>
              <a:gd name="f289" fmla="*/ f220 1 f138"/>
              <a:gd name="f290" fmla="*/ f221 1 f138"/>
              <a:gd name="f291" fmla="*/ f222 1 f137"/>
              <a:gd name="f292" fmla="*/ f223 1 f137"/>
              <a:gd name="f293" fmla="*/ f224 1 f138"/>
              <a:gd name="f294" fmla="*/ f225 1 f137"/>
              <a:gd name="f295" fmla="*/ f226 1 f138"/>
              <a:gd name="f296" fmla="*/ f227 1 f138"/>
              <a:gd name="f297" fmla="*/ f228 1 f137"/>
              <a:gd name="f298" fmla="*/ f229 1 f137"/>
              <a:gd name="f299" fmla="*/ f230 1 f138"/>
              <a:gd name="f300" fmla="*/ f231 1 f137"/>
              <a:gd name="f301" fmla="*/ f232 1 f138"/>
              <a:gd name="f302" fmla="*/ f233 1 f137"/>
              <a:gd name="f303" fmla="*/ f234 1 f138"/>
              <a:gd name="f304" fmla="*/ f235 1 f137"/>
              <a:gd name="f305" fmla="*/ f236 1 f138"/>
              <a:gd name="f306" fmla="*/ f237 1 f137"/>
              <a:gd name="f307" fmla="*/ f238 1 f138"/>
              <a:gd name="f308" fmla="*/ f239 1 f137"/>
              <a:gd name="f309" fmla="*/ f240 1 f138"/>
              <a:gd name="f310" fmla="*/ f241 1 f137"/>
              <a:gd name="f311" fmla="*/ f242 1 f138"/>
              <a:gd name="f312" fmla="*/ f243 1 f137"/>
              <a:gd name="f313" fmla="*/ f244 1 f138"/>
              <a:gd name="f314" fmla="*/ f245 1 f137"/>
              <a:gd name="f315" fmla="*/ f246 1 f138"/>
              <a:gd name="f316" fmla="*/ f247 1 f137"/>
              <a:gd name="f317" fmla="*/ f248 1 f138"/>
              <a:gd name="f318" fmla="*/ f249 1 f138"/>
              <a:gd name="f319" fmla="*/ f250 1 f137"/>
              <a:gd name="f320" fmla="*/ f251 1 f137"/>
              <a:gd name="f321" fmla="*/ f252 1 f138"/>
              <a:gd name="f322" fmla="*/ f253 1 f137"/>
              <a:gd name="f323" fmla="*/ f254 1 f138"/>
              <a:gd name="f324" fmla="*/ f255 1 f138"/>
              <a:gd name="f325" fmla="*/ f256 1 f137"/>
              <a:gd name="f326" fmla="*/ f257 1 f138"/>
              <a:gd name="f327" fmla="*/ f258 1 f137"/>
              <a:gd name="f328" fmla="*/ f259 1 f138"/>
              <a:gd name="f329" fmla="*/ f260 1 f137"/>
              <a:gd name="f330" fmla="*/ f261 1 f138"/>
              <a:gd name="f331" fmla="*/ f262 1 f138"/>
              <a:gd name="f332" fmla="*/ f263 1 f137"/>
              <a:gd name="f333" fmla="*/ f264 1 f137"/>
              <a:gd name="f334" fmla="*/ f265 1 f138"/>
              <a:gd name="f335" fmla="*/ f266 1 f137"/>
              <a:gd name="f336" fmla="*/ f267 1 f138"/>
              <a:gd name="f337" fmla="*/ f268 1 f138"/>
              <a:gd name="f338" fmla="*/ f269 1 f137"/>
              <a:gd name="f339" fmla="*/ f270 f128 1"/>
              <a:gd name="f340" fmla="*/ f271 f128 1"/>
              <a:gd name="f341" fmla="*/ f273 f129 1"/>
              <a:gd name="f342" fmla="*/ f272 f129 1"/>
              <a:gd name="f343" fmla="*/ f274 f128 1"/>
              <a:gd name="f344" fmla="*/ f275 f129 1"/>
              <a:gd name="f345" fmla="*/ f276 f128 1"/>
              <a:gd name="f346" fmla="*/ f277 f129 1"/>
              <a:gd name="f347" fmla="*/ f278 f129 1"/>
              <a:gd name="f348" fmla="*/ f279 f128 1"/>
              <a:gd name="f349" fmla="*/ f280 f128 1"/>
              <a:gd name="f350" fmla="*/ f281 f129 1"/>
              <a:gd name="f351" fmla="*/ f282 f128 1"/>
              <a:gd name="f352" fmla="*/ f283 f129 1"/>
              <a:gd name="f353" fmla="*/ f284 f129 1"/>
              <a:gd name="f354" fmla="*/ f285 f128 1"/>
              <a:gd name="f355" fmla="*/ f286 f128 1"/>
              <a:gd name="f356" fmla="*/ f287 f129 1"/>
              <a:gd name="f357" fmla="*/ f288 f128 1"/>
              <a:gd name="f358" fmla="*/ f289 f129 1"/>
              <a:gd name="f359" fmla="*/ f290 f129 1"/>
              <a:gd name="f360" fmla="*/ f291 f128 1"/>
              <a:gd name="f361" fmla="*/ f292 f128 1"/>
              <a:gd name="f362" fmla="*/ f293 f129 1"/>
              <a:gd name="f363" fmla="*/ f294 f128 1"/>
              <a:gd name="f364" fmla="*/ f295 f129 1"/>
              <a:gd name="f365" fmla="*/ f296 f129 1"/>
              <a:gd name="f366" fmla="*/ f297 f128 1"/>
              <a:gd name="f367" fmla="*/ f298 f128 1"/>
              <a:gd name="f368" fmla="*/ f299 f129 1"/>
              <a:gd name="f369" fmla="*/ f300 f128 1"/>
              <a:gd name="f370" fmla="*/ f301 f129 1"/>
              <a:gd name="f371" fmla="*/ f302 f128 1"/>
              <a:gd name="f372" fmla="*/ f303 f129 1"/>
              <a:gd name="f373" fmla="*/ f304 f128 1"/>
              <a:gd name="f374" fmla="*/ f305 f129 1"/>
              <a:gd name="f375" fmla="*/ f306 f128 1"/>
              <a:gd name="f376" fmla="*/ f307 f129 1"/>
              <a:gd name="f377" fmla="*/ f308 f128 1"/>
              <a:gd name="f378" fmla="*/ f309 f129 1"/>
              <a:gd name="f379" fmla="*/ f310 f128 1"/>
              <a:gd name="f380" fmla="*/ f311 f129 1"/>
              <a:gd name="f381" fmla="*/ f312 f128 1"/>
              <a:gd name="f382" fmla="*/ f313 f129 1"/>
              <a:gd name="f383" fmla="*/ f314 f128 1"/>
              <a:gd name="f384" fmla="*/ f315 f129 1"/>
              <a:gd name="f385" fmla="*/ f316 f128 1"/>
              <a:gd name="f386" fmla="*/ f317 f129 1"/>
              <a:gd name="f387" fmla="*/ f318 f129 1"/>
              <a:gd name="f388" fmla="*/ f319 f128 1"/>
              <a:gd name="f389" fmla="*/ f320 f128 1"/>
              <a:gd name="f390" fmla="*/ f321 f129 1"/>
              <a:gd name="f391" fmla="*/ f322 f128 1"/>
              <a:gd name="f392" fmla="*/ f323 f129 1"/>
              <a:gd name="f393" fmla="*/ f324 f129 1"/>
              <a:gd name="f394" fmla="*/ f325 f128 1"/>
              <a:gd name="f395" fmla="*/ f326 f129 1"/>
              <a:gd name="f396" fmla="*/ f327 f128 1"/>
              <a:gd name="f397" fmla="*/ f328 f129 1"/>
              <a:gd name="f398" fmla="*/ f329 f128 1"/>
              <a:gd name="f399" fmla="*/ f330 f129 1"/>
              <a:gd name="f400" fmla="*/ f331 f129 1"/>
              <a:gd name="f401" fmla="*/ f332 f128 1"/>
              <a:gd name="f402" fmla="*/ f333 f128 1"/>
              <a:gd name="f403" fmla="*/ f334 f129 1"/>
              <a:gd name="f404" fmla="*/ f335 f128 1"/>
              <a:gd name="f405" fmla="*/ f336 f129 1"/>
              <a:gd name="f406" fmla="*/ f337 f129 1"/>
              <a:gd name="f407" fmla="*/ f338 f128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04">
                <a:pos x="f343" y="f344"/>
              </a:cxn>
              <a:cxn ang="f204">
                <a:pos x="f345" y="f346"/>
              </a:cxn>
              <a:cxn ang="f204">
                <a:pos x="f343" y="f347"/>
              </a:cxn>
              <a:cxn ang="f204">
                <a:pos x="f348" y="f346"/>
              </a:cxn>
              <a:cxn ang="f204">
                <a:pos x="f343" y="f344"/>
              </a:cxn>
              <a:cxn ang="f204">
                <a:pos x="f349" y="f350"/>
              </a:cxn>
              <a:cxn ang="f204">
                <a:pos x="f351" y="f352"/>
              </a:cxn>
              <a:cxn ang="f204">
                <a:pos x="f349" y="f353"/>
              </a:cxn>
              <a:cxn ang="f204">
                <a:pos x="f354" y="f352"/>
              </a:cxn>
              <a:cxn ang="f204">
                <a:pos x="f349" y="f350"/>
              </a:cxn>
              <a:cxn ang="f204">
                <a:pos x="f355" y="f356"/>
              </a:cxn>
              <a:cxn ang="f204">
                <a:pos x="f357" y="f358"/>
              </a:cxn>
              <a:cxn ang="f204">
                <a:pos x="f355" y="f359"/>
              </a:cxn>
              <a:cxn ang="f204">
                <a:pos x="f360" y="f358"/>
              </a:cxn>
              <a:cxn ang="f204">
                <a:pos x="f355" y="f356"/>
              </a:cxn>
              <a:cxn ang="f204">
                <a:pos x="f361" y="f362"/>
              </a:cxn>
              <a:cxn ang="f204">
                <a:pos x="f363" y="f364"/>
              </a:cxn>
              <a:cxn ang="f204">
                <a:pos x="f361" y="f365"/>
              </a:cxn>
              <a:cxn ang="f204">
                <a:pos x="f366" y="f364"/>
              </a:cxn>
              <a:cxn ang="f204">
                <a:pos x="f361" y="f362"/>
              </a:cxn>
              <a:cxn ang="f204">
                <a:pos x="f367" y="f368"/>
              </a:cxn>
              <a:cxn ang="f204">
                <a:pos x="f369" y="f370"/>
              </a:cxn>
              <a:cxn ang="f204">
                <a:pos x="f371" y="f372"/>
              </a:cxn>
              <a:cxn ang="f204">
                <a:pos x="f373" y="f374"/>
              </a:cxn>
              <a:cxn ang="f204">
                <a:pos x="f375" y="f376"/>
              </a:cxn>
              <a:cxn ang="f204">
                <a:pos x="f377" y="f378"/>
              </a:cxn>
              <a:cxn ang="f204">
                <a:pos x="f379" y="f380"/>
              </a:cxn>
              <a:cxn ang="f204">
                <a:pos x="f381" y="f382"/>
              </a:cxn>
              <a:cxn ang="f204">
                <a:pos x="f367" y="f368"/>
              </a:cxn>
              <a:cxn ang="f204">
                <a:pos x="f383" y="f384"/>
              </a:cxn>
              <a:cxn ang="f204">
                <a:pos x="f385" y="f386"/>
              </a:cxn>
              <a:cxn ang="f204">
                <a:pos x="f383" y="f387"/>
              </a:cxn>
              <a:cxn ang="f204">
                <a:pos x="f388" y="f386"/>
              </a:cxn>
              <a:cxn ang="f204">
                <a:pos x="f383" y="f384"/>
              </a:cxn>
              <a:cxn ang="f204">
                <a:pos x="f389" y="f390"/>
              </a:cxn>
              <a:cxn ang="f204">
                <a:pos x="f391" y="f392"/>
              </a:cxn>
              <a:cxn ang="f204">
                <a:pos x="f389" y="f393"/>
              </a:cxn>
              <a:cxn ang="f204">
                <a:pos x="f394" y="f395"/>
              </a:cxn>
              <a:cxn ang="f204">
                <a:pos x="f389" y="f390"/>
              </a:cxn>
              <a:cxn ang="f204">
                <a:pos x="f396" y="f397"/>
              </a:cxn>
              <a:cxn ang="f204">
                <a:pos x="f398" y="f399"/>
              </a:cxn>
              <a:cxn ang="f204">
                <a:pos x="f396" y="f400"/>
              </a:cxn>
              <a:cxn ang="f204">
                <a:pos x="f401" y="f399"/>
              </a:cxn>
              <a:cxn ang="f204">
                <a:pos x="f396" y="f397"/>
              </a:cxn>
              <a:cxn ang="f204">
                <a:pos x="f402" y="f403"/>
              </a:cxn>
              <a:cxn ang="f204">
                <a:pos x="f404" y="f405"/>
              </a:cxn>
              <a:cxn ang="f204">
                <a:pos x="f402" y="f406"/>
              </a:cxn>
              <a:cxn ang="f204">
                <a:pos x="f407" y="f405"/>
              </a:cxn>
              <a:cxn ang="f204">
                <a:pos x="f402" y="f403"/>
              </a:cxn>
            </a:cxnLst>
            <a:rect l="f339" t="f342" r="f340" b="f341"/>
            <a:pathLst>
              <a:path w="3660457" h="3757612">
                <a:moveTo>
                  <a:pt x="f8" y="f9"/>
                </a:moveTo>
                <a:cubicBezTo>
                  <a:pt x="f10" y="f9"/>
                  <a:pt x="f11" y="f12"/>
                  <a:pt x="f11" y="f13"/>
                </a:cubicBezTo>
                <a:cubicBezTo>
                  <a:pt x="f11" y="f14"/>
                  <a:pt x="f10" y="f7"/>
                  <a:pt x="f8" y="f7"/>
                </a:cubicBezTo>
                <a:cubicBezTo>
                  <a:pt x="f15" y="f7"/>
                  <a:pt x="f16" y="f14"/>
                  <a:pt x="f16" y="f13"/>
                </a:cubicBezTo>
                <a:cubicBezTo>
                  <a:pt x="f16" y="f12"/>
                  <a:pt x="f15" y="f9"/>
                  <a:pt x="f8" y="f9"/>
                </a:cubicBezTo>
                <a:close/>
                <a:moveTo>
                  <a:pt x="f17" y="f18"/>
                </a:moveTo>
                <a:cubicBezTo>
                  <a:pt x="f19" y="f18"/>
                  <a:pt x="f20" y="f21"/>
                  <a:pt x="f20" y="f22"/>
                </a:cubicBezTo>
                <a:cubicBezTo>
                  <a:pt x="f20" y="f23"/>
                  <a:pt x="f19" y="f24"/>
                  <a:pt x="f17" y="f24"/>
                </a:cubicBezTo>
                <a:cubicBezTo>
                  <a:pt x="f25" y="f24"/>
                  <a:pt x="f26" y="f23"/>
                  <a:pt x="f26" y="f22"/>
                </a:cubicBezTo>
                <a:cubicBezTo>
                  <a:pt x="f26" y="f21"/>
                  <a:pt x="f25" y="f18"/>
                  <a:pt x="f17" y="f18"/>
                </a:cubicBezTo>
                <a:close/>
                <a:moveTo>
                  <a:pt x="f27" y="f28"/>
                </a:moveTo>
                <a:cubicBezTo>
                  <a:pt x="f29" y="f28"/>
                  <a:pt x="f30" y="f31"/>
                  <a:pt x="f30" y="f32"/>
                </a:cubicBezTo>
                <a:cubicBezTo>
                  <a:pt x="f30" y="f33"/>
                  <a:pt x="f29" y="f34"/>
                  <a:pt x="f27" y="f34"/>
                </a:cubicBezTo>
                <a:cubicBezTo>
                  <a:pt x="f35" y="f34"/>
                  <a:pt x="f36" y="f33"/>
                  <a:pt x="f36" y="f32"/>
                </a:cubicBezTo>
                <a:cubicBezTo>
                  <a:pt x="f36" y="f37"/>
                  <a:pt x="f38" y="f28"/>
                  <a:pt x="f27" y="f28"/>
                </a:cubicBezTo>
                <a:close/>
                <a:moveTo>
                  <a:pt x="f39" y="f40"/>
                </a:moveTo>
                <a:cubicBezTo>
                  <a:pt x="f41" y="f40"/>
                  <a:pt x="f42" y="f43"/>
                  <a:pt x="f42" y="f44"/>
                </a:cubicBezTo>
                <a:cubicBezTo>
                  <a:pt x="f42" y="f45"/>
                  <a:pt x="f41" y="f46"/>
                  <a:pt x="f39" y="f46"/>
                </a:cubicBezTo>
                <a:cubicBezTo>
                  <a:pt x="f47" y="f46"/>
                  <a:pt x="f48" y="f45"/>
                  <a:pt x="f48" y="f44"/>
                </a:cubicBezTo>
                <a:cubicBezTo>
                  <a:pt x="f48" y="f43"/>
                  <a:pt x="f47" y="f40"/>
                  <a:pt x="f39" y="f40"/>
                </a:cubicBezTo>
                <a:close/>
                <a:moveTo>
                  <a:pt x="f49" y="f50"/>
                </a:moveTo>
                <a:cubicBezTo>
                  <a:pt x="f51" y="f52"/>
                  <a:pt x="f53" y="f54"/>
                  <a:pt x="f55" y="f56"/>
                </a:cubicBezTo>
                <a:cubicBezTo>
                  <a:pt x="f57" y="f58"/>
                  <a:pt x="f59" y="f60"/>
                  <a:pt x="f61" y="f62"/>
                </a:cubicBezTo>
                <a:cubicBezTo>
                  <a:pt x="f63" y="f64"/>
                  <a:pt x="f65" y="f66"/>
                  <a:pt x="f67" y="f68"/>
                </a:cubicBezTo>
                <a:cubicBezTo>
                  <a:pt x="f69" y="f70"/>
                  <a:pt x="f71" y="f72"/>
                  <a:pt x="f73" y="f74"/>
                </a:cubicBezTo>
                <a:cubicBezTo>
                  <a:pt x="f75" y="f76"/>
                  <a:pt x="f77" y="f78"/>
                  <a:pt x="f79" y="f78"/>
                </a:cubicBezTo>
                <a:cubicBezTo>
                  <a:pt x="f80" y="f78"/>
                  <a:pt x="f81" y="f82"/>
                  <a:pt x="f83" y="f82"/>
                </a:cubicBezTo>
                <a:cubicBezTo>
                  <a:pt x="f84" y="f82"/>
                  <a:pt x="f85" y="f86"/>
                  <a:pt x="f87" y="f88"/>
                </a:cubicBezTo>
                <a:cubicBezTo>
                  <a:pt x="f89" y="f90"/>
                  <a:pt x="f91" y="f92"/>
                  <a:pt x="f49" y="f50"/>
                </a:cubicBezTo>
                <a:close/>
                <a:moveTo>
                  <a:pt x="f93" y="f94"/>
                </a:moveTo>
                <a:cubicBezTo>
                  <a:pt x="f95" y="f94"/>
                  <a:pt x="f6" y="f96"/>
                  <a:pt x="f6" y="f97"/>
                </a:cubicBezTo>
                <a:cubicBezTo>
                  <a:pt x="f6" y="f98"/>
                  <a:pt x="f95" y="f99"/>
                  <a:pt x="f93" y="f99"/>
                </a:cubicBezTo>
                <a:cubicBezTo>
                  <a:pt x="f100" y="f99"/>
                  <a:pt x="f101" y="f98"/>
                  <a:pt x="f101" y="f97"/>
                </a:cubicBezTo>
                <a:cubicBezTo>
                  <a:pt x="f101" y="f96"/>
                  <a:pt x="f100" y="f94"/>
                  <a:pt x="f93" y="f94"/>
                </a:cubicBezTo>
                <a:close/>
                <a:moveTo>
                  <a:pt x="f102" y="f103"/>
                </a:moveTo>
                <a:cubicBezTo>
                  <a:pt x="f104" y="f103"/>
                  <a:pt x="f105" y="f106"/>
                  <a:pt x="f105" y="f107"/>
                </a:cubicBezTo>
                <a:cubicBezTo>
                  <a:pt x="f105" y="f108"/>
                  <a:pt x="f104" y="f109"/>
                  <a:pt x="f102" y="f109"/>
                </a:cubicBezTo>
                <a:cubicBezTo>
                  <a:pt x="f110" y="f109"/>
                  <a:pt x="f111" y="f108"/>
                  <a:pt x="f111" y="f112"/>
                </a:cubicBezTo>
                <a:cubicBezTo>
                  <a:pt x="f111" y="f106"/>
                  <a:pt x="f110" y="f103"/>
                  <a:pt x="f102" y="f103"/>
                </a:cubicBezTo>
                <a:close/>
                <a:moveTo>
                  <a:pt x="f113" y="f114"/>
                </a:moveTo>
                <a:cubicBezTo>
                  <a:pt x="f115" y="f114"/>
                  <a:pt x="f116" y="f117"/>
                  <a:pt x="f116" y="f118"/>
                </a:cubicBezTo>
                <a:cubicBezTo>
                  <a:pt x="f116" y="f119"/>
                  <a:pt x="f115" y="f120"/>
                  <a:pt x="f113" y="f120"/>
                </a:cubicBezTo>
                <a:cubicBezTo>
                  <a:pt x="f121" y="f120"/>
                  <a:pt x="f122" y="f119"/>
                  <a:pt x="f122" y="f118"/>
                </a:cubicBezTo>
                <a:cubicBezTo>
                  <a:pt x="f122" y="f117"/>
                  <a:pt x="f121" y="f114"/>
                  <a:pt x="f113" y="f114"/>
                </a:cubicBezTo>
                <a:close/>
                <a:moveTo>
                  <a:pt x="f123" y="f5"/>
                </a:moveTo>
                <a:cubicBezTo>
                  <a:pt x="f124" y="f5"/>
                  <a:pt x="f125" y="f126"/>
                  <a:pt x="f125" y="f123"/>
                </a:cubicBezTo>
                <a:cubicBezTo>
                  <a:pt x="f125" y="f124"/>
                  <a:pt x="f124" y="f125"/>
                  <a:pt x="f123" y="f125"/>
                </a:cubicBezTo>
                <a:cubicBezTo>
                  <a:pt x="f126" y="f125"/>
                  <a:pt x="f5" y="f124"/>
                  <a:pt x="f5" y="f123"/>
                </a:cubicBezTo>
                <a:cubicBezTo>
                  <a:pt x="f5" y="f126"/>
                  <a:pt x="f126" y="f5"/>
                  <a:pt x="f123" y="f5"/>
                </a:cubicBezTo>
                <a:close/>
              </a:path>
            </a:pathLst>
          </a:custGeom>
          <a:gradFill>
            <a:gsLst>
              <a:gs pos="0">
                <a:srgbClr val="00D000"/>
              </a:gs>
              <a:gs pos="100000">
                <a:srgbClr val="00D000"/>
              </a:gs>
            </a:gsLst>
            <a:lin ang="10800000"/>
          </a:gradFill>
          <a:ln cap="flat">
            <a:noFill/>
            <a:prstDash val="solid"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grpSp>
        <p:nvGrpSpPr>
          <p:cNvPr id="3" name="Group 6">
            <a:extLst>
              <a:ext uri="{FF2B5EF4-FFF2-40B4-BE49-F238E27FC236}">
                <a16:creationId xmlns:a16="http://schemas.microsoft.com/office/drawing/2014/main" id="{C8937D29-4563-3D23-8865-775BA1D2C5AF}"/>
              </a:ext>
            </a:extLst>
          </p:cNvPr>
          <p:cNvGrpSpPr/>
          <p:nvPr/>
        </p:nvGrpSpPr>
        <p:grpSpPr>
          <a:xfrm>
            <a:off x="3797759" y="1304574"/>
            <a:ext cx="4439329" cy="4439320"/>
            <a:chOff x="3797759" y="1304574"/>
            <a:chExt cx="4439329" cy="4439320"/>
          </a:xfrm>
        </p:grpSpPr>
        <p:sp>
          <p:nvSpPr>
            <p:cNvPr id="4" name="Freeform: Shape 10">
              <a:extLst>
                <a:ext uri="{FF2B5EF4-FFF2-40B4-BE49-F238E27FC236}">
                  <a16:creationId xmlns:a16="http://schemas.microsoft.com/office/drawing/2014/main" id="{1FF1A7FD-C20C-A9DA-EFD4-FBA4BFE38FCD}"/>
                </a:ext>
              </a:extLst>
            </p:cNvPr>
            <p:cNvSpPr/>
            <p:nvPr/>
          </p:nvSpPr>
          <p:spPr>
            <a:xfrm rot="10799991">
              <a:off x="4188162" y="1694986"/>
              <a:ext cx="3658505" cy="3658496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794384"/>
                <a:gd name="f7" fmla="val 794385"/>
                <a:gd name="f8" fmla="val 397193"/>
                <a:gd name="f9" fmla="val 616556"/>
                <a:gd name="f10" fmla="val 397192"/>
                <a:gd name="f11" fmla="val 177829"/>
                <a:gd name="f12" fmla="+- 0 0 -90"/>
                <a:gd name="f13" fmla="*/ f3 1 794384"/>
                <a:gd name="f14" fmla="*/ f4 1 794384"/>
                <a:gd name="f15" fmla="val f5"/>
                <a:gd name="f16" fmla="val f6"/>
                <a:gd name="f17" fmla="*/ f12 f0 1"/>
                <a:gd name="f18" fmla="+- f16 0 f15"/>
                <a:gd name="f19" fmla="*/ f17 1 f2"/>
                <a:gd name="f20" fmla="*/ f18 1 794384"/>
                <a:gd name="f21" fmla="*/ 794385 f18 1"/>
                <a:gd name="f22" fmla="*/ 397193 f18 1"/>
                <a:gd name="f23" fmla="*/ 397192 f18 1"/>
                <a:gd name="f24" fmla="*/ 0 f18 1"/>
                <a:gd name="f25" fmla="+- f19 0 f1"/>
                <a:gd name="f26" fmla="*/ f21 1 794384"/>
                <a:gd name="f27" fmla="*/ f22 1 794384"/>
                <a:gd name="f28" fmla="*/ f23 1 794384"/>
                <a:gd name="f29" fmla="*/ f24 1 794384"/>
                <a:gd name="f30" fmla="*/ f15 1 f20"/>
                <a:gd name="f31" fmla="*/ f16 1 f20"/>
                <a:gd name="f32" fmla="*/ f26 1 f20"/>
                <a:gd name="f33" fmla="*/ f27 1 f20"/>
                <a:gd name="f34" fmla="*/ f28 1 f20"/>
                <a:gd name="f35" fmla="*/ f29 1 f20"/>
                <a:gd name="f36" fmla="*/ f30 f13 1"/>
                <a:gd name="f37" fmla="*/ f31 f13 1"/>
                <a:gd name="f38" fmla="*/ f31 f14 1"/>
                <a:gd name="f39" fmla="*/ f30 f14 1"/>
                <a:gd name="f40" fmla="*/ f32 f13 1"/>
                <a:gd name="f41" fmla="*/ f33 f14 1"/>
                <a:gd name="f42" fmla="*/ f34 f13 1"/>
                <a:gd name="f43" fmla="*/ f32 f14 1"/>
                <a:gd name="f44" fmla="*/ f35 f13 1"/>
                <a:gd name="f45" fmla="*/ f35 f1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5">
                  <a:pos x="f40" y="f41"/>
                </a:cxn>
                <a:cxn ang="f25">
                  <a:pos x="f42" y="f43"/>
                </a:cxn>
                <a:cxn ang="f25">
                  <a:pos x="f44" y="f41"/>
                </a:cxn>
                <a:cxn ang="f25">
                  <a:pos x="f42" y="f45"/>
                </a:cxn>
                <a:cxn ang="f25">
                  <a:pos x="f40" y="f41"/>
                </a:cxn>
              </a:cxnLst>
              <a:rect l="f36" t="f39" r="f37" b="f38"/>
              <a:pathLst>
                <a:path w="794384" h="794384">
                  <a:moveTo>
                    <a:pt x="f7" y="f8"/>
                  </a:moveTo>
                  <a:cubicBezTo>
                    <a:pt x="f7" y="f9"/>
                    <a:pt x="f9" y="f7"/>
                    <a:pt x="f10" y="f7"/>
                  </a:cubicBezTo>
                  <a:cubicBezTo>
                    <a:pt x="f11" y="f7"/>
                    <a:pt x="f5" y="f9"/>
                    <a:pt x="f5" y="f8"/>
                  </a:cubicBezTo>
                  <a:cubicBezTo>
                    <a:pt x="f5" y="f11"/>
                    <a:pt x="f11" y="f5"/>
                    <a:pt x="f10" y="f5"/>
                  </a:cubicBezTo>
                  <a:cubicBezTo>
                    <a:pt x="f9" y="f5"/>
                    <a:pt x="f7" y="f11"/>
                    <a:pt x="f7" y="f8"/>
                  </a:cubicBezTo>
                  <a:close/>
                </a:path>
              </a:pathLst>
            </a:custGeom>
            <a:gradFill>
              <a:gsLst>
                <a:gs pos="0">
                  <a:srgbClr val="00309E"/>
                </a:gs>
                <a:gs pos="100000">
                  <a:srgbClr val="00309E"/>
                </a:gs>
              </a:gsLst>
              <a:lin ang="10800000"/>
            </a:gra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5" name="Freeform: Shape 9">
              <a:extLst>
                <a:ext uri="{FF2B5EF4-FFF2-40B4-BE49-F238E27FC236}">
                  <a16:creationId xmlns:a16="http://schemas.microsoft.com/office/drawing/2014/main" id="{AD4C7C34-40D1-2EDA-834C-D2CAD856D901}"/>
                </a:ext>
              </a:extLst>
            </p:cNvPr>
            <p:cNvSpPr/>
            <p:nvPr/>
          </p:nvSpPr>
          <p:spPr>
            <a:xfrm rot="10799991">
              <a:off x="3797759" y="1304574"/>
              <a:ext cx="4439329" cy="443932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963930"/>
                <a:gd name="f7" fmla="val 963929"/>
                <a:gd name="f8" fmla="val 481965"/>
                <a:gd name="f9" fmla="val 215265"/>
                <a:gd name="f10" fmla="val 747713"/>
                <a:gd name="f11" fmla="val 216217"/>
                <a:gd name="f12" fmla="val 216218"/>
                <a:gd name="f13" fmla="val 748665"/>
                <a:gd name="f14" fmla="+- 0 0 -90"/>
                <a:gd name="f15" fmla="*/ f3 1 963930"/>
                <a:gd name="f16" fmla="*/ f4 1 963929"/>
                <a:gd name="f17" fmla="val f5"/>
                <a:gd name="f18" fmla="val f6"/>
                <a:gd name="f19" fmla="val f7"/>
                <a:gd name="f20" fmla="*/ f14 f0 1"/>
                <a:gd name="f21" fmla="+- f19 0 f17"/>
                <a:gd name="f22" fmla="+- f18 0 f17"/>
                <a:gd name="f23" fmla="*/ f20 1 f2"/>
                <a:gd name="f24" fmla="*/ f22 1 963930"/>
                <a:gd name="f25" fmla="*/ f21 1 963929"/>
                <a:gd name="f26" fmla="*/ 481965 f22 1"/>
                <a:gd name="f27" fmla="*/ 963930 f21 1"/>
                <a:gd name="f28" fmla="*/ 0 f22 1"/>
                <a:gd name="f29" fmla="*/ 481965 f21 1"/>
                <a:gd name="f30" fmla="*/ 0 f21 1"/>
                <a:gd name="f31" fmla="*/ 963930 f22 1"/>
                <a:gd name="f32" fmla="+- f23 0 f1"/>
                <a:gd name="f33" fmla="*/ f26 1 963930"/>
                <a:gd name="f34" fmla="*/ f27 1 963929"/>
                <a:gd name="f35" fmla="*/ f28 1 963930"/>
                <a:gd name="f36" fmla="*/ f29 1 963929"/>
                <a:gd name="f37" fmla="*/ f30 1 963929"/>
                <a:gd name="f38" fmla="*/ f31 1 963930"/>
                <a:gd name="f39" fmla="*/ f17 1 f24"/>
                <a:gd name="f40" fmla="*/ f18 1 f24"/>
                <a:gd name="f41" fmla="*/ f17 1 f25"/>
                <a:gd name="f42" fmla="*/ f19 1 f25"/>
                <a:gd name="f43" fmla="*/ f33 1 f24"/>
                <a:gd name="f44" fmla="*/ f34 1 f25"/>
                <a:gd name="f45" fmla="*/ f35 1 f24"/>
                <a:gd name="f46" fmla="*/ f36 1 f25"/>
                <a:gd name="f47" fmla="*/ f37 1 f25"/>
                <a:gd name="f48" fmla="*/ f38 1 f24"/>
                <a:gd name="f49" fmla="*/ f39 f15 1"/>
                <a:gd name="f50" fmla="*/ f40 f15 1"/>
                <a:gd name="f51" fmla="*/ f42 f16 1"/>
                <a:gd name="f52" fmla="*/ f41 f16 1"/>
                <a:gd name="f53" fmla="*/ f43 f15 1"/>
                <a:gd name="f54" fmla="*/ f44 f16 1"/>
                <a:gd name="f55" fmla="*/ f45 f15 1"/>
                <a:gd name="f56" fmla="*/ f46 f16 1"/>
                <a:gd name="f57" fmla="*/ f47 f16 1"/>
                <a:gd name="f58" fmla="*/ f48 f1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2">
                  <a:pos x="f53" y="f54"/>
                </a:cxn>
                <a:cxn ang="f32">
                  <a:pos x="f55" y="f56"/>
                </a:cxn>
                <a:cxn ang="f32">
                  <a:pos x="f53" y="f57"/>
                </a:cxn>
                <a:cxn ang="f32">
                  <a:pos x="f58" y="f56"/>
                </a:cxn>
              </a:cxnLst>
              <a:rect l="f49" t="f52" r="f50" b="f51"/>
              <a:pathLst>
                <a:path w="963930" h="963929">
                  <a:moveTo>
                    <a:pt x="f8" y="f6"/>
                  </a:moveTo>
                  <a:cubicBezTo>
                    <a:pt x="f9" y="f6"/>
                    <a:pt x="f5" y="f10"/>
                    <a:pt x="f5" y="f8"/>
                  </a:cubicBezTo>
                  <a:cubicBezTo>
                    <a:pt x="f5" y="f11"/>
                    <a:pt x="f12" y="f5"/>
                    <a:pt x="f8" y="f5"/>
                  </a:cubicBezTo>
                  <a:cubicBezTo>
                    <a:pt x="f13" y="f5"/>
                    <a:pt x="f6" y="f11"/>
                    <a:pt x="f6" y="f8"/>
                  </a:cubicBezTo>
                </a:path>
              </a:pathLst>
            </a:custGeom>
            <a:noFill/>
            <a:ln w="19046" cap="flat">
              <a:solidFill>
                <a:srgbClr val="00D1F4">
                  <a:alpha val="69000"/>
                </a:srgbClr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</p:grpSp>
      <p:pic>
        <p:nvPicPr>
          <p:cNvPr id="6" name="Picture 11">
            <a:extLst>
              <a:ext uri="{FF2B5EF4-FFF2-40B4-BE49-F238E27FC236}">
                <a16:creationId xmlns:a16="http://schemas.microsoft.com/office/drawing/2014/main" id="{CBBFC943-6223-82E2-FD16-082E2AAED3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0953" y="1884871"/>
            <a:ext cx="5090089" cy="2946269"/>
          </a:xfrm>
          <a:prstGeom prst="rect">
            <a:avLst/>
          </a:prstGeom>
          <a:noFill/>
          <a:ln cap="flat">
            <a:noFill/>
          </a:ln>
        </p:spPr>
      </p:pic>
      <p:grpSp>
        <p:nvGrpSpPr>
          <p:cNvPr id="7" name="Graphic 30" descr="Board Of Directors">
            <a:extLst>
              <a:ext uri="{FF2B5EF4-FFF2-40B4-BE49-F238E27FC236}">
                <a16:creationId xmlns:a16="http://schemas.microsoft.com/office/drawing/2014/main" id="{21CE020A-CFD2-6C40-57E3-79A437D0056D}"/>
              </a:ext>
            </a:extLst>
          </p:cNvPr>
          <p:cNvGrpSpPr/>
          <p:nvPr/>
        </p:nvGrpSpPr>
        <p:grpSpPr>
          <a:xfrm>
            <a:off x="9206746" y="1998512"/>
            <a:ext cx="531439" cy="422123"/>
            <a:chOff x="9206746" y="1998512"/>
            <a:chExt cx="531439" cy="422123"/>
          </a:xfrm>
        </p:grpSpPr>
        <p:sp>
          <p:nvSpPr>
            <p:cNvPr id="8" name="Freeform: Shape 19">
              <a:extLst>
                <a:ext uri="{FF2B5EF4-FFF2-40B4-BE49-F238E27FC236}">
                  <a16:creationId xmlns:a16="http://schemas.microsoft.com/office/drawing/2014/main" id="{30A64E64-2D26-88B1-66C3-F82452559A34}"/>
                </a:ext>
              </a:extLst>
            </p:cNvPr>
            <p:cNvSpPr/>
            <p:nvPr/>
          </p:nvSpPr>
          <p:spPr>
            <a:xfrm>
              <a:off x="9206746" y="2034485"/>
              <a:ext cx="189975" cy="339946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312940"/>
                <a:gd name="f7" fmla="val 559998"/>
                <a:gd name="f8" fmla="val 183296"/>
                <a:gd name="f9" fmla="val 524448"/>
                <a:gd name="f10" fmla="val 521809"/>
                <a:gd name="f11" fmla="val 506027"/>
                <a:gd name="f12" fmla="val 170503"/>
                <a:gd name="f13" fmla="val 493234"/>
                <a:gd name="f14" fmla="val 154721"/>
                <a:gd name="f15" fmla="val 116621"/>
                <a:gd name="f16" fmla="val 469003"/>
                <a:gd name="f17" fmla="val 101897"/>
                <a:gd name="f18" fmla="val 462457"/>
                <a:gd name="f19" fmla="val 90124"/>
                <a:gd name="f20" fmla="val 450684"/>
                <a:gd name="f21" fmla="val 83579"/>
                <a:gd name="f22" fmla="val 435960"/>
                <a:gd name="f23" fmla="val 55708"/>
                <a:gd name="f24" fmla="val 428217"/>
                <a:gd name="f25" fmla="val 48256"/>
                <a:gd name="f26" fmla="val 426168"/>
                <a:gd name="f27" fmla="val 42790"/>
                <a:gd name="f28" fmla="val 419805"/>
                <a:gd name="f29" fmla="val 41888"/>
                <a:gd name="f30" fmla="val 412129"/>
                <a:gd name="f31" fmla="val 19209"/>
                <a:gd name="f32" fmla="val 223162"/>
                <a:gd name="f33" fmla="val 17949"/>
                <a:gd name="f34" fmla="val 212717"/>
                <a:gd name="f35" fmla="val 25396"/>
                <a:gd name="f36" fmla="val 203229"/>
                <a:gd name="f37" fmla="val 35841"/>
                <a:gd name="f38" fmla="val 201969"/>
                <a:gd name="f39" fmla="val 36230"/>
                <a:gd name="f40" fmla="val 201923"/>
                <a:gd name="f41" fmla="val 36620"/>
                <a:gd name="f42" fmla="val 201887"/>
                <a:gd name="f43" fmla="val 37011"/>
                <a:gd name="f44" fmla="val 201865"/>
                <a:gd name="f45" fmla="val 142034"/>
                <a:gd name="f46" fmla="val 195692"/>
                <a:gd name="f47" fmla="val 142405"/>
                <a:gd name="f48" fmla="val 142776"/>
                <a:gd name="f49" fmla="val 143148"/>
                <a:gd name="f50" fmla="val 152693"/>
                <a:gd name="f51" fmla="val 195725"/>
                <a:gd name="f52" fmla="val 160753"/>
                <a:gd name="f53" fmla="val 202788"/>
                <a:gd name="f54" fmla="val 162036"/>
                <a:gd name="f55" fmla="val 212247"/>
                <a:gd name="f56" fmla="val 167561"/>
                <a:gd name="f57" fmla="val 255033"/>
                <a:gd name="f58" fmla="val 183591"/>
                <a:gd name="f59" fmla="val 230449"/>
                <a:gd name="f60" fmla="val 180934"/>
                <a:gd name="f61" fmla="val 209818"/>
                <a:gd name="f62" fmla="val 178290"/>
                <a:gd name="f63" fmla="val 190022"/>
                <a:gd name="f64" fmla="val 160871"/>
                <a:gd name="f65" fmla="val 175586"/>
                <a:gd name="f66" fmla="val 140929"/>
                <a:gd name="f67" fmla="val 176661"/>
                <a:gd name="f68" fmla="val 106105"/>
                <a:gd name="f69" fmla="val 178709"/>
                <a:gd name="f70" fmla="val 97857"/>
                <a:gd name="f71" fmla="val 128055"/>
                <a:gd name="f72" fmla="val 96175"/>
                <a:gd name="f73" fmla="val 117669"/>
                <a:gd name="f74" fmla="val 103232"/>
                <a:gd name="f75" fmla="val 107887"/>
                <a:gd name="f76" fmla="val 113617"/>
                <a:gd name="f77" fmla="val 106206"/>
                <a:gd name="f78" fmla="val 114196"/>
                <a:gd name="f79" fmla="val 106112"/>
                <a:gd name="f80" fmla="val 114779"/>
                <a:gd name="f81" fmla="val 106045"/>
                <a:gd name="f82" fmla="val 115364"/>
                <a:gd name="f83" fmla="val 106005"/>
                <a:gd name="f84" fmla="val 200746"/>
                <a:gd name="f85" fmla="val 100290"/>
                <a:gd name="f86" fmla="val 201184"/>
                <a:gd name="f87" fmla="val 201622"/>
                <a:gd name="f88" fmla="val 202051"/>
                <a:gd name="f89" fmla="val 211468"/>
                <a:gd name="f90" fmla="val 100262"/>
                <a:gd name="f91" fmla="val 219474"/>
                <a:gd name="f92" fmla="val 107163"/>
                <a:gd name="f93" fmla="val 220834"/>
                <a:gd name="f94" fmla="val 116482"/>
                <a:gd name="f95" fmla="val 227940"/>
                <a:gd name="f96" fmla="val 162526"/>
                <a:gd name="f97" fmla="val 243532"/>
                <a:gd name="f98" fmla="val 138638"/>
                <a:gd name="f99" fmla="val 239665"/>
                <a:gd name="f100" fmla="val 113577"/>
                <a:gd name="f101" fmla="val 236769"/>
                <a:gd name="f102" fmla="val 93976"/>
                <a:gd name="f103" fmla="val 219240"/>
                <a:gd name="f104" fmla="val 79928"/>
                <a:gd name="f105" fmla="val 199479"/>
                <a:gd name="f106" fmla="val 81373"/>
                <a:gd name="f107" fmla="val 190563"/>
                <a:gd name="f108" fmla="val 81973"/>
                <a:gd name="f109" fmla="val 186496"/>
                <a:gd name="f110" fmla="val 45378"/>
                <a:gd name="f111" fmla="val 185297"/>
                <a:gd name="f112" fmla="val 34926"/>
                <a:gd name="f113" fmla="val 192798"/>
                <a:gd name="f114" fmla="val 25481"/>
                <a:gd name="f115" fmla="val 203250"/>
                <a:gd name="f116" fmla="val 24280"/>
                <a:gd name="f117" fmla="val 203482"/>
                <a:gd name="f118" fmla="val 24254"/>
                <a:gd name="f119" fmla="val 203714"/>
                <a:gd name="f120" fmla="val 24232"/>
                <a:gd name="f121" fmla="val 203946"/>
                <a:gd name="f122" fmla="val 24214"/>
                <a:gd name="f123" fmla="val 270621"/>
                <a:gd name="f124" fmla="val 19089"/>
                <a:gd name="f125" fmla="val 271135"/>
                <a:gd name="f126" fmla="val 271631"/>
                <a:gd name="f127" fmla="val 19023"/>
                <a:gd name="f128" fmla="val 272136"/>
                <a:gd name="f129" fmla="val 281884"/>
                <a:gd name="f130" fmla="val 19004"/>
                <a:gd name="f131" fmla="val 290059"/>
                <a:gd name="f132" fmla="val 26382"/>
                <a:gd name="f133" fmla="val 291033"/>
                <a:gd name="f134" fmla="val 36082"/>
                <a:gd name="f135" fmla="val 294843"/>
                <a:gd name="f136" fmla="val 72553"/>
                <a:gd name="f137" fmla="val 300506"/>
                <a:gd name="f138" fmla="val 68636"/>
                <a:gd name="f139" fmla="val 306573"/>
                <a:gd name="f140" fmla="val 65341"/>
                <a:gd name="f141" fmla="val 312941"/>
                <a:gd name="f142" fmla="val 62723"/>
                <a:gd name="f143" fmla="val 309978"/>
                <a:gd name="f144" fmla="val 34129"/>
                <a:gd name="f145" fmla="val 307952"/>
                <a:gd name="f146" fmla="val 13547"/>
                <a:gd name="f147" fmla="val 289774"/>
                <a:gd name="f148" fmla="val -1595"/>
                <a:gd name="f149" fmla="val 269164"/>
                <a:gd name="f150" fmla="val 135"/>
                <a:gd name="f151" fmla="val 202489"/>
                <a:gd name="f152" fmla="val 5259"/>
                <a:gd name="f153" fmla="val 181509"/>
                <a:gd name="f154" fmla="val 6872"/>
                <a:gd name="f155" fmla="val 165808"/>
                <a:gd name="f156" fmla="val 25186"/>
                <a:gd name="f157" fmla="val 167421"/>
                <a:gd name="f158" fmla="val 46167"/>
                <a:gd name="f159" fmla="val 167454"/>
                <a:gd name="f160" fmla="val 46597"/>
                <a:gd name="f161" fmla="val 167494"/>
                <a:gd name="f162" fmla="val 47026"/>
                <a:gd name="f163" fmla="val 167542"/>
                <a:gd name="f164" fmla="val 47455"/>
                <a:gd name="f165" fmla="val 171513"/>
                <a:gd name="f166" fmla="val 83212"/>
                <a:gd name="f167" fmla="val 114068"/>
                <a:gd name="f168" fmla="val 87022"/>
                <a:gd name="f169" fmla="val 93073"/>
                <a:gd name="f170" fmla="val 88422"/>
                <a:gd name="f171" fmla="val 77187"/>
                <a:gd name="f172" fmla="val 106577"/>
                <a:gd name="f173" fmla="val 78588"/>
                <a:gd name="f174" fmla="val 127572"/>
                <a:gd name="f175" fmla="val 78668"/>
                <a:gd name="f176" fmla="val 128771"/>
                <a:gd name="f177" fmla="val 78805"/>
                <a:gd name="f178" fmla="val 129965"/>
                <a:gd name="f179" fmla="val 78997"/>
                <a:gd name="f180" fmla="val 131151"/>
                <a:gd name="f181" fmla="val 86922"/>
                <a:gd name="f182" fmla="val 179871"/>
                <a:gd name="f183" fmla="val 35858"/>
                <a:gd name="f184" fmla="val 182872"/>
                <a:gd name="f185" fmla="val 14853"/>
                <a:gd name="f186" fmla="val 184110"/>
                <a:gd name="f187" fmla="val -1171"/>
                <a:gd name="f188" fmla="val 202143"/>
                <a:gd name="f189" fmla="val 67"/>
                <a:gd name="f190" fmla="val 223148"/>
                <a:gd name="f191" fmla="val 113"/>
                <a:gd name="f192" fmla="val 223917"/>
                <a:gd name="f193" fmla="val 181"/>
                <a:gd name="f194" fmla="val 224684"/>
                <a:gd name="f195" fmla="val 273"/>
                <a:gd name="f196" fmla="val 225448"/>
                <a:gd name="f197" fmla="val 22971"/>
                <a:gd name="f198" fmla="val 414396"/>
                <a:gd name="f199" fmla="val 24777"/>
                <a:gd name="f200" fmla="val 429740"/>
                <a:gd name="f201" fmla="val 35699"/>
                <a:gd name="f202" fmla="val 442458"/>
                <a:gd name="f203" fmla="val 50594"/>
                <a:gd name="f204" fmla="val 446562"/>
                <a:gd name="f205" fmla="val 97561"/>
                <a:gd name="f206" fmla="val 459602"/>
                <a:gd name="f207" fmla="val 59461"/>
                <a:gd name="f208" fmla="val 43680"/>
                <a:gd name="f209" fmla="val 30886"/>
                <a:gd name="f210" fmla="val 21775"/>
                <a:gd name="f211" fmla="val 529708"/>
                <a:gd name="f212" fmla="val 18653"/>
                <a:gd name="f213" fmla="val 541359"/>
                <a:gd name="f214" fmla="val 23914"/>
                <a:gd name="f215" fmla="val 550470"/>
                <a:gd name="f216" fmla="val 29174"/>
                <a:gd name="f217" fmla="val 559582"/>
                <a:gd name="f218" fmla="val 40825"/>
                <a:gd name="f219" fmla="val 562704"/>
                <a:gd name="f220" fmla="val 49936"/>
                <a:gd name="f221" fmla="val 557443"/>
                <a:gd name="f222" fmla="val 59048"/>
                <a:gd name="f223" fmla="val 552183"/>
                <a:gd name="f224" fmla="val 62170"/>
                <a:gd name="f225" fmla="val 540532"/>
                <a:gd name="f226" fmla="val 56909"/>
                <a:gd name="f227" fmla="val 531420"/>
                <a:gd name="f228" fmla="val 55237"/>
                <a:gd name="f229" fmla="val 528524"/>
                <a:gd name="f230" fmla="val 52832"/>
                <a:gd name="f231" fmla="val 526119"/>
                <a:gd name="f232" fmla="val 516549"/>
                <a:gd name="f233" fmla="val 54201"/>
                <a:gd name="f234" fmla="val 512284"/>
                <a:gd name="f235" fmla="val 88450"/>
                <a:gd name="f236" fmla="val 85328"/>
                <a:gd name="f237" fmla="val 90588"/>
                <a:gd name="f238" fmla="val 95849"/>
                <a:gd name="f239" fmla="val 107500"/>
                <a:gd name="f240" fmla="val 116611"/>
                <a:gd name="f241" fmla="val 125723"/>
                <a:gd name="f242" fmla="val 128844"/>
                <a:gd name="f243" fmla="val 123585"/>
                <a:gd name="f244" fmla="val 121912"/>
                <a:gd name="f245" fmla="val 119507"/>
                <a:gd name="f246" fmla="val 154711"/>
                <a:gd name="f247" fmla="val 159972"/>
                <a:gd name="f248" fmla="val 164236"/>
                <a:gd name="f249" fmla="val 155125"/>
                <a:gd name="f250" fmla="val 152003"/>
                <a:gd name="f251" fmla="val 157263"/>
                <a:gd name="f252" fmla="val 162524"/>
                <a:gd name="f253" fmla="val 174175"/>
                <a:gd name="f254" fmla="val 183286"/>
                <a:gd name="f255" fmla="val 192398"/>
                <a:gd name="f256" fmla="val 195519"/>
                <a:gd name="f257" fmla="val 190259"/>
                <a:gd name="f258" fmla="val 188587"/>
                <a:gd name="f259" fmla="val 186182"/>
                <a:gd name="f260" fmla="+- 0 0 -90"/>
                <a:gd name="f261" fmla="*/ f3 1 312940"/>
                <a:gd name="f262" fmla="*/ f4 1 559998"/>
                <a:gd name="f263" fmla="val f5"/>
                <a:gd name="f264" fmla="val f6"/>
                <a:gd name="f265" fmla="val f7"/>
                <a:gd name="f266" fmla="*/ f260 f0 1"/>
                <a:gd name="f267" fmla="+- f265 0 f263"/>
                <a:gd name="f268" fmla="+- f264 0 f263"/>
                <a:gd name="f269" fmla="*/ f266 1 f2"/>
                <a:gd name="f270" fmla="*/ f268 1 312940"/>
                <a:gd name="f271" fmla="*/ f267 1 559998"/>
                <a:gd name="f272" fmla="*/ 183296 f268 1"/>
                <a:gd name="f273" fmla="*/ 524448 f267 1"/>
                <a:gd name="f274" fmla="*/ 521809 f267 1"/>
                <a:gd name="f275" fmla="*/ 154721 f268 1"/>
                <a:gd name="f276" fmla="*/ 493234 f267 1"/>
                <a:gd name="f277" fmla="*/ 116621 f268 1"/>
                <a:gd name="f278" fmla="*/ 469003 f267 1"/>
                <a:gd name="f279" fmla="*/ 83579 f268 1"/>
                <a:gd name="f280" fmla="*/ 435960 f267 1"/>
                <a:gd name="f281" fmla="*/ 55708 f268 1"/>
                <a:gd name="f282" fmla="*/ 428217 f267 1"/>
                <a:gd name="f283" fmla="*/ 41888 f268 1"/>
                <a:gd name="f284" fmla="*/ 412129 f267 1"/>
                <a:gd name="f285" fmla="*/ 19209 f268 1"/>
                <a:gd name="f286" fmla="*/ 223162 f267 1"/>
                <a:gd name="f287" fmla="*/ 35841 f268 1"/>
                <a:gd name="f288" fmla="*/ 201969 f267 1"/>
                <a:gd name="f289" fmla="*/ 37011 f268 1"/>
                <a:gd name="f290" fmla="*/ 201865 f267 1"/>
                <a:gd name="f291" fmla="*/ 142034 f268 1"/>
                <a:gd name="f292" fmla="*/ 195692 f267 1"/>
                <a:gd name="f293" fmla="*/ 143148 f268 1"/>
                <a:gd name="f294" fmla="*/ 162036 f268 1"/>
                <a:gd name="f295" fmla="*/ 212247 f267 1"/>
                <a:gd name="f296" fmla="*/ 167561 f268 1"/>
                <a:gd name="f297" fmla="*/ 255033 f267 1"/>
                <a:gd name="f298" fmla="*/ 183591 f268 1"/>
                <a:gd name="f299" fmla="*/ 230449 f267 1"/>
                <a:gd name="f300" fmla="*/ 180934 f268 1"/>
                <a:gd name="f301" fmla="*/ 209818 f267 1"/>
                <a:gd name="f302" fmla="*/ 140929 f268 1"/>
                <a:gd name="f303" fmla="*/ 176661 f267 1"/>
                <a:gd name="f304" fmla="*/ 106105 f268 1"/>
                <a:gd name="f305" fmla="*/ 178709 f267 1"/>
                <a:gd name="f306" fmla="*/ 97857 f268 1"/>
                <a:gd name="f307" fmla="*/ 128055 f267 1"/>
                <a:gd name="f308" fmla="*/ 113617 f268 1"/>
                <a:gd name="f309" fmla="*/ 106206 f267 1"/>
                <a:gd name="f310" fmla="*/ 115364 f268 1"/>
                <a:gd name="f311" fmla="*/ 106005 f267 1"/>
                <a:gd name="f312" fmla="*/ 200746 f268 1"/>
                <a:gd name="f313" fmla="*/ 100290 f267 1"/>
                <a:gd name="f314" fmla="*/ 202051 f268 1"/>
                <a:gd name="f315" fmla="*/ 220834 f268 1"/>
                <a:gd name="f316" fmla="*/ 116482 f267 1"/>
                <a:gd name="f317" fmla="*/ 227940 f268 1"/>
                <a:gd name="f318" fmla="*/ 162526 f267 1"/>
                <a:gd name="f319" fmla="*/ 243532 f268 1"/>
                <a:gd name="f320" fmla="*/ 138638 f267 1"/>
                <a:gd name="f321" fmla="*/ 239665 f268 1"/>
                <a:gd name="f322" fmla="*/ 113577 f267 1"/>
                <a:gd name="f323" fmla="*/ 199479 f268 1"/>
                <a:gd name="f324" fmla="*/ 81373 f267 1"/>
                <a:gd name="f325" fmla="*/ 190563 f268 1"/>
                <a:gd name="f326" fmla="*/ 81973 f267 1"/>
                <a:gd name="f327" fmla="*/ 186496 f268 1"/>
                <a:gd name="f328" fmla="*/ 45378 f267 1"/>
                <a:gd name="f329" fmla="*/ 203250 f268 1"/>
                <a:gd name="f330" fmla="*/ 24280 f267 1"/>
                <a:gd name="f331" fmla="*/ 203946 f268 1"/>
                <a:gd name="f332" fmla="*/ 24214 f267 1"/>
                <a:gd name="f333" fmla="*/ 270621 f268 1"/>
                <a:gd name="f334" fmla="*/ 19089 f267 1"/>
                <a:gd name="f335" fmla="*/ 272136 f268 1"/>
                <a:gd name="f336" fmla="*/ 19023 f267 1"/>
                <a:gd name="f337" fmla="*/ 291033 f268 1"/>
                <a:gd name="f338" fmla="*/ 36082 f267 1"/>
                <a:gd name="f339" fmla="*/ 294843 f268 1"/>
                <a:gd name="f340" fmla="*/ 72553 f267 1"/>
                <a:gd name="f341" fmla="*/ 312941 f268 1"/>
                <a:gd name="f342" fmla="*/ 62723 f267 1"/>
                <a:gd name="f343" fmla="*/ 309978 f268 1"/>
                <a:gd name="f344" fmla="*/ 34129 f267 1"/>
                <a:gd name="f345" fmla="*/ 269164 f268 1"/>
                <a:gd name="f346" fmla="*/ 135 f267 1"/>
                <a:gd name="f347" fmla="*/ 202489 f268 1"/>
                <a:gd name="f348" fmla="*/ 5259 f267 1"/>
                <a:gd name="f349" fmla="*/ 167421 f268 1"/>
                <a:gd name="f350" fmla="*/ 46167 f267 1"/>
                <a:gd name="f351" fmla="*/ 167542 f268 1"/>
                <a:gd name="f352" fmla="*/ 47455 f267 1"/>
                <a:gd name="f353" fmla="*/ 171513 f268 1"/>
                <a:gd name="f354" fmla="*/ 83212 f267 1"/>
                <a:gd name="f355" fmla="*/ 114068 f268 1"/>
                <a:gd name="f356" fmla="*/ 87022 f267 1"/>
                <a:gd name="f357" fmla="*/ 78588 f268 1"/>
                <a:gd name="f358" fmla="*/ 127572 f267 1"/>
                <a:gd name="f359" fmla="*/ 78997 f268 1"/>
                <a:gd name="f360" fmla="*/ 131151 f267 1"/>
                <a:gd name="f361" fmla="*/ 86922 f268 1"/>
                <a:gd name="f362" fmla="*/ 179871 f267 1"/>
                <a:gd name="f363" fmla="*/ 35858 f268 1"/>
                <a:gd name="f364" fmla="*/ 182872 f267 1"/>
                <a:gd name="f365" fmla="*/ 67 f268 1"/>
                <a:gd name="f366" fmla="*/ 223148 f267 1"/>
                <a:gd name="f367" fmla="*/ 273 f268 1"/>
                <a:gd name="f368" fmla="*/ 225448 f267 1"/>
                <a:gd name="f369" fmla="*/ 22971 f268 1"/>
                <a:gd name="f370" fmla="*/ 414396 f267 1"/>
                <a:gd name="f371" fmla="*/ 50594 f268 1"/>
                <a:gd name="f372" fmla="*/ 446562 f267 1"/>
                <a:gd name="f373" fmla="*/ 97561 f268 1"/>
                <a:gd name="f374" fmla="*/ 459602 f267 1"/>
                <a:gd name="f375" fmla="*/ 59461 f268 1"/>
                <a:gd name="f376" fmla="*/ 30886 f268 1"/>
                <a:gd name="f377" fmla="*/ 23914 f268 1"/>
                <a:gd name="f378" fmla="*/ 550470 f267 1"/>
                <a:gd name="f379" fmla="*/ 49936 f268 1"/>
                <a:gd name="f380" fmla="*/ 557443 f267 1"/>
                <a:gd name="f381" fmla="*/ 56909 f268 1"/>
                <a:gd name="f382" fmla="*/ 531420 f267 1"/>
                <a:gd name="f383" fmla="*/ 512284 f267 1"/>
                <a:gd name="f384" fmla="*/ 90588 f268 1"/>
                <a:gd name="f385" fmla="*/ 116611 f268 1"/>
                <a:gd name="f386" fmla="*/ 123585 f268 1"/>
                <a:gd name="f387" fmla="*/ 154711 f268 1"/>
                <a:gd name="f388" fmla="*/ 164236 f268 1"/>
                <a:gd name="f389" fmla="*/ 157263 f268 1"/>
                <a:gd name="f390" fmla="*/ 183286 f268 1"/>
                <a:gd name="f391" fmla="*/ 190259 f268 1"/>
                <a:gd name="f392" fmla="+- f269 0 f1"/>
                <a:gd name="f393" fmla="*/ f272 1 312940"/>
                <a:gd name="f394" fmla="*/ f273 1 559998"/>
                <a:gd name="f395" fmla="*/ f274 1 559998"/>
                <a:gd name="f396" fmla="*/ f275 1 312940"/>
                <a:gd name="f397" fmla="*/ f276 1 559998"/>
                <a:gd name="f398" fmla="*/ f277 1 312940"/>
                <a:gd name="f399" fmla="*/ f278 1 559998"/>
                <a:gd name="f400" fmla="*/ f279 1 312940"/>
                <a:gd name="f401" fmla="*/ f280 1 559998"/>
                <a:gd name="f402" fmla="*/ f281 1 312940"/>
                <a:gd name="f403" fmla="*/ f282 1 559998"/>
                <a:gd name="f404" fmla="*/ f283 1 312940"/>
                <a:gd name="f405" fmla="*/ f284 1 559998"/>
                <a:gd name="f406" fmla="*/ f285 1 312940"/>
                <a:gd name="f407" fmla="*/ f286 1 559998"/>
                <a:gd name="f408" fmla="*/ f287 1 312940"/>
                <a:gd name="f409" fmla="*/ f288 1 559998"/>
                <a:gd name="f410" fmla="*/ f289 1 312940"/>
                <a:gd name="f411" fmla="*/ f290 1 559998"/>
                <a:gd name="f412" fmla="*/ f291 1 312940"/>
                <a:gd name="f413" fmla="*/ f292 1 559998"/>
                <a:gd name="f414" fmla="*/ f293 1 312940"/>
                <a:gd name="f415" fmla="*/ f294 1 312940"/>
                <a:gd name="f416" fmla="*/ f295 1 559998"/>
                <a:gd name="f417" fmla="*/ f296 1 312940"/>
                <a:gd name="f418" fmla="*/ f297 1 559998"/>
                <a:gd name="f419" fmla="*/ f298 1 312940"/>
                <a:gd name="f420" fmla="*/ f299 1 559998"/>
                <a:gd name="f421" fmla="*/ f300 1 312940"/>
                <a:gd name="f422" fmla="*/ f301 1 559998"/>
                <a:gd name="f423" fmla="*/ f302 1 312940"/>
                <a:gd name="f424" fmla="*/ f303 1 559998"/>
                <a:gd name="f425" fmla="*/ f304 1 312940"/>
                <a:gd name="f426" fmla="*/ f305 1 559998"/>
                <a:gd name="f427" fmla="*/ f306 1 312940"/>
                <a:gd name="f428" fmla="*/ f307 1 559998"/>
                <a:gd name="f429" fmla="*/ f308 1 312940"/>
                <a:gd name="f430" fmla="*/ f309 1 559998"/>
                <a:gd name="f431" fmla="*/ f310 1 312940"/>
                <a:gd name="f432" fmla="*/ f311 1 559998"/>
                <a:gd name="f433" fmla="*/ f312 1 312940"/>
                <a:gd name="f434" fmla="*/ f313 1 559998"/>
                <a:gd name="f435" fmla="*/ f314 1 312940"/>
                <a:gd name="f436" fmla="*/ f315 1 312940"/>
                <a:gd name="f437" fmla="*/ f316 1 559998"/>
                <a:gd name="f438" fmla="*/ f317 1 312940"/>
                <a:gd name="f439" fmla="*/ f318 1 559998"/>
                <a:gd name="f440" fmla="*/ f319 1 312940"/>
                <a:gd name="f441" fmla="*/ f320 1 559998"/>
                <a:gd name="f442" fmla="*/ f321 1 312940"/>
                <a:gd name="f443" fmla="*/ f322 1 559998"/>
                <a:gd name="f444" fmla="*/ f323 1 312940"/>
                <a:gd name="f445" fmla="*/ f324 1 559998"/>
                <a:gd name="f446" fmla="*/ f325 1 312940"/>
                <a:gd name="f447" fmla="*/ f326 1 559998"/>
                <a:gd name="f448" fmla="*/ f327 1 312940"/>
                <a:gd name="f449" fmla="*/ f328 1 559998"/>
                <a:gd name="f450" fmla="*/ f329 1 312940"/>
                <a:gd name="f451" fmla="*/ f330 1 559998"/>
                <a:gd name="f452" fmla="*/ f331 1 312940"/>
                <a:gd name="f453" fmla="*/ f332 1 559998"/>
                <a:gd name="f454" fmla="*/ f333 1 312940"/>
                <a:gd name="f455" fmla="*/ f334 1 559998"/>
                <a:gd name="f456" fmla="*/ f335 1 312940"/>
                <a:gd name="f457" fmla="*/ f336 1 559998"/>
                <a:gd name="f458" fmla="*/ f337 1 312940"/>
                <a:gd name="f459" fmla="*/ f338 1 559998"/>
                <a:gd name="f460" fmla="*/ f339 1 312940"/>
                <a:gd name="f461" fmla="*/ f340 1 559998"/>
                <a:gd name="f462" fmla="*/ f341 1 312940"/>
                <a:gd name="f463" fmla="*/ f342 1 559998"/>
                <a:gd name="f464" fmla="*/ f343 1 312940"/>
                <a:gd name="f465" fmla="*/ f344 1 559998"/>
                <a:gd name="f466" fmla="*/ f345 1 312940"/>
                <a:gd name="f467" fmla="*/ f346 1 559998"/>
                <a:gd name="f468" fmla="*/ f347 1 312940"/>
                <a:gd name="f469" fmla="*/ f348 1 559998"/>
                <a:gd name="f470" fmla="*/ f349 1 312940"/>
                <a:gd name="f471" fmla="*/ f350 1 559998"/>
                <a:gd name="f472" fmla="*/ f351 1 312940"/>
                <a:gd name="f473" fmla="*/ f352 1 559998"/>
                <a:gd name="f474" fmla="*/ f353 1 312940"/>
                <a:gd name="f475" fmla="*/ f354 1 559998"/>
                <a:gd name="f476" fmla="*/ f355 1 312940"/>
                <a:gd name="f477" fmla="*/ f356 1 559998"/>
                <a:gd name="f478" fmla="*/ f357 1 312940"/>
                <a:gd name="f479" fmla="*/ f358 1 559998"/>
                <a:gd name="f480" fmla="*/ f359 1 312940"/>
                <a:gd name="f481" fmla="*/ f360 1 559998"/>
                <a:gd name="f482" fmla="*/ f361 1 312940"/>
                <a:gd name="f483" fmla="*/ f362 1 559998"/>
                <a:gd name="f484" fmla="*/ f363 1 312940"/>
                <a:gd name="f485" fmla="*/ f364 1 559998"/>
                <a:gd name="f486" fmla="*/ f365 1 312940"/>
                <a:gd name="f487" fmla="*/ f366 1 559998"/>
                <a:gd name="f488" fmla="*/ f367 1 312940"/>
                <a:gd name="f489" fmla="*/ f368 1 559998"/>
                <a:gd name="f490" fmla="*/ f369 1 312940"/>
                <a:gd name="f491" fmla="*/ f370 1 559998"/>
                <a:gd name="f492" fmla="*/ f371 1 312940"/>
                <a:gd name="f493" fmla="*/ f372 1 559998"/>
                <a:gd name="f494" fmla="*/ f373 1 312940"/>
                <a:gd name="f495" fmla="*/ f374 1 559998"/>
                <a:gd name="f496" fmla="*/ f375 1 312940"/>
                <a:gd name="f497" fmla="*/ f376 1 312940"/>
                <a:gd name="f498" fmla="*/ f377 1 312940"/>
                <a:gd name="f499" fmla="*/ f378 1 559998"/>
                <a:gd name="f500" fmla="*/ f379 1 312940"/>
                <a:gd name="f501" fmla="*/ f380 1 559998"/>
                <a:gd name="f502" fmla="*/ f381 1 312940"/>
                <a:gd name="f503" fmla="*/ f382 1 559998"/>
                <a:gd name="f504" fmla="*/ f383 1 559998"/>
                <a:gd name="f505" fmla="*/ f384 1 312940"/>
                <a:gd name="f506" fmla="*/ f385 1 312940"/>
                <a:gd name="f507" fmla="*/ f386 1 312940"/>
                <a:gd name="f508" fmla="*/ f387 1 312940"/>
                <a:gd name="f509" fmla="*/ f388 1 312940"/>
                <a:gd name="f510" fmla="*/ f389 1 312940"/>
                <a:gd name="f511" fmla="*/ f390 1 312940"/>
                <a:gd name="f512" fmla="*/ f391 1 312940"/>
                <a:gd name="f513" fmla="*/ f263 1 f270"/>
                <a:gd name="f514" fmla="*/ f264 1 f270"/>
                <a:gd name="f515" fmla="*/ f263 1 f271"/>
                <a:gd name="f516" fmla="*/ f265 1 f271"/>
                <a:gd name="f517" fmla="*/ f393 1 f270"/>
                <a:gd name="f518" fmla="*/ f394 1 f271"/>
                <a:gd name="f519" fmla="*/ f395 1 f271"/>
                <a:gd name="f520" fmla="*/ f396 1 f270"/>
                <a:gd name="f521" fmla="*/ f397 1 f271"/>
                <a:gd name="f522" fmla="*/ f398 1 f270"/>
                <a:gd name="f523" fmla="*/ f399 1 f271"/>
                <a:gd name="f524" fmla="*/ f400 1 f270"/>
                <a:gd name="f525" fmla="*/ f401 1 f271"/>
                <a:gd name="f526" fmla="*/ f402 1 f270"/>
                <a:gd name="f527" fmla="*/ f403 1 f271"/>
                <a:gd name="f528" fmla="*/ f404 1 f270"/>
                <a:gd name="f529" fmla="*/ f405 1 f271"/>
                <a:gd name="f530" fmla="*/ f406 1 f270"/>
                <a:gd name="f531" fmla="*/ f407 1 f271"/>
                <a:gd name="f532" fmla="*/ f408 1 f270"/>
                <a:gd name="f533" fmla="*/ f409 1 f271"/>
                <a:gd name="f534" fmla="*/ f410 1 f270"/>
                <a:gd name="f535" fmla="*/ f411 1 f271"/>
                <a:gd name="f536" fmla="*/ f412 1 f270"/>
                <a:gd name="f537" fmla="*/ f413 1 f271"/>
                <a:gd name="f538" fmla="*/ f414 1 f270"/>
                <a:gd name="f539" fmla="*/ f415 1 f270"/>
                <a:gd name="f540" fmla="*/ f416 1 f271"/>
                <a:gd name="f541" fmla="*/ f417 1 f270"/>
                <a:gd name="f542" fmla="*/ f418 1 f271"/>
                <a:gd name="f543" fmla="*/ f419 1 f270"/>
                <a:gd name="f544" fmla="*/ f420 1 f271"/>
                <a:gd name="f545" fmla="*/ f421 1 f270"/>
                <a:gd name="f546" fmla="*/ f422 1 f271"/>
                <a:gd name="f547" fmla="*/ f423 1 f270"/>
                <a:gd name="f548" fmla="*/ f424 1 f271"/>
                <a:gd name="f549" fmla="*/ f425 1 f270"/>
                <a:gd name="f550" fmla="*/ f426 1 f271"/>
                <a:gd name="f551" fmla="*/ f427 1 f270"/>
                <a:gd name="f552" fmla="*/ f428 1 f271"/>
                <a:gd name="f553" fmla="*/ f429 1 f270"/>
                <a:gd name="f554" fmla="*/ f430 1 f271"/>
                <a:gd name="f555" fmla="*/ f431 1 f270"/>
                <a:gd name="f556" fmla="*/ f432 1 f271"/>
                <a:gd name="f557" fmla="*/ f433 1 f270"/>
                <a:gd name="f558" fmla="*/ f434 1 f271"/>
                <a:gd name="f559" fmla="*/ f435 1 f270"/>
                <a:gd name="f560" fmla="*/ f436 1 f270"/>
                <a:gd name="f561" fmla="*/ f437 1 f271"/>
                <a:gd name="f562" fmla="*/ f438 1 f270"/>
                <a:gd name="f563" fmla="*/ f439 1 f271"/>
                <a:gd name="f564" fmla="*/ f440 1 f270"/>
                <a:gd name="f565" fmla="*/ f441 1 f271"/>
                <a:gd name="f566" fmla="*/ f442 1 f270"/>
                <a:gd name="f567" fmla="*/ f443 1 f271"/>
                <a:gd name="f568" fmla="*/ f444 1 f270"/>
                <a:gd name="f569" fmla="*/ f445 1 f271"/>
                <a:gd name="f570" fmla="*/ f446 1 f270"/>
                <a:gd name="f571" fmla="*/ f447 1 f271"/>
                <a:gd name="f572" fmla="*/ f448 1 f270"/>
                <a:gd name="f573" fmla="*/ f449 1 f271"/>
                <a:gd name="f574" fmla="*/ f450 1 f270"/>
                <a:gd name="f575" fmla="*/ f451 1 f271"/>
                <a:gd name="f576" fmla="*/ f452 1 f270"/>
                <a:gd name="f577" fmla="*/ f453 1 f271"/>
                <a:gd name="f578" fmla="*/ f454 1 f270"/>
                <a:gd name="f579" fmla="*/ f455 1 f271"/>
                <a:gd name="f580" fmla="*/ f456 1 f270"/>
                <a:gd name="f581" fmla="*/ f457 1 f271"/>
                <a:gd name="f582" fmla="*/ f458 1 f270"/>
                <a:gd name="f583" fmla="*/ f459 1 f271"/>
                <a:gd name="f584" fmla="*/ f460 1 f270"/>
                <a:gd name="f585" fmla="*/ f461 1 f271"/>
                <a:gd name="f586" fmla="*/ f462 1 f270"/>
                <a:gd name="f587" fmla="*/ f463 1 f271"/>
                <a:gd name="f588" fmla="*/ f464 1 f270"/>
                <a:gd name="f589" fmla="*/ f465 1 f271"/>
                <a:gd name="f590" fmla="*/ f466 1 f270"/>
                <a:gd name="f591" fmla="*/ f467 1 f271"/>
                <a:gd name="f592" fmla="*/ f468 1 f270"/>
                <a:gd name="f593" fmla="*/ f469 1 f271"/>
                <a:gd name="f594" fmla="*/ f470 1 f270"/>
                <a:gd name="f595" fmla="*/ f471 1 f271"/>
                <a:gd name="f596" fmla="*/ f472 1 f270"/>
                <a:gd name="f597" fmla="*/ f473 1 f271"/>
                <a:gd name="f598" fmla="*/ f474 1 f270"/>
                <a:gd name="f599" fmla="*/ f475 1 f271"/>
                <a:gd name="f600" fmla="*/ f476 1 f270"/>
                <a:gd name="f601" fmla="*/ f477 1 f271"/>
                <a:gd name="f602" fmla="*/ f478 1 f270"/>
                <a:gd name="f603" fmla="*/ f479 1 f271"/>
                <a:gd name="f604" fmla="*/ f480 1 f270"/>
                <a:gd name="f605" fmla="*/ f481 1 f271"/>
                <a:gd name="f606" fmla="*/ f482 1 f270"/>
                <a:gd name="f607" fmla="*/ f483 1 f271"/>
                <a:gd name="f608" fmla="*/ f484 1 f270"/>
                <a:gd name="f609" fmla="*/ f485 1 f271"/>
                <a:gd name="f610" fmla="*/ f486 1 f270"/>
                <a:gd name="f611" fmla="*/ f487 1 f271"/>
                <a:gd name="f612" fmla="*/ f488 1 f270"/>
                <a:gd name="f613" fmla="*/ f489 1 f271"/>
                <a:gd name="f614" fmla="*/ f490 1 f270"/>
                <a:gd name="f615" fmla="*/ f491 1 f271"/>
                <a:gd name="f616" fmla="*/ f492 1 f270"/>
                <a:gd name="f617" fmla="*/ f493 1 f271"/>
                <a:gd name="f618" fmla="*/ f494 1 f270"/>
                <a:gd name="f619" fmla="*/ f495 1 f271"/>
                <a:gd name="f620" fmla="*/ f496 1 f270"/>
                <a:gd name="f621" fmla="*/ f497 1 f270"/>
                <a:gd name="f622" fmla="*/ f498 1 f270"/>
                <a:gd name="f623" fmla="*/ f499 1 f271"/>
                <a:gd name="f624" fmla="*/ f500 1 f270"/>
                <a:gd name="f625" fmla="*/ f501 1 f271"/>
                <a:gd name="f626" fmla="*/ f502 1 f270"/>
                <a:gd name="f627" fmla="*/ f503 1 f271"/>
                <a:gd name="f628" fmla="*/ f504 1 f271"/>
                <a:gd name="f629" fmla="*/ f505 1 f270"/>
                <a:gd name="f630" fmla="*/ f506 1 f270"/>
                <a:gd name="f631" fmla="*/ f507 1 f270"/>
                <a:gd name="f632" fmla="*/ f508 1 f270"/>
                <a:gd name="f633" fmla="*/ f509 1 f270"/>
                <a:gd name="f634" fmla="*/ f510 1 f270"/>
                <a:gd name="f635" fmla="*/ f511 1 f270"/>
                <a:gd name="f636" fmla="*/ f512 1 f270"/>
                <a:gd name="f637" fmla="*/ f513 f261 1"/>
                <a:gd name="f638" fmla="*/ f514 f261 1"/>
                <a:gd name="f639" fmla="*/ f516 f262 1"/>
                <a:gd name="f640" fmla="*/ f515 f262 1"/>
                <a:gd name="f641" fmla="*/ f517 f261 1"/>
                <a:gd name="f642" fmla="*/ f518 f262 1"/>
                <a:gd name="f643" fmla="*/ f519 f262 1"/>
                <a:gd name="f644" fmla="*/ f520 f261 1"/>
                <a:gd name="f645" fmla="*/ f521 f262 1"/>
                <a:gd name="f646" fmla="*/ f522 f261 1"/>
                <a:gd name="f647" fmla="*/ f523 f262 1"/>
                <a:gd name="f648" fmla="*/ f524 f261 1"/>
                <a:gd name="f649" fmla="*/ f525 f262 1"/>
                <a:gd name="f650" fmla="*/ f526 f261 1"/>
                <a:gd name="f651" fmla="*/ f527 f262 1"/>
                <a:gd name="f652" fmla="*/ f528 f261 1"/>
                <a:gd name="f653" fmla="*/ f529 f262 1"/>
                <a:gd name="f654" fmla="*/ f530 f261 1"/>
                <a:gd name="f655" fmla="*/ f531 f262 1"/>
                <a:gd name="f656" fmla="*/ f532 f261 1"/>
                <a:gd name="f657" fmla="*/ f533 f262 1"/>
                <a:gd name="f658" fmla="*/ f534 f261 1"/>
                <a:gd name="f659" fmla="*/ f535 f262 1"/>
                <a:gd name="f660" fmla="*/ f536 f261 1"/>
                <a:gd name="f661" fmla="*/ f537 f262 1"/>
                <a:gd name="f662" fmla="*/ f538 f261 1"/>
                <a:gd name="f663" fmla="*/ f539 f261 1"/>
                <a:gd name="f664" fmla="*/ f540 f262 1"/>
                <a:gd name="f665" fmla="*/ f541 f261 1"/>
                <a:gd name="f666" fmla="*/ f542 f262 1"/>
                <a:gd name="f667" fmla="*/ f543 f261 1"/>
                <a:gd name="f668" fmla="*/ f544 f262 1"/>
                <a:gd name="f669" fmla="*/ f545 f261 1"/>
                <a:gd name="f670" fmla="*/ f546 f262 1"/>
                <a:gd name="f671" fmla="*/ f547 f261 1"/>
                <a:gd name="f672" fmla="*/ f548 f262 1"/>
                <a:gd name="f673" fmla="*/ f549 f261 1"/>
                <a:gd name="f674" fmla="*/ f550 f262 1"/>
                <a:gd name="f675" fmla="*/ f551 f261 1"/>
                <a:gd name="f676" fmla="*/ f552 f262 1"/>
                <a:gd name="f677" fmla="*/ f553 f261 1"/>
                <a:gd name="f678" fmla="*/ f554 f262 1"/>
                <a:gd name="f679" fmla="*/ f555 f261 1"/>
                <a:gd name="f680" fmla="*/ f556 f262 1"/>
                <a:gd name="f681" fmla="*/ f557 f261 1"/>
                <a:gd name="f682" fmla="*/ f558 f262 1"/>
                <a:gd name="f683" fmla="*/ f559 f261 1"/>
                <a:gd name="f684" fmla="*/ f560 f261 1"/>
                <a:gd name="f685" fmla="*/ f561 f262 1"/>
                <a:gd name="f686" fmla="*/ f562 f261 1"/>
                <a:gd name="f687" fmla="*/ f563 f262 1"/>
                <a:gd name="f688" fmla="*/ f564 f261 1"/>
                <a:gd name="f689" fmla="*/ f565 f262 1"/>
                <a:gd name="f690" fmla="*/ f566 f261 1"/>
                <a:gd name="f691" fmla="*/ f567 f262 1"/>
                <a:gd name="f692" fmla="*/ f568 f261 1"/>
                <a:gd name="f693" fmla="*/ f569 f262 1"/>
                <a:gd name="f694" fmla="*/ f570 f261 1"/>
                <a:gd name="f695" fmla="*/ f571 f262 1"/>
                <a:gd name="f696" fmla="*/ f572 f261 1"/>
                <a:gd name="f697" fmla="*/ f573 f262 1"/>
                <a:gd name="f698" fmla="*/ f574 f261 1"/>
                <a:gd name="f699" fmla="*/ f575 f262 1"/>
                <a:gd name="f700" fmla="*/ f576 f261 1"/>
                <a:gd name="f701" fmla="*/ f577 f262 1"/>
                <a:gd name="f702" fmla="*/ f578 f261 1"/>
                <a:gd name="f703" fmla="*/ f579 f262 1"/>
                <a:gd name="f704" fmla="*/ f580 f261 1"/>
                <a:gd name="f705" fmla="*/ f581 f262 1"/>
                <a:gd name="f706" fmla="*/ f582 f261 1"/>
                <a:gd name="f707" fmla="*/ f583 f262 1"/>
                <a:gd name="f708" fmla="*/ f584 f261 1"/>
                <a:gd name="f709" fmla="*/ f585 f262 1"/>
                <a:gd name="f710" fmla="*/ f586 f261 1"/>
                <a:gd name="f711" fmla="*/ f587 f262 1"/>
                <a:gd name="f712" fmla="*/ f588 f261 1"/>
                <a:gd name="f713" fmla="*/ f589 f262 1"/>
                <a:gd name="f714" fmla="*/ f590 f261 1"/>
                <a:gd name="f715" fmla="*/ f591 f262 1"/>
                <a:gd name="f716" fmla="*/ f592 f261 1"/>
                <a:gd name="f717" fmla="*/ f593 f262 1"/>
                <a:gd name="f718" fmla="*/ f594 f261 1"/>
                <a:gd name="f719" fmla="*/ f595 f262 1"/>
                <a:gd name="f720" fmla="*/ f596 f261 1"/>
                <a:gd name="f721" fmla="*/ f597 f262 1"/>
                <a:gd name="f722" fmla="*/ f598 f261 1"/>
                <a:gd name="f723" fmla="*/ f599 f262 1"/>
                <a:gd name="f724" fmla="*/ f600 f261 1"/>
                <a:gd name="f725" fmla="*/ f601 f262 1"/>
                <a:gd name="f726" fmla="*/ f602 f261 1"/>
                <a:gd name="f727" fmla="*/ f603 f262 1"/>
                <a:gd name="f728" fmla="*/ f604 f261 1"/>
                <a:gd name="f729" fmla="*/ f605 f262 1"/>
                <a:gd name="f730" fmla="*/ f606 f261 1"/>
                <a:gd name="f731" fmla="*/ f607 f262 1"/>
                <a:gd name="f732" fmla="*/ f608 f261 1"/>
                <a:gd name="f733" fmla="*/ f609 f262 1"/>
                <a:gd name="f734" fmla="*/ f610 f261 1"/>
                <a:gd name="f735" fmla="*/ f611 f262 1"/>
                <a:gd name="f736" fmla="*/ f612 f261 1"/>
                <a:gd name="f737" fmla="*/ f613 f262 1"/>
                <a:gd name="f738" fmla="*/ f614 f261 1"/>
                <a:gd name="f739" fmla="*/ f615 f262 1"/>
                <a:gd name="f740" fmla="*/ f616 f261 1"/>
                <a:gd name="f741" fmla="*/ f617 f262 1"/>
                <a:gd name="f742" fmla="*/ f618 f261 1"/>
                <a:gd name="f743" fmla="*/ f619 f262 1"/>
                <a:gd name="f744" fmla="*/ f620 f261 1"/>
                <a:gd name="f745" fmla="*/ f621 f261 1"/>
                <a:gd name="f746" fmla="*/ f622 f261 1"/>
                <a:gd name="f747" fmla="*/ f623 f262 1"/>
                <a:gd name="f748" fmla="*/ f624 f261 1"/>
                <a:gd name="f749" fmla="*/ f625 f262 1"/>
                <a:gd name="f750" fmla="*/ f626 f261 1"/>
                <a:gd name="f751" fmla="*/ f627 f262 1"/>
                <a:gd name="f752" fmla="*/ f628 f262 1"/>
                <a:gd name="f753" fmla="*/ f629 f261 1"/>
                <a:gd name="f754" fmla="*/ f630 f261 1"/>
                <a:gd name="f755" fmla="*/ f631 f261 1"/>
                <a:gd name="f756" fmla="*/ f632 f261 1"/>
                <a:gd name="f757" fmla="*/ f633 f261 1"/>
                <a:gd name="f758" fmla="*/ f634 f261 1"/>
                <a:gd name="f759" fmla="*/ f635 f261 1"/>
                <a:gd name="f760" fmla="*/ f636 f26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92">
                  <a:pos x="f641" y="f642"/>
                </a:cxn>
                <a:cxn ang="f392">
                  <a:pos x="f641" y="f643"/>
                </a:cxn>
                <a:cxn ang="f392">
                  <a:pos x="f644" y="f645"/>
                </a:cxn>
                <a:cxn ang="f392">
                  <a:pos x="f646" y="f645"/>
                </a:cxn>
                <a:cxn ang="f392">
                  <a:pos x="f646" y="f647"/>
                </a:cxn>
                <a:cxn ang="f392">
                  <a:pos x="f648" y="f649"/>
                </a:cxn>
                <a:cxn ang="f392">
                  <a:pos x="f650" y="f651"/>
                </a:cxn>
                <a:cxn ang="f392">
                  <a:pos x="f652" y="f653"/>
                </a:cxn>
                <a:cxn ang="f392">
                  <a:pos x="f654" y="f655"/>
                </a:cxn>
                <a:cxn ang="f392">
                  <a:pos x="f656" y="f657"/>
                </a:cxn>
                <a:cxn ang="f392">
                  <a:pos x="f658" y="f659"/>
                </a:cxn>
                <a:cxn ang="f392">
                  <a:pos x="f660" y="f661"/>
                </a:cxn>
                <a:cxn ang="f392">
                  <a:pos x="f662" y="f661"/>
                </a:cxn>
                <a:cxn ang="f392">
                  <a:pos x="f663" y="f664"/>
                </a:cxn>
                <a:cxn ang="f392">
                  <a:pos x="f665" y="f666"/>
                </a:cxn>
                <a:cxn ang="f392">
                  <a:pos x="f667" y="f668"/>
                </a:cxn>
                <a:cxn ang="f392">
                  <a:pos x="f669" y="f670"/>
                </a:cxn>
                <a:cxn ang="f392">
                  <a:pos x="f671" y="f672"/>
                </a:cxn>
                <a:cxn ang="f392">
                  <a:pos x="f673" y="f674"/>
                </a:cxn>
                <a:cxn ang="f392">
                  <a:pos x="f675" y="f676"/>
                </a:cxn>
                <a:cxn ang="f392">
                  <a:pos x="f677" y="f678"/>
                </a:cxn>
                <a:cxn ang="f392">
                  <a:pos x="f679" y="f680"/>
                </a:cxn>
                <a:cxn ang="f392">
                  <a:pos x="f681" y="f682"/>
                </a:cxn>
                <a:cxn ang="f392">
                  <a:pos x="f683" y="f682"/>
                </a:cxn>
                <a:cxn ang="f392">
                  <a:pos x="f684" y="f685"/>
                </a:cxn>
                <a:cxn ang="f392">
                  <a:pos x="f686" y="f687"/>
                </a:cxn>
                <a:cxn ang="f392">
                  <a:pos x="f688" y="f689"/>
                </a:cxn>
                <a:cxn ang="f392">
                  <a:pos x="f690" y="f691"/>
                </a:cxn>
                <a:cxn ang="f392">
                  <a:pos x="f692" y="f693"/>
                </a:cxn>
                <a:cxn ang="f392">
                  <a:pos x="f694" y="f695"/>
                </a:cxn>
                <a:cxn ang="f392">
                  <a:pos x="f696" y="f697"/>
                </a:cxn>
                <a:cxn ang="f392">
                  <a:pos x="f698" y="f699"/>
                </a:cxn>
                <a:cxn ang="f392">
                  <a:pos x="f700" y="f701"/>
                </a:cxn>
                <a:cxn ang="f392">
                  <a:pos x="f702" y="f703"/>
                </a:cxn>
                <a:cxn ang="f392">
                  <a:pos x="f704" y="f705"/>
                </a:cxn>
                <a:cxn ang="f392">
                  <a:pos x="f706" y="f707"/>
                </a:cxn>
                <a:cxn ang="f392">
                  <a:pos x="f708" y="f709"/>
                </a:cxn>
                <a:cxn ang="f392">
                  <a:pos x="f710" y="f711"/>
                </a:cxn>
                <a:cxn ang="f392">
                  <a:pos x="f712" y="f713"/>
                </a:cxn>
                <a:cxn ang="f392">
                  <a:pos x="f714" y="f715"/>
                </a:cxn>
                <a:cxn ang="f392">
                  <a:pos x="f716" y="f717"/>
                </a:cxn>
                <a:cxn ang="f392">
                  <a:pos x="f718" y="f719"/>
                </a:cxn>
                <a:cxn ang="f392">
                  <a:pos x="f720" y="f721"/>
                </a:cxn>
                <a:cxn ang="f392">
                  <a:pos x="f722" y="f723"/>
                </a:cxn>
                <a:cxn ang="f392">
                  <a:pos x="f724" y="f725"/>
                </a:cxn>
                <a:cxn ang="f392">
                  <a:pos x="f726" y="f727"/>
                </a:cxn>
                <a:cxn ang="f392">
                  <a:pos x="f728" y="f729"/>
                </a:cxn>
                <a:cxn ang="f392">
                  <a:pos x="f730" y="f731"/>
                </a:cxn>
                <a:cxn ang="f392">
                  <a:pos x="f732" y="f733"/>
                </a:cxn>
                <a:cxn ang="f392">
                  <a:pos x="f734" y="f735"/>
                </a:cxn>
                <a:cxn ang="f392">
                  <a:pos x="f736" y="f737"/>
                </a:cxn>
                <a:cxn ang="f392">
                  <a:pos x="f738" y="f739"/>
                </a:cxn>
                <a:cxn ang="f392">
                  <a:pos x="f740" y="f741"/>
                </a:cxn>
                <a:cxn ang="f392">
                  <a:pos x="f742" y="f743"/>
                </a:cxn>
                <a:cxn ang="f392">
                  <a:pos x="f742" y="f645"/>
                </a:cxn>
                <a:cxn ang="f392">
                  <a:pos x="f744" y="f645"/>
                </a:cxn>
                <a:cxn ang="f392">
                  <a:pos x="f745" y="f643"/>
                </a:cxn>
                <a:cxn ang="f392">
                  <a:pos x="f745" y="f642"/>
                </a:cxn>
                <a:cxn ang="f392">
                  <a:pos x="f746" y="f747"/>
                </a:cxn>
                <a:cxn ang="f392">
                  <a:pos x="f748" y="f749"/>
                </a:cxn>
                <a:cxn ang="f392">
                  <a:pos x="f750" y="f751"/>
                </a:cxn>
                <a:cxn ang="f392">
                  <a:pos x="f748" y="f642"/>
                </a:cxn>
                <a:cxn ang="f392">
                  <a:pos x="f748" y="f643"/>
                </a:cxn>
                <a:cxn ang="f392">
                  <a:pos x="f744" y="f752"/>
                </a:cxn>
                <a:cxn ang="f392">
                  <a:pos x="f742" y="f752"/>
                </a:cxn>
                <a:cxn ang="f392">
                  <a:pos x="f742" y="f642"/>
                </a:cxn>
                <a:cxn ang="f392">
                  <a:pos x="f753" y="f747"/>
                </a:cxn>
                <a:cxn ang="f392">
                  <a:pos x="f754" y="f749"/>
                </a:cxn>
                <a:cxn ang="f392">
                  <a:pos x="f755" y="f751"/>
                </a:cxn>
                <a:cxn ang="f392">
                  <a:pos x="f754" y="f642"/>
                </a:cxn>
                <a:cxn ang="f392">
                  <a:pos x="f754" y="f752"/>
                </a:cxn>
                <a:cxn ang="f392">
                  <a:pos x="f756" y="f752"/>
                </a:cxn>
                <a:cxn ang="f392">
                  <a:pos x="f757" y="f643"/>
                </a:cxn>
                <a:cxn ang="f392">
                  <a:pos x="f757" y="f642"/>
                </a:cxn>
                <a:cxn ang="f392">
                  <a:pos x="f758" y="f747"/>
                </a:cxn>
                <a:cxn ang="f392">
                  <a:pos x="f759" y="f749"/>
                </a:cxn>
                <a:cxn ang="f392">
                  <a:pos x="f760" y="f751"/>
                </a:cxn>
                <a:cxn ang="f392">
                  <a:pos x="f759" y="f642"/>
                </a:cxn>
              </a:cxnLst>
              <a:rect l="f637" t="f640" r="f638" b="f639"/>
              <a:pathLst>
                <a:path w="312940" h="559998">
                  <a:moveTo>
                    <a:pt x="f8" y="f9"/>
                  </a:moveTo>
                  <a:lnTo>
                    <a:pt x="f8" y="f10"/>
                  </a:lnTo>
                  <a:cubicBezTo>
                    <a:pt x="f8" y="f11"/>
                    <a:pt x="f12" y="f13"/>
                    <a:pt x="f14" y="f13"/>
                  </a:cubicBezTo>
                  <a:lnTo>
                    <a:pt x="f15" y="f13"/>
                  </a:lnTo>
                  <a:lnTo>
                    <a:pt x="f15" y="f16"/>
                  </a:lnTo>
                  <a:cubicBezTo>
                    <a:pt x="f17" y="f18"/>
                    <a:pt x="f19" y="f20"/>
                    <a:pt x="f21" y="f22"/>
                  </a:cubicBezTo>
                  <a:lnTo>
                    <a:pt x="f23" y="f24"/>
                  </a:lnTo>
                  <a:cubicBezTo>
                    <a:pt x="f25" y="f26"/>
                    <a:pt x="f27" y="f28"/>
                    <a:pt x="f29" y="f30"/>
                  </a:cubicBezTo>
                  <a:lnTo>
                    <a:pt x="f31" y="f32"/>
                  </a:lnTo>
                  <a:cubicBezTo>
                    <a:pt x="f33" y="f34"/>
                    <a:pt x="f35" y="f36"/>
                    <a:pt x="f37" y="f38"/>
                  </a:cubicBezTo>
                  <a:cubicBezTo>
                    <a:pt x="f39" y="f40"/>
                    <a:pt x="f41" y="f42"/>
                    <a:pt x="f43" y="f44"/>
                  </a:cubicBezTo>
                  <a:lnTo>
                    <a:pt x="f45" y="f46"/>
                  </a:lnTo>
                  <a:cubicBezTo>
                    <a:pt x="f47" y="f46"/>
                    <a:pt x="f48" y="f46"/>
                    <a:pt x="f49" y="f46"/>
                  </a:cubicBezTo>
                  <a:cubicBezTo>
                    <a:pt x="f50" y="f51"/>
                    <a:pt x="f52" y="f53"/>
                    <a:pt x="f54" y="f55"/>
                  </a:cubicBezTo>
                  <a:lnTo>
                    <a:pt x="f56" y="f57"/>
                  </a:lnTo>
                  <a:lnTo>
                    <a:pt x="f58" y="f59"/>
                  </a:lnTo>
                  <a:lnTo>
                    <a:pt x="f60" y="f61"/>
                  </a:lnTo>
                  <a:cubicBezTo>
                    <a:pt x="f62" y="f63"/>
                    <a:pt x="f64" y="f65"/>
                    <a:pt x="f66" y="f67"/>
                  </a:cubicBezTo>
                  <a:lnTo>
                    <a:pt x="f68" y="f69"/>
                  </a:lnTo>
                  <a:lnTo>
                    <a:pt x="f70" y="f71"/>
                  </a:lnTo>
                  <a:cubicBezTo>
                    <a:pt x="f72" y="f73"/>
                    <a:pt x="f74" y="f75"/>
                    <a:pt x="f76" y="f77"/>
                  </a:cubicBezTo>
                  <a:cubicBezTo>
                    <a:pt x="f78" y="f79"/>
                    <a:pt x="f80" y="f81"/>
                    <a:pt x="f82" y="f83"/>
                  </a:cubicBezTo>
                  <a:lnTo>
                    <a:pt x="f84" y="f85"/>
                  </a:lnTo>
                  <a:cubicBezTo>
                    <a:pt x="f86" y="f85"/>
                    <a:pt x="f87" y="f85"/>
                    <a:pt x="f88" y="f85"/>
                  </a:cubicBezTo>
                  <a:cubicBezTo>
                    <a:pt x="f89" y="f90"/>
                    <a:pt x="f91" y="f92"/>
                    <a:pt x="f93" y="f94"/>
                  </a:cubicBezTo>
                  <a:lnTo>
                    <a:pt x="f95" y="f96"/>
                  </a:lnTo>
                  <a:lnTo>
                    <a:pt x="f97" y="f98"/>
                  </a:lnTo>
                  <a:lnTo>
                    <a:pt x="f99" y="f100"/>
                  </a:lnTo>
                  <a:cubicBezTo>
                    <a:pt x="f101" y="f102"/>
                    <a:pt x="f103" y="f104"/>
                    <a:pt x="f105" y="f106"/>
                  </a:cubicBezTo>
                  <a:lnTo>
                    <a:pt x="f107" y="f108"/>
                  </a:lnTo>
                  <a:lnTo>
                    <a:pt x="f109" y="f110"/>
                  </a:lnTo>
                  <a:cubicBezTo>
                    <a:pt x="f111" y="f112"/>
                    <a:pt x="f113" y="f114"/>
                    <a:pt x="f115" y="f116"/>
                  </a:cubicBezTo>
                  <a:cubicBezTo>
                    <a:pt x="f117" y="f118"/>
                    <a:pt x="f119" y="f120"/>
                    <a:pt x="f121" y="f122"/>
                  </a:cubicBezTo>
                  <a:lnTo>
                    <a:pt x="f123" y="f124"/>
                  </a:lnTo>
                  <a:cubicBezTo>
                    <a:pt x="f125" y="f124"/>
                    <a:pt x="f126" y="f127"/>
                    <a:pt x="f128" y="f127"/>
                  </a:cubicBezTo>
                  <a:cubicBezTo>
                    <a:pt x="f129" y="f130"/>
                    <a:pt x="f131" y="f132"/>
                    <a:pt x="f133" y="f134"/>
                  </a:cubicBezTo>
                  <a:lnTo>
                    <a:pt x="f135" y="f136"/>
                  </a:lnTo>
                  <a:cubicBezTo>
                    <a:pt x="f137" y="f138"/>
                    <a:pt x="f139" y="f140"/>
                    <a:pt x="f141" y="f142"/>
                  </a:cubicBezTo>
                  <a:lnTo>
                    <a:pt x="f143" y="f144"/>
                  </a:lnTo>
                  <a:cubicBezTo>
                    <a:pt x="f145" y="f146"/>
                    <a:pt x="f147" y="f148"/>
                    <a:pt x="f149" y="f150"/>
                  </a:cubicBezTo>
                  <a:lnTo>
                    <a:pt x="f151" y="f152"/>
                  </a:lnTo>
                  <a:cubicBezTo>
                    <a:pt x="f153" y="f154"/>
                    <a:pt x="f155" y="f156"/>
                    <a:pt x="f157" y="f158"/>
                  </a:cubicBezTo>
                  <a:cubicBezTo>
                    <a:pt x="f159" y="f160"/>
                    <a:pt x="f161" y="f162"/>
                    <a:pt x="f163" y="f164"/>
                  </a:cubicBezTo>
                  <a:lnTo>
                    <a:pt x="f165" y="f166"/>
                  </a:lnTo>
                  <a:lnTo>
                    <a:pt x="f167" y="f168"/>
                  </a:lnTo>
                  <a:cubicBezTo>
                    <a:pt x="f169" y="f170"/>
                    <a:pt x="f171" y="f172"/>
                    <a:pt x="f173" y="f174"/>
                  </a:cubicBezTo>
                  <a:cubicBezTo>
                    <a:pt x="f175" y="f176"/>
                    <a:pt x="f177" y="f178"/>
                    <a:pt x="f179" y="f180"/>
                  </a:cubicBezTo>
                  <a:lnTo>
                    <a:pt x="f181" y="f182"/>
                  </a:lnTo>
                  <a:lnTo>
                    <a:pt x="f183" y="f184"/>
                  </a:lnTo>
                  <a:cubicBezTo>
                    <a:pt x="f185" y="f186"/>
                    <a:pt x="f187" y="f188"/>
                    <a:pt x="f189" y="f190"/>
                  </a:cubicBezTo>
                  <a:cubicBezTo>
                    <a:pt x="f191" y="f192"/>
                    <a:pt x="f193" y="f194"/>
                    <a:pt x="f195" y="f196"/>
                  </a:cubicBezTo>
                  <a:lnTo>
                    <a:pt x="f197" y="f198"/>
                  </a:lnTo>
                  <a:cubicBezTo>
                    <a:pt x="f199" y="f200"/>
                    <a:pt x="f201" y="f202"/>
                    <a:pt x="f203" y="f204"/>
                  </a:cubicBezTo>
                  <a:lnTo>
                    <a:pt x="f205" y="f206"/>
                  </a:lnTo>
                  <a:lnTo>
                    <a:pt x="f205" y="f13"/>
                  </a:lnTo>
                  <a:lnTo>
                    <a:pt x="f207" y="f13"/>
                  </a:lnTo>
                  <a:cubicBezTo>
                    <a:pt x="f208" y="f13"/>
                    <a:pt x="f209" y="f11"/>
                    <a:pt x="f209" y="f10"/>
                  </a:cubicBezTo>
                  <a:lnTo>
                    <a:pt x="f209" y="f9"/>
                  </a:lnTo>
                  <a:cubicBezTo>
                    <a:pt x="f210" y="f211"/>
                    <a:pt x="f212" y="f213"/>
                    <a:pt x="f214" y="f215"/>
                  </a:cubicBezTo>
                  <a:cubicBezTo>
                    <a:pt x="f216" y="f217"/>
                    <a:pt x="f218" y="f219"/>
                    <a:pt x="f220" y="f221"/>
                  </a:cubicBezTo>
                  <a:cubicBezTo>
                    <a:pt x="f222" y="f223"/>
                    <a:pt x="f224" y="f225"/>
                    <a:pt x="f226" y="f227"/>
                  </a:cubicBezTo>
                  <a:cubicBezTo>
                    <a:pt x="f228" y="f229"/>
                    <a:pt x="f230" y="f231"/>
                    <a:pt x="f220" y="f9"/>
                  </a:cubicBezTo>
                  <a:lnTo>
                    <a:pt x="f220" y="f10"/>
                  </a:lnTo>
                  <a:cubicBezTo>
                    <a:pt x="f220" y="f232"/>
                    <a:pt x="f233" y="f234"/>
                    <a:pt x="f207" y="f234"/>
                  </a:cubicBezTo>
                  <a:lnTo>
                    <a:pt x="f205" y="f234"/>
                  </a:lnTo>
                  <a:lnTo>
                    <a:pt x="f205" y="f9"/>
                  </a:lnTo>
                  <a:cubicBezTo>
                    <a:pt x="f235" y="f211"/>
                    <a:pt x="f236" y="f213"/>
                    <a:pt x="f237" y="f215"/>
                  </a:cubicBezTo>
                  <a:cubicBezTo>
                    <a:pt x="f238" y="f217"/>
                    <a:pt x="f239" y="f219"/>
                    <a:pt x="f240" y="f221"/>
                  </a:cubicBezTo>
                  <a:cubicBezTo>
                    <a:pt x="f241" y="f223"/>
                    <a:pt x="f242" y="f225"/>
                    <a:pt x="f243" y="f227"/>
                  </a:cubicBezTo>
                  <a:cubicBezTo>
                    <a:pt x="f244" y="f229"/>
                    <a:pt x="f245" y="f231"/>
                    <a:pt x="f240" y="f9"/>
                  </a:cubicBezTo>
                  <a:lnTo>
                    <a:pt x="f240" y="f234"/>
                  </a:lnTo>
                  <a:lnTo>
                    <a:pt x="f246" y="f234"/>
                  </a:lnTo>
                  <a:cubicBezTo>
                    <a:pt x="f247" y="f234"/>
                    <a:pt x="f248" y="f232"/>
                    <a:pt x="f248" y="f10"/>
                  </a:cubicBezTo>
                  <a:lnTo>
                    <a:pt x="f248" y="f9"/>
                  </a:lnTo>
                  <a:cubicBezTo>
                    <a:pt x="f249" y="f211"/>
                    <a:pt x="f250" y="f213"/>
                    <a:pt x="f251" y="f215"/>
                  </a:cubicBezTo>
                  <a:cubicBezTo>
                    <a:pt x="f252" y="f217"/>
                    <a:pt x="f253" y="f219"/>
                    <a:pt x="f254" y="f221"/>
                  </a:cubicBezTo>
                  <a:cubicBezTo>
                    <a:pt x="f255" y="f223"/>
                    <a:pt x="f256" y="f225"/>
                    <a:pt x="f257" y="f227"/>
                  </a:cubicBezTo>
                  <a:cubicBezTo>
                    <a:pt x="f258" y="f229"/>
                    <a:pt x="f259" y="f231"/>
                    <a:pt x="f254" y="f9"/>
                  </a:cubicBezTo>
                  <a:close/>
                </a:path>
              </a:pathLst>
            </a:custGeom>
            <a:gradFill>
              <a:gsLst>
                <a:gs pos="0">
                  <a:srgbClr val="3A5BE0"/>
                </a:gs>
                <a:gs pos="100000">
                  <a:srgbClr val="2441BF"/>
                </a:gs>
              </a:gsLst>
              <a:lin ang="10800000"/>
            </a:gra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9" name="Freeform: Shape 20">
              <a:extLst>
                <a:ext uri="{FF2B5EF4-FFF2-40B4-BE49-F238E27FC236}">
                  <a16:creationId xmlns:a16="http://schemas.microsoft.com/office/drawing/2014/main" id="{15B51EA4-06F5-1B86-9DB2-00F224608DD6}"/>
                </a:ext>
              </a:extLst>
            </p:cNvPr>
            <p:cNvSpPr/>
            <p:nvPr/>
          </p:nvSpPr>
          <p:spPr>
            <a:xfrm>
              <a:off x="9548137" y="2034494"/>
              <a:ext cx="190048" cy="339937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313076"/>
                <a:gd name="f7" fmla="val 559975"/>
                <a:gd name="f8" fmla="val 262500"/>
                <a:gd name="f9" fmla="val 446539"/>
                <a:gd name="f10" fmla="val 277396"/>
                <a:gd name="f11" fmla="val 442432"/>
                <a:gd name="f12" fmla="val 288318"/>
                <a:gd name="f13" fmla="val 429709"/>
                <a:gd name="f14" fmla="val 290122"/>
                <a:gd name="f15" fmla="val 414363"/>
                <a:gd name="f16" fmla="val 312801"/>
                <a:gd name="f17" fmla="val 225397"/>
                <a:gd name="f18" fmla="val 315310"/>
                <a:gd name="f19" fmla="val 204505"/>
                <a:gd name="f20" fmla="val 300407"/>
                <a:gd name="f21" fmla="val 185535"/>
                <a:gd name="f22" fmla="val 279515"/>
                <a:gd name="f23" fmla="val 183027"/>
                <a:gd name="f24" fmla="val 278747"/>
                <a:gd name="f25" fmla="val 182934"/>
                <a:gd name="f26" fmla="val 277978"/>
                <a:gd name="f27" fmla="val 182866"/>
                <a:gd name="f28" fmla="val 277206"/>
                <a:gd name="f29" fmla="val 182820"/>
                <a:gd name="f30" fmla="val 226152"/>
                <a:gd name="f31" fmla="val 179820"/>
                <a:gd name="f32" fmla="val 234077"/>
                <a:gd name="f33" fmla="val 131099"/>
                <a:gd name="f34" fmla="val 237454"/>
                <a:gd name="f35" fmla="val 110330"/>
                <a:gd name="f36" fmla="val 223354"/>
                <a:gd name="f37" fmla="val 90756"/>
                <a:gd name="f38" fmla="val 202584"/>
                <a:gd name="f39" fmla="val 87380"/>
                <a:gd name="f40" fmla="val 201399"/>
                <a:gd name="f41" fmla="val 87186"/>
                <a:gd name="f42" fmla="val 200204"/>
                <a:gd name="f43" fmla="val 87050"/>
                <a:gd name="f44" fmla="val 199006"/>
                <a:gd name="f45" fmla="val 86970"/>
                <a:gd name="f46" fmla="val 141561"/>
                <a:gd name="f47" fmla="val 83160"/>
                <a:gd name="f48" fmla="val 145542"/>
                <a:gd name="f49" fmla="val 47441"/>
                <a:gd name="f50" fmla="val 147866"/>
                <a:gd name="f51" fmla="val 26528"/>
                <a:gd name="f52" fmla="val 132797"/>
                <a:gd name="f53" fmla="val 7691"/>
                <a:gd name="f54" fmla="val 111883"/>
                <a:gd name="f55" fmla="val 5367"/>
                <a:gd name="f56" fmla="val 111454"/>
                <a:gd name="f57" fmla="val 5319"/>
                <a:gd name="f58" fmla="val 111024"/>
                <a:gd name="f59" fmla="val 5279"/>
                <a:gd name="f60" fmla="val 110595"/>
                <a:gd name="f61" fmla="val 5246"/>
                <a:gd name="f62" fmla="val 43920"/>
                <a:gd name="f63" fmla="val 121"/>
                <a:gd name="f64" fmla="val 23347"/>
                <a:gd name="f65" fmla="val -1513"/>
                <a:gd name="f66" fmla="val 5233"/>
                <a:gd name="f67" fmla="val 13577"/>
                <a:gd name="f68" fmla="val 3124"/>
                <a:gd name="f69" fmla="val 34106"/>
                <a:gd name="f70" fmla="val 63824"/>
                <a:gd name="f71" fmla="val 6386"/>
                <a:gd name="f72" fmla="val 66688"/>
                <a:gd name="f73" fmla="val 12435"/>
                <a:gd name="f74" fmla="val 70246"/>
                <a:gd name="f75" fmla="val 18040"/>
                <a:gd name="f76" fmla="val 74435"/>
                <a:gd name="f77" fmla="val 22079"/>
                <a:gd name="f78" fmla="val 36059"/>
                <a:gd name="f79" fmla="val 23050"/>
                <a:gd name="f80" fmla="val 26357"/>
                <a:gd name="f81" fmla="val 31226"/>
                <a:gd name="f82" fmla="val 18976"/>
                <a:gd name="f83" fmla="val 40977"/>
                <a:gd name="f84" fmla="val 19000"/>
                <a:gd name="f85" fmla="val 41472"/>
                <a:gd name="f86" fmla="val 41977"/>
                <a:gd name="f87" fmla="val 42481"/>
                <a:gd name="f88" fmla="val 19066"/>
                <a:gd name="f89" fmla="val 109156"/>
                <a:gd name="f90" fmla="val 24191"/>
                <a:gd name="f91" fmla="val 119646"/>
                <a:gd name="f92" fmla="val 24995"/>
                <a:gd name="f93" fmla="val 127500"/>
                <a:gd name="f94" fmla="val 34150"/>
                <a:gd name="f95" fmla="val 126696"/>
                <a:gd name="f96" fmla="val 44640"/>
                <a:gd name="f97" fmla="val 126679"/>
                <a:gd name="f98" fmla="val 44857"/>
                <a:gd name="f99" fmla="val 126659"/>
                <a:gd name="f100" fmla="val 45072"/>
                <a:gd name="f101" fmla="val 126635"/>
                <a:gd name="f102" fmla="val 45289"/>
                <a:gd name="f103" fmla="val 122587"/>
                <a:gd name="f104" fmla="val 81884"/>
                <a:gd name="f105" fmla="val 113681"/>
                <a:gd name="f106" fmla="val 81284"/>
                <a:gd name="f107" fmla="val 93931"/>
                <a:gd name="f108" fmla="val 79877"/>
                <a:gd name="f109" fmla="val 76425"/>
                <a:gd name="f110" fmla="val 93906"/>
                <a:gd name="f111" fmla="val 73495"/>
                <a:gd name="f112" fmla="val 113488"/>
                <a:gd name="f113" fmla="val 69094"/>
                <a:gd name="f114" fmla="val 141967"/>
                <a:gd name="f115" fmla="val 84687"/>
                <a:gd name="f116" fmla="val 165837"/>
                <a:gd name="f117" fmla="val 92307"/>
                <a:gd name="f118" fmla="val 116393"/>
                <a:gd name="f119" fmla="val 93675"/>
                <a:gd name="f120" fmla="val 107075"/>
                <a:gd name="f121" fmla="val 101681"/>
                <a:gd name="f122" fmla="val 100177"/>
                <a:gd name="f123" fmla="val 111100"/>
                <a:gd name="f124" fmla="val 100200"/>
                <a:gd name="f125" fmla="val 111528"/>
                <a:gd name="f126" fmla="val 111966"/>
                <a:gd name="f127" fmla="val 112405"/>
                <a:gd name="f128" fmla="val 197787"/>
                <a:gd name="f129" fmla="val 105915"/>
                <a:gd name="f130" fmla="val 208284"/>
                <a:gd name="f131" fmla="val 106615"/>
                <a:gd name="f132" fmla="val 216227"/>
                <a:gd name="f133" fmla="val 115693"/>
                <a:gd name="f134" fmla="val 215528"/>
                <a:gd name="f135" fmla="val 126190"/>
                <a:gd name="f136" fmla="val 215488"/>
                <a:gd name="f137" fmla="val 126791"/>
                <a:gd name="f138" fmla="val 215419"/>
                <a:gd name="f139" fmla="val 127390"/>
                <a:gd name="f140" fmla="val 215322"/>
                <a:gd name="f141" fmla="val 127985"/>
                <a:gd name="f142" fmla="val 207083"/>
                <a:gd name="f143" fmla="val 178639"/>
                <a:gd name="f144" fmla="val 172250"/>
                <a:gd name="f145" fmla="val 176591"/>
                <a:gd name="f146" fmla="val 152288"/>
                <a:gd name="f147" fmla="val 175455"/>
                <a:gd name="f148" fmla="val 134833"/>
                <a:gd name="f149" fmla="val 189921"/>
                <a:gd name="f150" fmla="val 132245"/>
                <a:gd name="f151" fmla="val 209747"/>
                <a:gd name="f152" fmla="val 129140"/>
                <a:gd name="f153" fmla="val 233836"/>
                <a:gd name="f154" fmla="val 145180"/>
                <a:gd name="f155" fmla="val 258401"/>
                <a:gd name="f156" fmla="val 151143"/>
                <a:gd name="f157" fmla="val 212176"/>
                <a:gd name="f158" fmla="val 152396"/>
                <a:gd name="f159" fmla="val 202689"/>
                <a:gd name="f160" fmla="val 160471"/>
                <a:gd name="f161" fmla="val 195591"/>
                <a:gd name="f162" fmla="val 170040"/>
                <a:gd name="f163" fmla="val 195565"/>
                <a:gd name="f164" fmla="val 170402"/>
                <a:gd name="f165" fmla="val 170774"/>
                <a:gd name="f166" fmla="val 171155"/>
                <a:gd name="f167" fmla="val 276158"/>
                <a:gd name="f168" fmla="val 201737"/>
                <a:gd name="f169" fmla="val 286662"/>
                <a:gd name="f170" fmla="val 202350"/>
                <a:gd name="f171" fmla="val 294679"/>
                <a:gd name="f172" fmla="val 211362"/>
                <a:gd name="f173" fmla="val 294065"/>
                <a:gd name="f174" fmla="val 221865"/>
                <a:gd name="f175" fmla="val 294042"/>
                <a:gd name="f176" fmla="val 222256"/>
                <a:gd name="f177" fmla="val 294007"/>
                <a:gd name="f178" fmla="val 222646"/>
                <a:gd name="f179" fmla="val 293961"/>
                <a:gd name="f180" fmla="val 223035"/>
                <a:gd name="f181" fmla="val 271224"/>
                <a:gd name="f182" fmla="val 412106"/>
                <a:gd name="f183" fmla="val 270304"/>
                <a:gd name="f184" fmla="val 419775"/>
                <a:gd name="f185" fmla="val 264846"/>
                <a:gd name="f186" fmla="val 426129"/>
                <a:gd name="f187" fmla="val 257404"/>
                <a:gd name="f188" fmla="val 428194"/>
                <a:gd name="f189" fmla="val 226514"/>
                <a:gd name="f190" fmla="val 436766"/>
                <a:gd name="f191" fmla="val 220312"/>
                <a:gd name="f192" fmla="val 450190"/>
                <a:gd name="f193" fmla="val 209723"/>
                <a:gd name="f194" fmla="val 461102"/>
                <a:gd name="f195" fmla="val 196491"/>
                <a:gd name="f196" fmla="val 467703"/>
                <a:gd name="f197" fmla="val 493211"/>
                <a:gd name="f198" fmla="val 158391"/>
                <a:gd name="f199" fmla="val 142609"/>
                <a:gd name="f200" fmla="val 129816"/>
                <a:gd name="f201" fmla="val 506004"/>
                <a:gd name="f202" fmla="val 521786"/>
                <a:gd name="f203" fmla="val 525292"/>
                <a:gd name="f204" fmla="val 121202"/>
                <a:gd name="f205" fmla="val 531331"/>
                <a:gd name="f206" fmla="val 119115"/>
                <a:gd name="f207" fmla="val 543212"/>
                <a:gd name="f208" fmla="val 125156"/>
                <a:gd name="f209" fmla="val 551826"/>
                <a:gd name="f210" fmla="val 131195"/>
                <a:gd name="f211" fmla="val 560441"/>
                <a:gd name="f212" fmla="val 143076"/>
                <a:gd name="f213" fmla="val 562527"/>
                <a:gd name="f214" fmla="val 151690"/>
                <a:gd name="f215" fmla="val 556487"/>
                <a:gd name="f216" fmla="val 160304"/>
                <a:gd name="f217" fmla="val 550446"/>
                <a:gd name="f218" fmla="val 162391"/>
                <a:gd name="f219" fmla="val 538567"/>
                <a:gd name="f220" fmla="val 156351"/>
                <a:gd name="f221" fmla="val 529952"/>
                <a:gd name="f222" fmla="val 154447"/>
                <a:gd name="f223" fmla="val 527237"/>
                <a:gd name="f224" fmla="val 151867"/>
                <a:gd name="f225" fmla="val 525066"/>
                <a:gd name="f226" fmla="val 148866"/>
                <a:gd name="f227" fmla="val 523653"/>
                <a:gd name="f228" fmla="val 516526"/>
                <a:gd name="f229" fmla="val 153131"/>
                <a:gd name="f230" fmla="val 512261"/>
                <a:gd name="f231" fmla="val 524425"/>
                <a:gd name="f232" fmla="val 187380"/>
                <a:gd name="f233" fmla="val 529685"/>
                <a:gd name="f234" fmla="val 184258"/>
                <a:gd name="f235" fmla="val 541336"/>
                <a:gd name="f236" fmla="val 189519"/>
                <a:gd name="f237" fmla="val 550447"/>
                <a:gd name="f238" fmla="val 194779"/>
                <a:gd name="f239" fmla="val 559559"/>
                <a:gd name="f240" fmla="val 206430"/>
                <a:gd name="f241" fmla="val 562681"/>
                <a:gd name="f242" fmla="val 215541"/>
                <a:gd name="f243" fmla="val 557420"/>
                <a:gd name="f244" fmla="val 224653"/>
                <a:gd name="f245" fmla="val 552160"/>
                <a:gd name="f246" fmla="val 227774"/>
                <a:gd name="f247" fmla="val 540509"/>
                <a:gd name="f248" fmla="val 222514"/>
                <a:gd name="f249" fmla="val 531397"/>
                <a:gd name="f250" fmla="val 220842"/>
                <a:gd name="f251" fmla="val 528502"/>
                <a:gd name="f252" fmla="val 218437"/>
                <a:gd name="f253" fmla="val 526096"/>
                <a:gd name="f254" fmla="val 253641"/>
                <a:gd name="f255" fmla="val 258902"/>
                <a:gd name="f256" fmla="val 263166"/>
                <a:gd name="f257" fmla="val 254055"/>
                <a:gd name="f258" fmla="val 250933"/>
                <a:gd name="f259" fmla="val 256194"/>
                <a:gd name="f260" fmla="val 261454"/>
                <a:gd name="f261" fmla="val 273105"/>
                <a:gd name="f262" fmla="val 282216"/>
                <a:gd name="f263" fmla="val 291328"/>
                <a:gd name="f264" fmla="val 294449"/>
                <a:gd name="f265" fmla="val 289189"/>
                <a:gd name="f266" fmla="val 287517"/>
                <a:gd name="f267" fmla="val 285112"/>
                <a:gd name="f268" fmla="val 269423"/>
                <a:gd name="f269" fmla="val 459588"/>
                <a:gd name="f270" fmla="+- 0 0 -90"/>
                <a:gd name="f271" fmla="*/ f3 1 313076"/>
                <a:gd name="f272" fmla="*/ f4 1 559975"/>
                <a:gd name="f273" fmla="val f5"/>
                <a:gd name="f274" fmla="val f6"/>
                <a:gd name="f275" fmla="val f7"/>
                <a:gd name="f276" fmla="*/ f270 f0 1"/>
                <a:gd name="f277" fmla="+- f275 0 f273"/>
                <a:gd name="f278" fmla="+- f274 0 f273"/>
                <a:gd name="f279" fmla="*/ f276 1 f2"/>
                <a:gd name="f280" fmla="*/ f278 1 313076"/>
                <a:gd name="f281" fmla="*/ f277 1 559975"/>
                <a:gd name="f282" fmla="*/ 262500 f278 1"/>
                <a:gd name="f283" fmla="*/ 446539 f277 1"/>
                <a:gd name="f284" fmla="*/ 290122 f278 1"/>
                <a:gd name="f285" fmla="*/ 414363 f277 1"/>
                <a:gd name="f286" fmla="*/ 312801 f278 1"/>
                <a:gd name="f287" fmla="*/ 225397 f277 1"/>
                <a:gd name="f288" fmla="*/ 279515 f278 1"/>
                <a:gd name="f289" fmla="*/ 183027 f277 1"/>
                <a:gd name="f290" fmla="*/ 277206 f278 1"/>
                <a:gd name="f291" fmla="*/ 182820 f277 1"/>
                <a:gd name="f292" fmla="*/ 226152 f278 1"/>
                <a:gd name="f293" fmla="*/ 179820 f277 1"/>
                <a:gd name="f294" fmla="*/ 234077 f278 1"/>
                <a:gd name="f295" fmla="*/ 131099 f277 1"/>
                <a:gd name="f296" fmla="*/ 202584 f278 1"/>
                <a:gd name="f297" fmla="*/ 87380 f277 1"/>
                <a:gd name="f298" fmla="*/ 199006 f278 1"/>
                <a:gd name="f299" fmla="*/ 86970 f277 1"/>
                <a:gd name="f300" fmla="*/ 141561 f278 1"/>
                <a:gd name="f301" fmla="*/ 83160 f277 1"/>
                <a:gd name="f302" fmla="*/ 145542 f278 1"/>
                <a:gd name="f303" fmla="*/ 47441 f277 1"/>
                <a:gd name="f304" fmla="*/ 111883 f278 1"/>
                <a:gd name="f305" fmla="*/ 5367 f277 1"/>
                <a:gd name="f306" fmla="*/ 110595 f278 1"/>
                <a:gd name="f307" fmla="*/ 5246 f277 1"/>
                <a:gd name="f308" fmla="*/ 43920 f278 1"/>
                <a:gd name="f309" fmla="*/ 121 f277 1"/>
                <a:gd name="f310" fmla="*/ 3124 f278 1"/>
                <a:gd name="f311" fmla="*/ 34106 f277 1"/>
                <a:gd name="f312" fmla="*/ 0 f278 1"/>
                <a:gd name="f313" fmla="*/ 63824 f277 1"/>
                <a:gd name="f314" fmla="*/ 18040 f278 1"/>
                <a:gd name="f315" fmla="*/ 74435 f277 1"/>
                <a:gd name="f316" fmla="*/ 22079 f278 1"/>
                <a:gd name="f317" fmla="*/ 36059 f277 1"/>
                <a:gd name="f318" fmla="*/ 40977 f278 1"/>
                <a:gd name="f319" fmla="*/ 19000 f277 1"/>
                <a:gd name="f320" fmla="*/ 42481 f278 1"/>
                <a:gd name="f321" fmla="*/ 19066 f277 1"/>
                <a:gd name="f322" fmla="*/ 109156 f278 1"/>
                <a:gd name="f323" fmla="*/ 24191 f277 1"/>
                <a:gd name="f324" fmla="*/ 126696 f278 1"/>
                <a:gd name="f325" fmla="*/ 44640 f277 1"/>
                <a:gd name="f326" fmla="*/ 126635 f278 1"/>
                <a:gd name="f327" fmla="*/ 45289 f277 1"/>
                <a:gd name="f328" fmla="*/ 122587 f278 1"/>
                <a:gd name="f329" fmla="*/ 81884 f277 1"/>
                <a:gd name="f330" fmla="*/ 113681 f278 1"/>
                <a:gd name="f331" fmla="*/ 81284 f277 1"/>
                <a:gd name="f332" fmla="*/ 73495 f278 1"/>
                <a:gd name="f333" fmla="*/ 113488 f277 1"/>
                <a:gd name="f334" fmla="*/ 69094 f278 1"/>
                <a:gd name="f335" fmla="*/ 141967 f277 1"/>
                <a:gd name="f336" fmla="*/ 84687 f278 1"/>
                <a:gd name="f337" fmla="*/ 165837 f277 1"/>
                <a:gd name="f338" fmla="*/ 92307 f278 1"/>
                <a:gd name="f339" fmla="*/ 116393 f277 1"/>
                <a:gd name="f340" fmla="*/ 111100 f278 1"/>
                <a:gd name="f341" fmla="*/ 100200 f277 1"/>
                <a:gd name="f342" fmla="*/ 112405 f278 1"/>
                <a:gd name="f343" fmla="*/ 197787 f278 1"/>
                <a:gd name="f344" fmla="*/ 105915 f277 1"/>
                <a:gd name="f345" fmla="*/ 215528 f278 1"/>
                <a:gd name="f346" fmla="*/ 126190 f277 1"/>
                <a:gd name="f347" fmla="*/ 215322 f278 1"/>
                <a:gd name="f348" fmla="*/ 127985 f277 1"/>
                <a:gd name="f349" fmla="*/ 207083 f278 1"/>
                <a:gd name="f350" fmla="*/ 178639 f277 1"/>
                <a:gd name="f351" fmla="*/ 172250 f278 1"/>
                <a:gd name="f352" fmla="*/ 176591 f277 1"/>
                <a:gd name="f353" fmla="*/ 132245 f278 1"/>
                <a:gd name="f354" fmla="*/ 209747 f277 1"/>
                <a:gd name="f355" fmla="*/ 129140 f278 1"/>
                <a:gd name="f356" fmla="*/ 233836 f277 1"/>
                <a:gd name="f357" fmla="*/ 145180 f278 1"/>
                <a:gd name="f358" fmla="*/ 258401 f277 1"/>
                <a:gd name="f359" fmla="*/ 151143 f278 1"/>
                <a:gd name="f360" fmla="*/ 212176 f277 1"/>
                <a:gd name="f361" fmla="*/ 170040 f278 1"/>
                <a:gd name="f362" fmla="*/ 195565 f277 1"/>
                <a:gd name="f363" fmla="*/ 171155 f278 1"/>
                <a:gd name="f364" fmla="*/ 276158 f278 1"/>
                <a:gd name="f365" fmla="*/ 201737 f277 1"/>
                <a:gd name="f366" fmla="*/ 294065 f278 1"/>
                <a:gd name="f367" fmla="*/ 221865 f277 1"/>
                <a:gd name="f368" fmla="*/ 293961 f278 1"/>
                <a:gd name="f369" fmla="*/ 223035 f277 1"/>
                <a:gd name="f370" fmla="*/ 271224 f278 1"/>
                <a:gd name="f371" fmla="*/ 412106 f277 1"/>
                <a:gd name="f372" fmla="*/ 257404 f278 1"/>
                <a:gd name="f373" fmla="*/ 428194 f277 1"/>
                <a:gd name="f374" fmla="*/ 226514 f278 1"/>
                <a:gd name="f375" fmla="*/ 436766 f277 1"/>
                <a:gd name="f376" fmla="*/ 196491 f278 1"/>
                <a:gd name="f377" fmla="*/ 467703 f277 1"/>
                <a:gd name="f378" fmla="*/ 493211 f277 1"/>
                <a:gd name="f379" fmla="*/ 158391 f278 1"/>
                <a:gd name="f380" fmla="*/ 129816 f278 1"/>
                <a:gd name="f381" fmla="*/ 521786 f277 1"/>
                <a:gd name="f382" fmla="*/ 525292 f277 1"/>
                <a:gd name="f383" fmla="*/ 125156 f278 1"/>
                <a:gd name="f384" fmla="*/ 551826 f277 1"/>
                <a:gd name="f385" fmla="*/ 151690 f278 1"/>
                <a:gd name="f386" fmla="*/ 556487 f277 1"/>
                <a:gd name="f387" fmla="*/ 156351 f278 1"/>
                <a:gd name="f388" fmla="*/ 529952 f277 1"/>
                <a:gd name="f389" fmla="*/ 148866 f278 1"/>
                <a:gd name="f390" fmla="*/ 523653 f277 1"/>
                <a:gd name="f391" fmla="*/ 512261 f277 1"/>
                <a:gd name="f392" fmla="*/ 524425 f277 1"/>
                <a:gd name="f393" fmla="*/ 189519 f278 1"/>
                <a:gd name="f394" fmla="*/ 550447 f277 1"/>
                <a:gd name="f395" fmla="*/ 215541 f278 1"/>
                <a:gd name="f396" fmla="*/ 557420 f277 1"/>
                <a:gd name="f397" fmla="*/ 222514 f278 1"/>
                <a:gd name="f398" fmla="*/ 531397 f277 1"/>
                <a:gd name="f399" fmla="*/ 253641 f278 1"/>
                <a:gd name="f400" fmla="*/ 263166 f278 1"/>
                <a:gd name="f401" fmla="*/ 256194 f278 1"/>
                <a:gd name="f402" fmla="*/ 282216 f278 1"/>
                <a:gd name="f403" fmla="*/ 289189 f278 1"/>
                <a:gd name="f404" fmla="*/ 459588 f277 1"/>
                <a:gd name="f405" fmla="+- f279 0 f1"/>
                <a:gd name="f406" fmla="*/ f282 1 313076"/>
                <a:gd name="f407" fmla="*/ f283 1 559975"/>
                <a:gd name="f408" fmla="*/ f284 1 313076"/>
                <a:gd name="f409" fmla="*/ f285 1 559975"/>
                <a:gd name="f410" fmla="*/ f286 1 313076"/>
                <a:gd name="f411" fmla="*/ f287 1 559975"/>
                <a:gd name="f412" fmla="*/ f288 1 313076"/>
                <a:gd name="f413" fmla="*/ f289 1 559975"/>
                <a:gd name="f414" fmla="*/ f290 1 313076"/>
                <a:gd name="f415" fmla="*/ f291 1 559975"/>
                <a:gd name="f416" fmla="*/ f292 1 313076"/>
                <a:gd name="f417" fmla="*/ f293 1 559975"/>
                <a:gd name="f418" fmla="*/ f294 1 313076"/>
                <a:gd name="f419" fmla="*/ f295 1 559975"/>
                <a:gd name="f420" fmla="*/ f296 1 313076"/>
                <a:gd name="f421" fmla="*/ f297 1 559975"/>
                <a:gd name="f422" fmla="*/ f298 1 313076"/>
                <a:gd name="f423" fmla="*/ f299 1 559975"/>
                <a:gd name="f424" fmla="*/ f300 1 313076"/>
                <a:gd name="f425" fmla="*/ f301 1 559975"/>
                <a:gd name="f426" fmla="*/ f302 1 313076"/>
                <a:gd name="f427" fmla="*/ f303 1 559975"/>
                <a:gd name="f428" fmla="*/ f304 1 313076"/>
                <a:gd name="f429" fmla="*/ f305 1 559975"/>
                <a:gd name="f430" fmla="*/ f306 1 313076"/>
                <a:gd name="f431" fmla="*/ f307 1 559975"/>
                <a:gd name="f432" fmla="*/ f308 1 313076"/>
                <a:gd name="f433" fmla="*/ f309 1 559975"/>
                <a:gd name="f434" fmla="*/ f310 1 313076"/>
                <a:gd name="f435" fmla="*/ f311 1 559975"/>
                <a:gd name="f436" fmla="*/ f312 1 313076"/>
                <a:gd name="f437" fmla="*/ f313 1 559975"/>
                <a:gd name="f438" fmla="*/ f314 1 313076"/>
                <a:gd name="f439" fmla="*/ f315 1 559975"/>
                <a:gd name="f440" fmla="*/ f316 1 313076"/>
                <a:gd name="f441" fmla="*/ f317 1 559975"/>
                <a:gd name="f442" fmla="*/ f318 1 313076"/>
                <a:gd name="f443" fmla="*/ f319 1 559975"/>
                <a:gd name="f444" fmla="*/ f320 1 313076"/>
                <a:gd name="f445" fmla="*/ f321 1 559975"/>
                <a:gd name="f446" fmla="*/ f322 1 313076"/>
                <a:gd name="f447" fmla="*/ f323 1 559975"/>
                <a:gd name="f448" fmla="*/ f324 1 313076"/>
                <a:gd name="f449" fmla="*/ f325 1 559975"/>
                <a:gd name="f450" fmla="*/ f326 1 313076"/>
                <a:gd name="f451" fmla="*/ f327 1 559975"/>
                <a:gd name="f452" fmla="*/ f328 1 313076"/>
                <a:gd name="f453" fmla="*/ f329 1 559975"/>
                <a:gd name="f454" fmla="*/ f330 1 313076"/>
                <a:gd name="f455" fmla="*/ f331 1 559975"/>
                <a:gd name="f456" fmla="*/ f332 1 313076"/>
                <a:gd name="f457" fmla="*/ f333 1 559975"/>
                <a:gd name="f458" fmla="*/ f334 1 313076"/>
                <a:gd name="f459" fmla="*/ f335 1 559975"/>
                <a:gd name="f460" fmla="*/ f336 1 313076"/>
                <a:gd name="f461" fmla="*/ f337 1 559975"/>
                <a:gd name="f462" fmla="*/ f338 1 313076"/>
                <a:gd name="f463" fmla="*/ f339 1 559975"/>
                <a:gd name="f464" fmla="*/ f340 1 313076"/>
                <a:gd name="f465" fmla="*/ f341 1 559975"/>
                <a:gd name="f466" fmla="*/ f342 1 313076"/>
                <a:gd name="f467" fmla="*/ f343 1 313076"/>
                <a:gd name="f468" fmla="*/ f344 1 559975"/>
                <a:gd name="f469" fmla="*/ f345 1 313076"/>
                <a:gd name="f470" fmla="*/ f346 1 559975"/>
                <a:gd name="f471" fmla="*/ f347 1 313076"/>
                <a:gd name="f472" fmla="*/ f348 1 559975"/>
                <a:gd name="f473" fmla="*/ f349 1 313076"/>
                <a:gd name="f474" fmla="*/ f350 1 559975"/>
                <a:gd name="f475" fmla="*/ f351 1 313076"/>
                <a:gd name="f476" fmla="*/ f352 1 559975"/>
                <a:gd name="f477" fmla="*/ f353 1 313076"/>
                <a:gd name="f478" fmla="*/ f354 1 559975"/>
                <a:gd name="f479" fmla="*/ f355 1 313076"/>
                <a:gd name="f480" fmla="*/ f356 1 559975"/>
                <a:gd name="f481" fmla="*/ f357 1 313076"/>
                <a:gd name="f482" fmla="*/ f358 1 559975"/>
                <a:gd name="f483" fmla="*/ f359 1 313076"/>
                <a:gd name="f484" fmla="*/ f360 1 559975"/>
                <a:gd name="f485" fmla="*/ f361 1 313076"/>
                <a:gd name="f486" fmla="*/ f362 1 559975"/>
                <a:gd name="f487" fmla="*/ f363 1 313076"/>
                <a:gd name="f488" fmla="*/ f364 1 313076"/>
                <a:gd name="f489" fmla="*/ f365 1 559975"/>
                <a:gd name="f490" fmla="*/ f366 1 313076"/>
                <a:gd name="f491" fmla="*/ f367 1 559975"/>
                <a:gd name="f492" fmla="*/ f368 1 313076"/>
                <a:gd name="f493" fmla="*/ f369 1 559975"/>
                <a:gd name="f494" fmla="*/ f370 1 313076"/>
                <a:gd name="f495" fmla="*/ f371 1 559975"/>
                <a:gd name="f496" fmla="*/ f372 1 313076"/>
                <a:gd name="f497" fmla="*/ f373 1 559975"/>
                <a:gd name="f498" fmla="*/ f374 1 313076"/>
                <a:gd name="f499" fmla="*/ f375 1 559975"/>
                <a:gd name="f500" fmla="*/ f376 1 313076"/>
                <a:gd name="f501" fmla="*/ f377 1 559975"/>
                <a:gd name="f502" fmla="*/ f378 1 559975"/>
                <a:gd name="f503" fmla="*/ f379 1 313076"/>
                <a:gd name="f504" fmla="*/ f380 1 313076"/>
                <a:gd name="f505" fmla="*/ f381 1 559975"/>
                <a:gd name="f506" fmla="*/ f382 1 559975"/>
                <a:gd name="f507" fmla="*/ f383 1 313076"/>
                <a:gd name="f508" fmla="*/ f384 1 559975"/>
                <a:gd name="f509" fmla="*/ f385 1 313076"/>
                <a:gd name="f510" fmla="*/ f386 1 559975"/>
                <a:gd name="f511" fmla="*/ f387 1 313076"/>
                <a:gd name="f512" fmla="*/ f388 1 559975"/>
                <a:gd name="f513" fmla="*/ f389 1 313076"/>
                <a:gd name="f514" fmla="*/ f390 1 559975"/>
                <a:gd name="f515" fmla="*/ f391 1 559975"/>
                <a:gd name="f516" fmla="*/ f392 1 559975"/>
                <a:gd name="f517" fmla="*/ f393 1 313076"/>
                <a:gd name="f518" fmla="*/ f394 1 559975"/>
                <a:gd name="f519" fmla="*/ f395 1 313076"/>
                <a:gd name="f520" fmla="*/ f396 1 559975"/>
                <a:gd name="f521" fmla="*/ f397 1 313076"/>
                <a:gd name="f522" fmla="*/ f398 1 559975"/>
                <a:gd name="f523" fmla="*/ f399 1 313076"/>
                <a:gd name="f524" fmla="*/ f400 1 313076"/>
                <a:gd name="f525" fmla="*/ f401 1 313076"/>
                <a:gd name="f526" fmla="*/ f402 1 313076"/>
                <a:gd name="f527" fmla="*/ f403 1 313076"/>
                <a:gd name="f528" fmla="*/ f404 1 559975"/>
                <a:gd name="f529" fmla="*/ f273 1 f280"/>
                <a:gd name="f530" fmla="*/ f274 1 f280"/>
                <a:gd name="f531" fmla="*/ f273 1 f281"/>
                <a:gd name="f532" fmla="*/ f275 1 f281"/>
                <a:gd name="f533" fmla="*/ f406 1 f280"/>
                <a:gd name="f534" fmla="*/ f407 1 f281"/>
                <a:gd name="f535" fmla="*/ f408 1 f280"/>
                <a:gd name="f536" fmla="*/ f409 1 f281"/>
                <a:gd name="f537" fmla="*/ f410 1 f280"/>
                <a:gd name="f538" fmla="*/ f411 1 f281"/>
                <a:gd name="f539" fmla="*/ f412 1 f280"/>
                <a:gd name="f540" fmla="*/ f413 1 f281"/>
                <a:gd name="f541" fmla="*/ f414 1 f280"/>
                <a:gd name="f542" fmla="*/ f415 1 f281"/>
                <a:gd name="f543" fmla="*/ f416 1 f280"/>
                <a:gd name="f544" fmla="*/ f417 1 f281"/>
                <a:gd name="f545" fmla="*/ f418 1 f280"/>
                <a:gd name="f546" fmla="*/ f419 1 f281"/>
                <a:gd name="f547" fmla="*/ f420 1 f280"/>
                <a:gd name="f548" fmla="*/ f421 1 f281"/>
                <a:gd name="f549" fmla="*/ f422 1 f280"/>
                <a:gd name="f550" fmla="*/ f423 1 f281"/>
                <a:gd name="f551" fmla="*/ f424 1 f280"/>
                <a:gd name="f552" fmla="*/ f425 1 f281"/>
                <a:gd name="f553" fmla="*/ f426 1 f280"/>
                <a:gd name="f554" fmla="*/ f427 1 f281"/>
                <a:gd name="f555" fmla="*/ f428 1 f280"/>
                <a:gd name="f556" fmla="*/ f429 1 f281"/>
                <a:gd name="f557" fmla="*/ f430 1 f280"/>
                <a:gd name="f558" fmla="*/ f431 1 f281"/>
                <a:gd name="f559" fmla="*/ f432 1 f280"/>
                <a:gd name="f560" fmla="*/ f433 1 f281"/>
                <a:gd name="f561" fmla="*/ f434 1 f280"/>
                <a:gd name="f562" fmla="*/ f435 1 f281"/>
                <a:gd name="f563" fmla="*/ f436 1 f280"/>
                <a:gd name="f564" fmla="*/ f437 1 f281"/>
                <a:gd name="f565" fmla="*/ f438 1 f280"/>
                <a:gd name="f566" fmla="*/ f439 1 f281"/>
                <a:gd name="f567" fmla="*/ f440 1 f280"/>
                <a:gd name="f568" fmla="*/ f441 1 f281"/>
                <a:gd name="f569" fmla="*/ f442 1 f280"/>
                <a:gd name="f570" fmla="*/ f443 1 f281"/>
                <a:gd name="f571" fmla="*/ f444 1 f280"/>
                <a:gd name="f572" fmla="*/ f445 1 f281"/>
                <a:gd name="f573" fmla="*/ f446 1 f280"/>
                <a:gd name="f574" fmla="*/ f447 1 f281"/>
                <a:gd name="f575" fmla="*/ f448 1 f280"/>
                <a:gd name="f576" fmla="*/ f449 1 f281"/>
                <a:gd name="f577" fmla="*/ f450 1 f280"/>
                <a:gd name="f578" fmla="*/ f451 1 f281"/>
                <a:gd name="f579" fmla="*/ f452 1 f280"/>
                <a:gd name="f580" fmla="*/ f453 1 f281"/>
                <a:gd name="f581" fmla="*/ f454 1 f280"/>
                <a:gd name="f582" fmla="*/ f455 1 f281"/>
                <a:gd name="f583" fmla="*/ f456 1 f280"/>
                <a:gd name="f584" fmla="*/ f457 1 f281"/>
                <a:gd name="f585" fmla="*/ f458 1 f280"/>
                <a:gd name="f586" fmla="*/ f459 1 f281"/>
                <a:gd name="f587" fmla="*/ f460 1 f280"/>
                <a:gd name="f588" fmla="*/ f461 1 f281"/>
                <a:gd name="f589" fmla="*/ f462 1 f280"/>
                <a:gd name="f590" fmla="*/ f463 1 f281"/>
                <a:gd name="f591" fmla="*/ f464 1 f280"/>
                <a:gd name="f592" fmla="*/ f465 1 f281"/>
                <a:gd name="f593" fmla="*/ f466 1 f280"/>
                <a:gd name="f594" fmla="*/ f467 1 f280"/>
                <a:gd name="f595" fmla="*/ f468 1 f281"/>
                <a:gd name="f596" fmla="*/ f469 1 f280"/>
                <a:gd name="f597" fmla="*/ f470 1 f281"/>
                <a:gd name="f598" fmla="*/ f471 1 f280"/>
                <a:gd name="f599" fmla="*/ f472 1 f281"/>
                <a:gd name="f600" fmla="*/ f473 1 f280"/>
                <a:gd name="f601" fmla="*/ f474 1 f281"/>
                <a:gd name="f602" fmla="*/ f475 1 f280"/>
                <a:gd name="f603" fmla="*/ f476 1 f281"/>
                <a:gd name="f604" fmla="*/ f477 1 f280"/>
                <a:gd name="f605" fmla="*/ f478 1 f281"/>
                <a:gd name="f606" fmla="*/ f479 1 f280"/>
                <a:gd name="f607" fmla="*/ f480 1 f281"/>
                <a:gd name="f608" fmla="*/ f481 1 f280"/>
                <a:gd name="f609" fmla="*/ f482 1 f281"/>
                <a:gd name="f610" fmla="*/ f483 1 f280"/>
                <a:gd name="f611" fmla="*/ f484 1 f281"/>
                <a:gd name="f612" fmla="*/ f485 1 f280"/>
                <a:gd name="f613" fmla="*/ f486 1 f281"/>
                <a:gd name="f614" fmla="*/ f487 1 f280"/>
                <a:gd name="f615" fmla="*/ f488 1 f280"/>
                <a:gd name="f616" fmla="*/ f489 1 f281"/>
                <a:gd name="f617" fmla="*/ f490 1 f280"/>
                <a:gd name="f618" fmla="*/ f491 1 f281"/>
                <a:gd name="f619" fmla="*/ f492 1 f280"/>
                <a:gd name="f620" fmla="*/ f493 1 f281"/>
                <a:gd name="f621" fmla="*/ f494 1 f280"/>
                <a:gd name="f622" fmla="*/ f495 1 f281"/>
                <a:gd name="f623" fmla="*/ f496 1 f280"/>
                <a:gd name="f624" fmla="*/ f497 1 f281"/>
                <a:gd name="f625" fmla="*/ f498 1 f280"/>
                <a:gd name="f626" fmla="*/ f499 1 f281"/>
                <a:gd name="f627" fmla="*/ f500 1 f280"/>
                <a:gd name="f628" fmla="*/ f501 1 f281"/>
                <a:gd name="f629" fmla="*/ f502 1 f281"/>
                <a:gd name="f630" fmla="*/ f503 1 f280"/>
                <a:gd name="f631" fmla="*/ f504 1 f280"/>
                <a:gd name="f632" fmla="*/ f505 1 f281"/>
                <a:gd name="f633" fmla="*/ f506 1 f281"/>
                <a:gd name="f634" fmla="*/ f507 1 f280"/>
                <a:gd name="f635" fmla="*/ f508 1 f281"/>
                <a:gd name="f636" fmla="*/ f509 1 f280"/>
                <a:gd name="f637" fmla="*/ f510 1 f281"/>
                <a:gd name="f638" fmla="*/ f511 1 f280"/>
                <a:gd name="f639" fmla="*/ f512 1 f281"/>
                <a:gd name="f640" fmla="*/ f513 1 f280"/>
                <a:gd name="f641" fmla="*/ f514 1 f281"/>
                <a:gd name="f642" fmla="*/ f515 1 f281"/>
                <a:gd name="f643" fmla="*/ f516 1 f281"/>
                <a:gd name="f644" fmla="*/ f517 1 f280"/>
                <a:gd name="f645" fmla="*/ f518 1 f281"/>
                <a:gd name="f646" fmla="*/ f519 1 f280"/>
                <a:gd name="f647" fmla="*/ f520 1 f281"/>
                <a:gd name="f648" fmla="*/ f521 1 f280"/>
                <a:gd name="f649" fmla="*/ f522 1 f281"/>
                <a:gd name="f650" fmla="*/ f523 1 f280"/>
                <a:gd name="f651" fmla="*/ f524 1 f280"/>
                <a:gd name="f652" fmla="*/ f525 1 f280"/>
                <a:gd name="f653" fmla="*/ f526 1 f280"/>
                <a:gd name="f654" fmla="*/ f527 1 f280"/>
                <a:gd name="f655" fmla="*/ f528 1 f281"/>
                <a:gd name="f656" fmla="*/ f529 f271 1"/>
                <a:gd name="f657" fmla="*/ f530 f271 1"/>
                <a:gd name="f658" fmla="*/ f532 f272 1"/>
                <a:gd name="f659" fmla="*/ f531 f272 1"/>
                <a:gd name="f660" fmla="*/ f533 f271 1"/>
                <a:gd name="f661" fmla="*/ f534 f272 1"/>
                <a:gd name="f662" fmla="*/ f535 f271 1"/>
                <a:gd name="f663" fmla="*/ f536 f272 1"/>
                <a:gd name="f664" fmla="*/ f537 f271 1"/>
                <a:gd name="f665" fmla="*/ f538 f272 1"/>
                <a:gd name="f666" fmla="*/ f539 f271 1"/>
                <a:gd name="f667" fmla="*/ f540 f272 1"/>
                <a:gd name="f668" fmla="*/ f541 f271 1"/>
                <a:gd name="f669" fmla="*/ f542 f272 1"/>
                <a:gd name="f670" fmla="*/ f543 f271 1"/>
                <a:gd name="f671" fmla="*/ f544 f272 1"/>
                <a:gd name="f672" fmla="*/ f545 f271 1"/>
                <a:gd name="f673" fmla="*/ f546 f272 1"/>
                <a:gd name="f674" fmla="*/ f547 f271 1"/>
                <a:gd name="f675" fmla="*/ f548 f272 1"/>
                <a:gd name="f676" fmla="*/ f549 f271 1"/>
                <a:gd name="f677" fmla="*/ f550 f272 1"/>
                <a:gd name="f678" fmla="*/ f551 f271 1"/>
                <a:gd name="f679" fmla="*/ f552 f272 1"/>
                <a:gd name="f680" fmla="*/ f553 f271 1"/>
                <a:gd name="f681" fmla="*/ f554 f272 1"/>
                <a:gd name="f682" fmla="*/ f555 f271 1"/>
                <a:gd name="f683" fmla="*/ f556 f272 1"/>
                <a:gd name="f684" fmla="*/ f557 f271 1"/>
                <a:gd name="f685" fmla="*/ f558 f272 1"/>
                <a:gd name="f686" fmla="*/ f559 f271 1"/>
                <a:gd name="f687" fmla="*/ f560 f272 1"/>
                <a:gd name="f688" fmla="*/ f561 f271 1"/>
                <a:gd name="f689" fmla="*/ f562 f272 1"/>
                <a:gd name="f690" fmla="*/ f563 f271 1"/>
                <a:gd name="f691" fmla="*/ f564 f272 1"/>
                <a:gd name="f692" fmla="*/ f565 f271 1"/>
                <a:gd name="f693" fmla="*/ f566 f272 1"/>
                <a:gd name="f694" fmla="*/ f567 f271 1"/>
                <a:gd name="f695" fmla="*/ f568 f272 1"/>
                <a:gd name="f696" fmla="*/ f569 f271 1"/>
                <a:gd name="f697" fmla="*/ f570 f272 1"/>
                <a:gd name="f698" fmla="*/ f571 f271 1"/>
                <a:gd name="f699" fmla="*/ f572 f272 1"/>
                <a:gd name="f700" fmla="*/ f573 f271 1"/>
                <a:gd name="f701" fmla="*/ f574 f272 1"/>
                <a:gd name="f702" fmla="*/ f575 f271 1"/>
                <a:gd name="f703" fmla="*/ f576 f272 1"/>
                <a:gd name="f704" fmla="*/ f577 f271 1"/>
                <a:gd name="f705" fmla="*/ f578 f272 1"/>
                <a:gd name="f706" fmla="*/ f579 f271 1"/>
                <a:gd name="f707" fmla="*/ f580 f272 1"/>
                <a:gd name="f708" fmla="*/ f581 f271 1"/>
                <a:gd name="f709" fmla="*/ f582 f272 1"/>
                <a:gd name="f710" fmla="*/ f583 f271 1"/>
                <a:gd name="f711" fmla="*/ f584 f272 1"/>
                <a:gd name="f712" fmla="*/ f585 f271 1"/>
                <a:gd name="f713" fmla="*/ f586 f272 1"/>
                <a:gd name="f714" fmla="*/ f587 f271 1"/>
                <a:gd name="f715" fmla="*/ f588 f272 1"/>
                <a:gd name="f716" fmla="*/ f589 f271 1"/>
                <a:gd name="f717" fmla="*/ f590 f272 1"/>
                <a:gd name="f718" fmla="*/ f591 f271 1"/>
                <a:gd name="f719" fmla="*/ f592 f272 1"/>
                <a:gd name="f720" fmla="*/ f593 f271 1"/>
                <a:gd name="f721" fmla="*/ f594 f271 1"/>
                <a:gd name="f722" fmla="*/ f595 f272 1"/>
                <a:gd name="f723" fmla="*/ f596 f271 1"/>
                <a:gd name="f724" fmla="*/ f597 f272 1"/>
                <a:gd name="f725" fmla="*/ f598 f271 1"/>
                <a:gd name="f726" fmla="*/ f599 f272 1"/>
                <a:gd name="f727" fmla="*/ f600 f271 1"/>
                <a:gd name="f728" fmla="*/ f601 f272 1"/>
                <a:gd name="f729" fmla="*/ f602 f271 1"/>
                <a:gd name="f730" fmla="*/ f603 f272 1"/>
                <a:gd name="f731" fmla="*/ f604 f271 1"/>
                <a:gd name="f732" fmla="*/ f605 f272 1"/>
                <a:gd name="f733" fmla="*/ f606 f271 1"/>
                <a:gd name="f734" fmla="*/ f607 f272 1"/>
                <a:gd name="f735" fmla="*/ f608 f271 1"/>
                <a:gd name="f736" fmla="*/ f609 f272 1"/>
                <a:gd name="f737" fmla="*/ f610 f271 1"/>
                <a:gd name="f738" fmla="*/ f611 f272 1"/>
                <a:gd name="f739" fmla="*/ f612 f271 1"/>
                <a:gd name="f740" fmla="*/ f613 f272 1"/>
                <a:gd name="f741" fmla="*/ f614 f271 1"/>
                <a:gd name="f742" fmla="*/ f615 f271 1"/>
                <a:gd name="f743" fmla="*/ f616 f272 1"/>
                <a:gd name="f744" fmla="*/ f617 f271 1"/>
                <a:gd name="f745" fmla="*/ f618 f272 1"/>
                <a:gd name="f746" fmla="*/ f619 f271 1"/>
                <a:gd name="f747" fmla="*/ f620 f272 1"/>
                <a:gd name="f748" fmla="*/ f621 f271 1"/>
                <a:gd name="f749" fmla="*/ f622 f272 1"/>
                <a:gd name="f750" fmla="*/ f623 f271 1"/>
                <a:gd name="f751" fmla="*/ f624 f272 1"/>
                <a:gd name="f752" fmla="*/ f625 f271 1"/>
                <a:gd name="f753" fmla="*/ f626 f272 1"/>
                <a:gd name="f754" fmla="*/ f627 f271 1"/>
                <a:gd name="f755" fmla="*/ f628 f272 1"/>
                <a:gd name="f756" fmla="*/ f629 f272 1"/>
                <a:gd name="f757" fmla="*/ f630 f271 1"/>
                <a:gd name="f758" fmla="*/ f631 f271 1"/>
                <a:gd name="f759" fmla="*/ f632 f272 1"/>
                <a:gd name="f760" fmla="*/ f633 f272 1"/>
                <a:gd name="f761" fmla="*/ f634 f271 1"/>
                <a:gd name="f762" fmla="*/ f635 f272 1"/>
                <a:gd name="f763" fmla="*/ f636 f271 1"/>
                <a:gd name="f764" fmla="*/ f637 f272 1"/>
                <a:gd name="f765" fmla="*/ f638 f271 1"/>
                <a:gd name="f766" fmla="*/ f639 f272 1"/>
                <a:gd name="f767" fmla="*/ f640 f271 1"/>
                <a:gd name="f768" fmla="*/ f641 f272 1"/>
                <a:gd name="f769" fmla="*/ f642 f272 1"/>
                <a:gd name="f770" fmla="*/ f643 f272 1"/>
                <a:gd name="f771" fmla="*/ f644 f271 1"/>
                <a:gd name="f772" fmla="*/ f645 f272 1"/>
                <a:gd name="f773" fmla="*/ f646 f271 1"/>
                <a:gd name="f774" fmla="*/ f647 f272 1"/>
                <a:gd name="f775" fmla="*/ f648 f271 1"/>
                <a:gd name="f776" fmla="*/ f649 f272 1"/>
                <a:gd name="f777" fmla="*/ f650 f271 1"/>
                <a:gd name="f778" fmla="*/ f651 f271 1"/>
                <a:gd name="f779" fmla="*/ f652 f271 1"/>
                <a:gd name="f780" fmla="*/ f653 f271 1"/>
                <a:gd name="f781" fmla="*/ f654 f271 1"/>
                <a:gd name="f782" fmla="*/ f655 f27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405">
                  <a:pos x="f660" y="f661"/>
                </a:cxn>
                <a:cxn ang="f405">
                  <a:pos x="f662" y="f663"/>
                </a:cxn>
                <a:cxn ang="f405">
                  <a:pos x="f664" y="f665"/>
                </a:cxn>
                <a:cxn ang="f405">
                  <a:pos x="f666" y="f667"/>
                </a:cxn>
                <a:cxn ang="f405">
                  <a:pos x="f668" y="f669"/>
                </a:cxn>
                <a:cxn ang="f405">
                  <a:pos x="f670" y="f671"/>
                </a:cxn>
                <a:cxn ang="f405">
                  <a:pos x="f672" y="f673"/>
                </a:cxn>
                <a:cxn ang="f405">
                  <a:pos x="f674" y="f675"/>
                </a:cxn>
                <a:cxn ang="f405">
                  <a:pos x="f676" y="f677"/>
                </a:cxn>
                <a:cxn ang="f405">
                  <a:pos x="f678" y="f679"/>
                </a:cxn>
                <a:cxn ang="f405">
                  <a:pos x="f680" y="f681"/>
                </a:cxn>
                <a:cxn ang="f405">
                  <a:pos x="f682" y="f683"/>
                </a:cxn>
                <a:cxn ang="f405">
                  <a:pos x="f684" y="f685"/>
                </a:cxn>
                <a:cxn ang="f405">
                  <a:pos x="f686" y="f687"/>
                </a:cxn>
                <a:cxn ang="f405">
                  <a:pos x="f688" y="f689"/>
                </a:cxn>
                <a:cxn ang="f405">
                  <a:pos x="f690" y="f691"/>
                </a:cxn>
                <a:cxn ang="f405">
                  <a:pos x="f692" y="f693"/>
                </a:cxn>
                <a:cxn ang="f405">
                  <a:pos x="f694" y="f695"/>
                </a:cxn>
                <a:cxn ang="f405">
                  <a:pos x="f696" y="f697"/>
                </a:cxn>
                <a:cxn ang="f405">
                  <a:pos x="f698" y="f699"/>
                </a:cxn>
                <a:cxn ang="f405">
                  <a:pos x="f700" y="f701"/>
                </a:cxn>
                <a:cxn ang="f405">
                  <a:pos x="f702" y="f703"/>
                </a:cxn>
                <a:cxn ang="f405">
                  <a:pos x="f704" y="f705"/>
                </a:cxn>
                <a:cxn ang="f405">
                  <a:pos x="f706" y="f707"/>
                </a:cxn>
                <a:cxn ang="f405">
                  <a:pos x="f708" y="f709"/>
                </a:cxn>
                <a:cxn ang="f405">
                  <a:pos x="f710" y="f711"/>
                </a:cxn>
                <a:cxn ang="f405">
                  <a:pos x="f712" y="f713"/>
                </a:cxn>
                <a:cxn ang="f405">
                  <a:pos x="f714" y="f715"/>
                </a:cxn>
                <a:cxn ang="f405">
                  <a:pos x="f716" y="f717"/>
                </a:cxn>
                <a:cxn ang="f405">
                  <a:pos x="f718" y="f719"/>
                </a:cxn>
                <a:cxn ang="f405">
                  <a:pos x="f720" y="f719"/>
                </a:cxn>
                <a:cxn ang="f405">
                  <a:pos x="f721" y="f722"/>
                </a:cxn>
                <a:cxn ang="f405">
                  <a:pos x="f723" y="f724"/>
                </a:cxn>
                <a:cxn ang="f405">
                  <a:pos x="f725" y="f726"/>
                </a:cxn>
                <a:cxn ang="f405">
                  <a:pos x="f727" y="f728"/>
                </a:cxn>
                <a:cxn ang="f405">
                  <a:pos x="f729" y="f730"/>
                </a:cxn>
                <a:cxn ang="f405">
                  <a:pos x="f731" y="f732"/>
                </a:cxn>
                <a:cxn ang="f405">
                  <a:pos x="f733" y="f734"/>
                </a:cxn>
                <a:cxn ang="f405">
                  <a:pos x="f735" y="f736"/>
                </a:cxn>
                <a:cxn ang="f405">
                  <a:pos x="f737" y="f738"/>
                </a:cxn>
                <a:cxn ang="f405">
                  <a:pos x="f739" y="f740"/>
                </a:cxn>
                <a:cxn ang="f405">
                  <a:pos x="f741" y="f740"/>
                </a:cxn>
                <a:cxn ang="f405">
                  <a:pos x="f742" y="f743"/>
                </a:cxn>
                <a:cxn ang="f405">
                  <a:pos x="f744" y="f745"/>
                </a:cxn>
                <a:cxn ang="f405">
                  <a:pos x="f746" y="f747"/>
                </a:cxn>
                <a:cxn ang="f405">
                  <a:pos x="f748" y="f749"/>
                </a:cxn>
                <a:cxn ang="f405">
                  <a:pos x="f750" y="f751"/>
                </a:cxn>
                <a:cxn ang="f405">
                  <a:pos x="f752" y="f753"/>
                </a:cxn>
                <a:cxn ang="f405">
                  <a:pos x="f754" y="f755"/>
                </a:cxn>
                <a:cxn ang="f405">
                  <a:pos x="f754" y="f756"/>
                </a:cxn>
                <a:cxn ang="f405">
                  <a:pos x="f757" y="f756"/>
                </a:cxn>
                <a:cxn ang="f405">
                  <a:pos x="f758" y="f759"/>
                </a:cxn>
                <a:cxn ang="f405">
                  <a:pos x="f758" y="f760"/>
                </a:cxn>
                <a:cxn ang="f405">
                  <a:pos x="f761" y="f762"/>
                </a:cxn>
                <a:cxn ang="f405">
                  <a:pos x="f763" y="f764"/>
                </a:cxn>
                <a:cxn ang="f405">
                  <a:pos x="f765" y="f766"/>
                </a:cxn>
                <a:cxn ang="f405">
                  <a:pos x="f767" y="f768"/>
                </a:cxn>
                <a:cxn ang="f405">
                  <a:pos x="f767" y="f759"/>
                </a:cxn>
                <a:cxn ang="f405">
                  <a:pos x="f757" y="f769"/>
                </a:cxn>
                <a:cxn ang="f405">
                  <a:pos x="f754" y="f769"/>
                </a:cxn>
                <a:cxn ang="f405">
                  <a:pos x="f754" y="f770"/>
                </a:cxn>
                <a:cxn ang="f405">
                  <a:pos x="f771" y="f772"/>
                </a:cxn>
                <a:cxn ang="f405">
                  <a:pos x="f773" y="f774"/>
                </a:cxn>
                <a:cxn ang="f405">
                  <a:pos x="f775" y="f776"/>
                </a:cxn>
                <a:cxn ang="f405">
                  <a:pos x="f773" y="f770"/>
                </a:cxn>
                <a:cxn ang="f405">
                  <a:pos x="f773" y="f769"/>
                </a:cxn>
                <a:cxn ang="f405">
                  <a:pos x="f777" y="f769"/>
                </a:cxn>
                <a:cxn ang="f405">
                  <a:pos x="f778" y="f759"/>
                </a:cxn>
                <a:cxn ang="f405">
                  <a:pos x="f778" y="f770"/>
                </a:cxn>
                <a:cxn ang="f405">
                  <a:pos x="f779" y="f772"/>
                </a:cxn>
                <a:cxn ang="f405">
                  <a:pos x="f780" y="f774"/>
                </a:cxn>
                <a:cxn ang="f405">
                  <a:pos x="f781" y="f776"/>
                </a:cxn>
                <a:cxn ang="f405">
                  <a:pos x="f780" y="f770"/>
                </a:cxn>
                <a:cxn ang="f405">
                  <a:pos x="f780" y="f759"/>
                </a:cxn>
                <a:cxn ang="f405">
                  <a:pos x="f777" y="f756"/>
                </a:cxn>
                <a:cxn ang="f405">
                  <a:pos x="f773" y="f756"/>
                </a:cxn>
                <a:cxn ang="f405">
                  <a:pos x="f773" y="f782"/>
                </a:cxn>
              </a:cxnLst>
              <a:rect l="f656" t="f659" r="f657" b="f658"/>
              <a:pathLst>
                <a:path w="313076" h="559975">
                  <a:moveTo>
                    <a:pt x="f8" y="f9"/>
                  </a:moveTo>
                  <a:cubicBezTo>
                    <a:pt x="f10" y="f11"/>
                    <a:pt x="f12" y="f13"/>
                    <a:pt x="f14" y="f15"/>
                  </a:cubicBezTo>
                  <a:lnTo>
                    <a:pt x="f16" y="f17"/>
                  </a:lnTo>
                  <a:cubicBezTo>
                    <a:pt x="f18" y="f19"/>
                    <a:pt x="f20" y="f21"/>
                    <a:pt x="f22" y="f23"/>
                  </a:cubicBezTo>
                  <a:cubicBezTo>
                    <a:pt x="f24" y="f25"/>
                    <a:pt x="f26" y="f27"/>
                    <a:pt x="f28" y="f29"/>
                  </a:cubicBezTo>
                  <a:lnTo>
                    <a:pt x="f30" y="f31"/>
                  </a:lnTo>
                  <a:lnTo>
                    <a:pt x="f32" y="f33"/>
                  </a:lnTo>
                  <a:cubicBezTo>
                    <a:pt x="f34" y="f35"/>
                    <a:pt x="f36" y="f37"/>
                    <a:pt x="f38" y="f39"/>
                  </a:cubicBezTo>
                  <a:cubicBezTo>
                    <a:pt x="f40" y="f41"/>
                    <a:pt x="f42" y="f43"/>
                    <a:pt x="f44" y="f45"/>
                  </a:cubicBezTo>
                  <a:lnTo>
                    <a:pt x="f46" y="f47"/>
                  </a:lnTo>
                  <a:lnTo>
                    <a:pt x="f48" y="f49"/>
                  </a:lnTo>
                  <a:cubicBezTo>
                    <a:pt x="f50" y="f51"/>
                    <a:pt x="f52" y="f53"/>
                    <a:pt x="f54" y="f55"/>
                  </a:cubicBezTo>
                  <a:cubicBezTo>
                    <a:pt x="f56" y="f57"/>
                    <a:pt x="f58" y="f59"/>
                    <a:pt x="f60" y="f61"/>
                  </a:cubicBezTo>
                  <a:lnTo>
                    <a:pt x="f62" y="f63"/>
                  </a:lnTo>
                  <a:cubicBezTo>
                    <a:pt x="f64" y="f65"/>
                    <a:pt x="f66" y="f67"/>
                    <a:pt x="f68" y="f69"/>
                  </a:cubicBezTo>
                  <a:lnTo>
                    <a:pt x="f5" y="f70"/>
                  </a:lnTo>
                  <a:cubicBezTo>
                    <a:pt x="f71" y="f72"/>
                    <a:pt x="f73" y="f74"/>
                    <a:pt x="f75" y="f76"/>
                  </a:cubicBezTo>
                  <a:lnTo>
                    <a:pt x="f77" y="f78"/>
                  </a:lnTo>
                  <a:cubicBezTo>
                    <a:pt x="f79" y="f80"/>
                    <a:pt x="f81" y="f82"/>
                    <a:pt x="f83" y="f84"/>
                  </a:cubicBezTo>
                  <a:cubicBezTo>
                    <a:pt x="f85" y="f84"/>
                    <a:pt x="f86" y="f84"/>
                    <a:pt x="f87" y="f88"/>
                  </a:cubicBezTo>
                  <a:lnTo>
                    <a:pt x="f89" y="f90"/>
                  </a:lnTo>
                  <a:cubicBezTo>
                    <a:pt x="f91" y="f92"/>
                    <a:pt x="f93" y="f94"/>
                    <a:pt x="f95" y="f96"/>
                  </a:cubicBezTo>
                  <a:cubicBezTo>
                    <a:pt x="f97" y="f98"/>
                    <a:pt x="f99" y="f100"/>
                    <a:pt x="f101" y="f102"/>
                  </a:cubicBezTo>
                  <a:lnTo>
                    <a:pt x="f103" y="f104"/>
                  </a:lnTo>
                  <a:lnTo>
                    <a:pt x="f105" y="f106"/>
                  </a:lnTo>
                  <a:cubicBezTo>
                    <a:pt x="f107" y="f108"/>
                    <a:pt x="f109" y="f110"/>
                    <a:pt x="f111" y="f112"/>
                  </a:cubicBezTo>
                  <a:lnTo>
                    <a:pt x="f113" y="f114"/>
                  </a:lnTo>
                  <a:lnTo>
                    <a:pt x="f115" y="f116"/>
                  </a:lnTo>
                  <a:lnTo>
                    <a:pt x="f117" y="f118"/>
                  </a:lnTo>
                  <a:cubicBezTo>
                    <a:pt x="f119" y="f120"/>
                    <a:pt x="f121" y="f122"/>
                    <a:pt x="f123" y="f124"/>
                  </a:cubicBezTo>
                  <a:cubicBezTo>
                    <a:pt x="f125" y="f124"/>
                    <a:pt x="f126" y="f124"/>
                    <a:pt x="f127" y="f124"/>
                  </a:cubicBezTo>
                  <a:lnTo>
                    <a:pt x="f128" y="f129"/>
                  </a:lnTo>
                  <a:cubicBezTo>
                    <a:pt x="f130" y="f131"/>
                    <a:pt x="f132" y="f133"/>
                    <a:pt x="f134" y="f135"/>
                  </a:cubicBezTo>
                  <a:cubicBezTo>
                    <a:pt x="f136" y="f137"/>
                    <a:pt x="f138" y="f139"/>
                    <a:pt x="f140" y="f141"/>
                  </a:cubicBezTo>
                  <a:lnTo>
                    <a:pt x="f142" y="f143"/>
                  </a:lnTo>
                  <a:lnTo>
                    <a:pt x="f144" y="f145"/>
                  </a:lnTo>
                  <a:cubicBezTo>
                    <a:pt x="f146" y="f147"/>
                    <a:pt x="f148" y="f149"/>
                    <a:pt x="f150" y="f151"/>
                  </a:cubicBezTo>
                  <a:lnTo>
                    <a:pt x="f152" y="f153"/>
                  </a:lnTo>
                  <a:lnTo>
                    <a:pt x="f154" y="f155"/>
                  </a:lnTo>
                  <a:lnTo>
                    <a:pt x="f156" y="f157"/>
                  </a:lnTo>
                  <a:cubicBezTo>
                    <a:pt x="f158" y="f159"/>
                    <a:pt x="f160" y="f161"/>
                    <a:pt x="f162" y="f163"/>
                  </a:cubicBezTo>
                  <a:cubicBezTo>
                    <a:pt x="f164" y="f163"/>
                    <a:pt x="f165" y="f163"/>
                    <a:pt x="f166" y="f163"/>
                  </a:cubicBezTo>
                  <a:lnTo>
                    <a:pt x="f167" y="f168"/>
                  </a:lnTo>
                  <a:cubicBezTo>
                    <a:pt x="f169" y="f170"/>
                    <a:pt x="f171" y="f172"/>
                    <a:pt x="f173" y="f174"/>
                  </a:cubicBezTo>
                  <a:cubicBezTo>
                    <a:pt x="f175" y="f176"/>
                    <a:pt x="f177" y="f178"/>
                    <a:pt x="f179" y="f180"/>
                  </a:cubicBezTo>
                  <a:lnTo>
                    <a:pt x="f181" y="f182"/>
                  </a:lnTo>
                  <a:cubicBezTo>
                    <a:pt x="f183" y="f184"/>
                    <a:pt x="f185" y="f186"/>
                    <a:pt x="f187" y="f188"/>
                  </a:cubicBezTo>
                  <a:lnTo>
                    <a:pt x="f189" y="f190"/>
                  </a:lnTo>
                  <a:cubicBezTo>
                    <a:pt x="f191" y="f192"/>
                    <a:pt x="f193" y="f194"/>
                    <a:pt x="f195" y="f196"/>
                  </a:cubicBezTo>
                  <a:lnTo>
                    <a:pt x="f195" y="f197"/>
                  </a:lnTo>
                  <a:lnTo>
                    <a:pt x="f198" y="f197"/>
                  </a:lnTo>
                  <a:cubicBezTo>
                    <a:pt x="f199" y="f197"/>
                    <a:pt x="f200" y="f201"/>
                    <a:pt x="f200" y="f202"/>
                  </a:cubicBezTo>
                  <a:lnTo>
                    <a:pt x="f200" y="f203"/>
                  </a:lnTo>
                  <a:cubicBezTo>
                    <a:pt x="f204" y="f205"/>
                    <a:pt x="f206" y="f207"/>
                    <a:pt x="f208" y="f209"/>
                  </a:cubicBezTo>
                  <a:cubicBezTo>
                    <a:pt x="f210" y="f211"/>
                    <a:pt x="f212" y="f213"/>
                    <a:pt x="f214" y="f215"/>
                  </a:cubicBezTo>
                  <a:cubicBezTo>
                    <a:pt x="f216" y="f217"/>
                    <a:pt x="f218" y="f219"/>
                    <a:pt x="f220" y="f221"/>
                  </a:cubicBezTo>
                  <a:cubicBezTo>
                    <a:pt x="f222" y="f223"/>
                    <a:pt x="f224" y="f225"/>
                    <a:pt x="f226" y="f227"/>
                  </a:cubicBezTo>
                  <a:lnTo>
                    <a:pt x="f226" y="f202"/>
                  </a:lnTo>
                  <a:cubicBezTo>
                    <a:pt x="f226" y="f228"/>
                    <a:pt x="f229" y="f230"/>
                    <a:pt x="f198" y="f230"/>
                  </a:cubicBezTo>
                  <a:lnTo>
                    <a:pt x="f195" y="f230"/>
                  </a:lnTo>
                  <a:lnTo>
                    <a:pt x="f195" y="f231"/>
                  </a:lnTo>
                  <a:cubicBezTo>
                    <a:pt x="f232" y="f233"/>
                    <a:pt x="f234" y="f235"/>
                    <a:pt x="f236" y="f237"/>
                  </a:cubicBezTo>
                  <a:cubicBezTo>
                    <a:pt x="f238" y="f239"/>
                    <a:pt x="f240" y="f241"/>
                    <a:pt x="f242" y="f243"/>
                  </a:cubicBezTo>
                  <a:cubicBezTo>
                    <a:pt x="f244" y="f245"/>
                    <a:pt x="f246" y="f247"/>
                    <a:pt x="f248" y="f249"/>
                  </a:cubicBezTo>
                  <a:cubicBezTo>
                    <a:pt x="f250" y="f251"/>
                    <a:pt x="f252" y="f253"/>
                    <a:pt x="f242" y="f231"/>
                  </a:cubicBezTo>
                  <a:lnTo>
                    <a:pt x="f242" y="f230"/>
                  </a:lnTo>
                  <a:lnTo>
                    <a:pt x="f254" y="f230"/>
                  </a:lnTo>
                  <a:cubicBezTo>
                    <a:pt x="f255" y="f230"/>
                    <a:pt x="f256" y="f228"/>
                    <a:pt x="f256" y="f202"/>
                  </a:cubicBezTo>
                  <a:lnTo>
                    <a:pt x="f256" y="f231"/>
                  </a:lnTo>
                  <a:cubicBezTo>
                    <a:pt x="f257" y="f233"/>
                    <a:pt x="f258" y="f235"/>
                    <a:pt x="f259" y="f237"/>
                  </a:cubicBezTo>
                  <a:cubicBezTo>
                    <a:pt x="f260" y="f239"/>
                    <a:pt x="f261" y="f241"/>
                    <a:pt x="f262" y="f243"/>
                  </a:cubicBezTo>
                  <a:cubicBezTo>
                    <a:pt x="f263" y="f245"/>
                    <a:pt x="f264" y="f247"/>
                    <a:pt x="f265" y="f249"/>
                  </a:cubicBezTo>
                  <a:cubicBezTo>
                    <a:pt x="f266" y="f251"/>
                    <a:pt x="f267" y="f253"/>
                    <a:pt x="f262" y="f231"/>
                  </a:cubicBezTo>
                  <a:lnTo>
                    <a:pt x="f262" y="f202"/>
                  </a:lnTo>
                  <a:cubicBezTo>
                    <a:pt x="f262" y="f201"/>
                    <a:pt x="f268" y="f197"/>
                    <a:pt x="f254" y="f197"/>
                  </a:cubicBezTo>
                  <a:lnTo>
                    <a:pt x="f242" y="f197"/>
                  </a:lnTo>
                  <a:lnTo>
                    <a:pt x="f242" y="f269"/>
                  </a:lnTo>
                  <a:close/>
                </a:path>
              </a:pathLst>
            </a:custGeom>
            <a:gradFill>
              <a:gsLst>
                <a:gs pos="0">
                  <a:srgbClr val="3A5BE0"/>
                </a:gs>
                <a:gs pos="100000">
                  <a:srgbClr val="2441BF"/>
                </a:gs>
              </a:gsLst>
              <a:lin ang="10800000"/>
            </a:gra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10" name="Freeform: Shape 21">
              <a:extLst>
                <a:ext uri="{FF2B5EF4-FFF2-40B4-BE49-F238E27FC236}">
                  <a16:creationId xmlns:a16="http://schemas.microsoft.com/office/drawing/2014/main" id="{3E23768E-154D-6B10-FE37-24B4423BFA5B}"/>
                </a:ext>
              </a:extLst>
            </p:cNvPr>
            <p:cNvSpPr/>
            <p:nvPr/>
          </p:nvSpPr>
          <p:spPr>
            <a:xfrm>
              <a:off x="9266035" y="2079482"/>
              <a:ext cx="411278" cy="341153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677505"/>
                <a:gd name="f7" fmla="val 561978"/>
                <a:gd name="f8" fmla="val 642400"/>
                <a:gd name="f9" fmla="val 380337"/>
                <a:gd name="f10" fmla="val 657240"/>
                <a:gd name="f11" fmla="val 376516"/>
                <a:gd name="f12" fmla="val 669297"/>
                <a:gd name="f13" fmla="val 365721"/>
                <a:gd name="f14" fmla="val 674727"/>
                <a:gd name="f15" fmla="val 351390"/>
                <a:gd name="f16" fmla="val 679771"/>
                <a:gd name="f17" fmla="val 337875"/>
                <a:gd name="f18" fmla="val 677871"/>
                <a:gd name="f19" fmla="val 322747"/>
                <a:gd name="f20" fmla="val 669641"/>
                <a:gd name="f21" fmla="val 310899"/>
                <a:gd name="f22" fmla="val 488361"/>
                <a:gd name="f23" fmla="val 33255"/>
                <a:gd name="f24" fmla="val 488228"/>
                <a:gd name="f25" fmla="val 33046"/>
                <a:gd name="f26" fmla="val 488085"/>
                <a:gd name="f27" fmla="val 32836"/>
                <a:gd name="f28" fmla="val 473405"/>
                <a:gd name="f29" fmla="val 12040"/>
                <a:gd name="f30" fmla="val 449455"/>
                <a:gd name="f31" fmla="val -230"/>
                <a:gd name="f32" fmla="val 424001"/>
                <a:gd name="f33" fmla="val 3"/>
                <a:gd name="f34" fmla="val 253360"/>
                <a:gd name="f35" fmla="val 227893"/>
                <a:gd name="f36" fmla="val -233"/>
                <a:gd name="f37" fmla="val 203933"/>
                <a:gd name="f38" fmla="val 12050"/>
                <a:gd name="f39" fmla="val 189257"/>
                <a:gd name="f40" fmla="val 32865"/>
                <a:gd name="f41" fmla="val 189114"/>
                <a:gd name="f42" fmla="val 33074"/>
                <a:gd name="f43" fmla="val 188971"/>
                <a:gd name="f44" fmla="val 33284"/>
                <a:gd name="f45" fmla="val 7854"/>
                <a:gd name="f46" fmla="val 310947"/>
                <a:gd name="f47" fmla="val -362"/>
                <a:gd name="f48" fmla="val 322789"/>
                <a:gd name="f49" fmla="val -2261"/>
                <a:gd name="f50" fmla="val 337902"/>
                <a:gd name="f51" fmla="val 2767"/>
                <a:gd name="f52" fmla="val 351409"/>
                <a:gd name="f53" fmla="val 8188"/>
                <a:gd name="f54" fmla="val 365727"/>
                <a:gd name="f55" fmla="val 20225"/>
                <a:gd name="f56" fmla="val 376522"/>
                <a:gd name="f57" fmla="val 35047"/>
                <a:gd name="f58" fmla="val 380356"/>
                <a:gd name="f59" fmla="val 96960"/>
                <a:gd name="f60" fmla="val 396901"/>
                <a:gd name="f61" fmla="val 126449"/>
                <a:gd name="f62" fmla="val 404787"/>
                <a:gd name="f63" fmla="val 156253"/>
                <a:gd name="f64" fmla="val 411210"/>
                <a:gd name="f65" fmla="val 186371"/>
                <a:gd name="f66" fmla="val 416170"/>
                <a:gd name="f67" fmla="val 516801"/>
                <a:gd name="f68" fmla="val 186374"/>
                <a:gd name="f69" fmla="val 529913"/>
                <a:gd name="f70" fmla="val 195300"/>
                <a:gd name="f71" fmla="val 541341"/>
                <a:gd name="f72" fmla="val 208021"/>
                <a:gd name="f73" fmla="val 544519"/>
                <a:gd name="f74" fmla="val 222376"/>
                <a:gd name="f75" fmla="val 548110"/>
                <a:gd name="f76" fmla="val 298723"/>
                <a:gd name="f77" fmla="val 567195"/>
                <a:gd name="f78" fmla="val 378668"/>
                <a:gd name="f79" fmla="val 566572"/>
                <a:gd name="f80" fmla="val 454709"/>
                <a:gd name="f81" fmla="val 546300"/>
                <a:gd name="f82" fmla="val 460424"/>
                <a:gd name="f83" fmla="val 544767"/>
                <a:gd name="f84" fmla="val 472937"/>
                <a:gd name="f85" fmla="val 541430"/>
                <a:gd name="f86" fmla="val 481642"/>
                <a:gd name="f87" fmla="val 530094"/>
                <a:gd name="f88" fmla="val 481637"/>
                <a:gd name="f89" fmla="val 517144"/>
                <a:gd name="f90" fmla="val 417513"/>
                <a:gd name="f91" fmla="val 514445"/>
                <a:gd name="f92" fmla="val 412475"/>
                <a:gd name="f93" fmla="val 546962"/>
                <a:gd name="f94" fmla="val 405693"/>
                <a:gd name="f95" fmla="val 579049"/>
                <a:gd name="f96" fmla="val 397196"/>
                <a:gd name="f97" fmla="val 462596"/>
                <a:gd name="f98" fmla="val 517154"/>
                <a:gd name="f99" fmla="val 462595"/>
                <a:gd name="f100" fmla="val 521468"/>
                <a:gd name="f101" fmla="val 459696"/>
                <a:gd name="f102" fmla="val 525242"/>
                <a:gd name="f103" fmla="val 455529"/>
                <a:gd name="f104" fmla="val 526355"/>
                <a:gd name="f105" fmla="val 449814"/>
                <a:gd name="f106" fmla="val 527888"/>
                <a:gd name="f107" fmla="val 376894"/>
                <a:gd name="f108" fmla="val 547333"/>
                <a:gd name="f109" fmla="val 300229"/>
                <a:gd name="f110" fmla="val 547933"/>
                <a:gd name="f111" fmla="val 227014"/>
                <a:gd name="f112" fmla="val 529631"/>
                <a:gd name="f113" fmla="val 212660"/>
                <a:gd name="f114" fmla="val 526041"/>
                <a:gd name="f115" fmla="val 208419"/>
                <a:gd name="f116" fmla="val 524982"/>
                <a:gd name="f117" fmla="val 205441"/>
                <a:gd name="f118" fmla="val 521173"/>
                <a:gd name="f119" fmla="val 205440"/>
                <a:gd name="f120" fmla="val 418989"/>
                <a:gd name="f121" fmla="val 249518"/>
                <a:gd name="f122" fmla="val 425366"/>
                <a:gd name="f123" fmla="val 293996"/>
                <a:gd name="f124" fmla="val 428587"/>
                <a:gd name="f125" fmla="val 338533"/>
                <a:gd name="f126" fmla="val 428628"/>
                <a:gd name="f127" fmla="val 380026"/>
                <a:gd name="f128" fmla="val 428613"/>
                <a:gd name="f129" fmla="val 421472"/>
                <a:gd name="f130" fmla="val 425838"/>
                <a:gd name="f131" fmla="val 420323"/>
                <a:gd name="f132" fmla="val 409578"/>
                <a:gd name="f133" fmla="val 258630"/>
                <a:gd name="f134" fmla="val 409577"/>
                <a:gd name="f135" fmla="val 179069"/>
                <a:gd name="f136" fmla="val 399128"/>
                <a:gd name="f137" fmla="val 101875"/>
                <a:gd name="f138" fmla="val 378498"/>
                <a:gd name="f139" fmla="val 39972"/>
                <a:gd name="f140" fmla="val 361953"/>
                <a:gd name="f141" fmla="val 25757"/>
                <a:gd name="f142" fmla="val 358871"/>
                <a:gd name="f143" fmla="val 16732"/>
                <a:gd name="f144" fmla="val 344849"/>
                <a:gd name="f145" fmla="val 19814"/>
                <a:gd name="f146" fmla="val 330634"/>
                <a:gd name="f147" fmla="val 20519"/>
                <a:gd name="f148" fmla="val 327385"/>
                <a:gd name="f149" fmla="val 21832"/>
                <a:gd name="f150" fmla="val 324299"/>
                <a:gd name="f151" fmla="val 23684"/>
                <a:gd name="f152" fmla="val 321539"/>
                <a:gd name="f153" fmla="val 204926"/>
                <a:gd name="f154" fmla="val 43695"/>
                <a:gd name="f155" fmla="val 216072"/>
                <a:gd name="f156" fmla="val 28057"/>
                <a:gd name="f157" fmla="val 234158"/>
                <a:gd name="f158" fmla="val 18856"/>
                <a:gd name="f159" fmla="val 19053"/>
                <a:gd name="f160" fmla="val 443193"/>
                <a:gd name="f161" fmla="val 18858"/>
                <a:gd name="f162" fmla="val 461269"/>
                <a:gd name="f163" fmla="val 28052"/>
                <a:gd name="f164" fmla="val 472416"/>
                <a:gd name="f165" fmla="val 43675"/>
                <a:gd name="f166" fmla="val 653811"/>
                <a:gd name="f167" fmla="val 321491"/>
                <a:gd name="f168" fmla="val 661937"/>
                <a:gd name="f169" fmla="val 333555"/>
                <a:gd name="f170" fmla="val 658745"/>
                <a:gd name="f171" fmla="val 349921"/>
                <a:gd name="f172" fmla="val 646682"/>
                <a:gd name="f173" fmla="val 358048"/>
                <a:gd name="f174" fmla="val 643899"/>
                <a:gd name="f175" fmla="val 359923"/>
                <a:gd name="f176" fmla="val 640784"/>
                <a:gd name="f177" fmla="val 361248"/>
                <a:gd name="f178" fmla="val 637504"/>
                <a:gd name="f179" fmla="val 574153"/>
                <a:gd name="f180" fmla="val 378803"/>
                <a:gd name="f181" fmla="val 497281"/>
                <a:gd name="f182" fmla="val 399243"/>
                <a:gd name="f183" fmla="val 418075"/>
                <a:gd name="f184" fmla="val 409589"/>
                <a:gd name="f185" fmla="+- 0 0 -90"/>
                <a:gd name="f186" fmla="*/ f3 1 677505"/>
                <a:gd name="f187" fmla="*/ f4 1 561978"/>
                <a:gd name="f188" fmla="val f5"/>
                <a:gd name="f189" fmla="val f6"/>
                <a:gd name="f190" fmla="val f7"/>
                <a:gd name="f191" fmla="*/ f185 f0 1"/>
                <a:gd name="f192" fmla="+- f190 0 f188"/>
                <a:gd name="f193" fmla="+- f189 0 f188"/>
                <a:gd name="f194" fmla="*/ f191 1 f2"/>
                <a:gd name="f195" fmla="*/ f193 1 677505"/>
                <a:gd name="f196" fmla="*/ f192 1 561978"/>
                <a:gd name="f197" fmla="*/ 642400 f193 1"/>
                <a:gd name="f198" fmla="*/ 380337 f192 1"/>
                <a:gd name="f199" fmla="*/ 674727 f193 1"/>
                <a:gd name="f200" fmla="*/ 351390 f192 1"/>
                <a:gd name="f201" fmla="*/ 669641 f193 1"/>
                <a:gd name="f202" fmla="*/ 310899 f192 1"/>
                <a:gd name="f203" fmla="*/ 488361 f193 1"/>
                <a:gd name="f204" fmla="*/ 33255 f192 1"/>
                <a:gd name="f205" fmla="*/ 488228 f193 1"/>
                <a:gd name="f206" fmla="*/ 33046 f192 1"/>
                <a:gd name="f207" fmla="*/ 488085 f193 1"/>
                <a:gd name="f208" fmla="*/ 32836 f192 1"/>
                <a:gd name="f209" fmla="*/ 424001 f193 1"/>
                <a:gd name="f210" fmla="*/ 3 f192 1"/>
                <a:gd name="f211" fmla="*/ 253360 f193 1"/>
                <a:gd name="f212" fmla="*/ 189257 f193 1"/>
                <a:gd name="f213" fmla="*/ 32865 f192 1"/>
                <a:gd name="f214" fmla="*/ 189114 f193 1"/>
                <a:gd name="f215" fmla="*/ 33074 f192 1"/>
                <a:gd name="f216" fmla="*/ 188971 f193 1"/>
                <a:gd name="f217" fmla="*/ 33284 f192 1"/>
                <a:gd name="f218" fmla="*/ 7854 f193 1"/>
                <a:gd name="f219" fmla="*/ 310947 f192 1"/>
                <a:gd name="f220" fmla="*/ 2767 f193 1"/>
                <a:gd name="f221" fmla="*/ 351409 f192 1"/>
                <a:gd name="f222" fmla="*/ 35047 f193 1"/>
                <a:gd name="f223" fmla="*/ 380356 f192 1"/>
                <a:gd name="f224" fmla="*/ 96960 f193 1"/>
                <a:gd name="f225" fmla="*/ 396901 f192 1"/>
                <a:gd name="f226" fmla="*/ 186371 f193 1"/>
                <a:gd name="f227" fmla="*/ 416170 f192 1"/>
                <a:gd name="f228" fmla="*/ 516801 f192 1"/>
                <a:gd name="f229" fmla="*/ 208021 f193 1"/>
                <a:gd name="f230" fmla="*/ 544519 f192 1"/>
                <a:gd name="f231" fmla="*/ 222376 f193 1"/>
                <a:gd name="f232" fmla="*/ 548110 f192 1"/>
                <a:gd name="f233" fmla="*/ 454709 f193 1"/>
                <a:gd name="f234" fmla="*/ 546300 f192 1"/>
                <a:gd name="f235" fmla="*/ 460424 f193 1"/>
                <a:gd name="f236" fmla="*/ 544767 f192 1"/>
                <a:gd name="f237" fmla="*/ 481637 f193 1"/>
                <a:gd name="f238" fmla="*/ 517144 f192 1"/>
                <a:gd name="f239" fmla="*/ 417513 f192 1"/>
                <a:gd name="f240" fmla="*/ 579049 f193 1"/>
                <a:gd name="f241" fmla="*/ 397196 f192 1"/>
                <a:gd name="f242" fmla="*/ 462596 f193 1"/>
                <a:gd name="f243" fmla="*/ 517154 f192 1"/>
                <a:gd name="f244" fmla="*/ 455529 f193 1"/>
                <a:gd name="f245" fmla="*/ 526355 f192 1"/>
                <a:gd name="f246" fmla="*/ 449814 f193 1"/>
                <a:gd name="f247" fmla="*/ 527888 f192 1"/>
                <a:gd name="f248" fmla="*/ 227014 f193 1"/>
                <a:gd name="f249" fmla="*/ 529631 f192 1"/>
                <a:gd name="f250" fmla="*/ 212660 f193 1"/>
                <a:gd name="f251" fmla="*/ 526041 f192 1"/>
                <a:gd name="f252" fmla="*/ 205440 f193 1"/>
                <a:gd name="f253" fmla="*/ 418989 f192 1"/>
                <a:gd name="f254" fmla="*/ 338533 f193 1"/>
                <a:gd name="f255" fmla="*/ 428628 f192 1"/>
                <a:gd name="f256" fmla="*/ 420323 f192 1"/>
                <a:gd name="f257" fmla="*/ 409578 f192 1"/>
                <a:gd name="f258" fmla="*/ 101875 f193 1"/>
                <a:gd name="f259" fmla="*/ 378498 f192 1"/>
                <a:gd name="f260" fmla="*/ 39972 f193 1"/>
                <a:gd name="f261" fmla="*/ 361953 f192 1"/>
                <a:gd name="f262" fmla="*/ 19814 f193 1"/>
                <a:gd name="f263" fmla="*/ 330634 f192 1"/>
                <a:gd name="f264" fmla="*/ 23684 f193 1"/>
                <a:gd name="f265" fmla="*/ 321539 f192 1"/>
                <a:gd name="f266" fmla="*/ 204926 f193 1"/>
                <a:gd name="f267" fmla="*/ 43695 f192 1"/>
                <a:gd name="f268" fmla="*/ 19053 f192 1"/>
                <a:gd name="f269" fmla="*/ 472416 f193 1"/>
                <a:gd name="f270" fmla="*/ 43675 f192 1"/>
                <a:gd name="f271" fmla="*/ 653811 f193 1"/>
                <a:gd name="f272" fmla="*/ 321491 f192 1"/>
                <a:gd name="f273" fmla="*/ 646682 f193 1"/>
                <a:gd name="f274" fmla="*/ 358048 f192 1"/>
                <a:gd name="f275" fmla="*/ 637504 f193 1"/>
                <a:gd name="f276" fmla="*/ 574153 f193 1"/>
                <a:gd name="f277" fmla="*/ 378803 f192 1"/>
                <a:gd name="f278" fmla="+- f194 0 f1"/>
                <a:gd name="f279" fmla="*/ f197 1 677505"/>
                <a:gd name="f280" fmla="*/ f198 1 561978"/>
                <a:gd name="f281" fmla="*/ f199 1 677505"/>
                <a:gd name="f282" fmla="*/ f200 1 561978"/>
                <a:gd name="f283" fmla="*/ f201 1 677505"/>
                <a:gd name="f284" fmla="*/ f202 1 561978"/>
                <a:gd name="f285" fmla="*/ f203 1 677505"/>
                <a:gd name="f286" fmla="*/ f204 1 561978"/>
                <a:gd name="f287" fmla="*/ f205 1 677505"/>
                <a:gd name="f288" fmla="*/ f206 1 561978"/>
                <a:gd name="f289" fmla="*/ f207 1 677505"/>
                <a:gd name="f290" fmla="*/ f208 1 561978"/>
                <a:gd name="f291" fmla="*/ f209 1 677505"/>
                <a:gd name="f292" fmla="*/ f210 1 561978"/>
                <a:gd name="f293" fmla="*/ f211 1 677505"/>
                <a:gd name="f294" fmla="*/ f212 1 677505"/>
                <a:gd name="f295" fmla="*/ f213 1 561978"/>
                <a:gd name="f296" fmla="*/ f214 1 677505"/>
                <a:gd name="f297" fmla="*/ f215 1 561978"/>
                <a:gd name="f298" fmla="*/ f216 1 677505"/>
                <a:gd name="f299" fmla="*/ f217 1 561978"/>
                <a:gd name="f300" fmla="*/ f218 1 677505"/>
                <a:gd name="f301" fmla="*/ f219 1 561978"/>
                <a:gd name="f302" fmla="*/ f220 1 677505"/>
                <a:gd name="f303" fmla="*/ f221 1 561978"/>
                <a:gd name="f304" fmla="*/ f222 1 677505"/>
                <a:gd name="f305" fmla="*/ f223 1 561978"/>
                <a:gd name="f306" fmla="*/ f224 1 677505"/>
                <a:gd name="f307" fmla="*/ f225 1 561978"/>
                <a:gd name="f308" fmla="*/ f226 1 677505"/>
                <a:gd name="f309" fmla="*/ f227 1 561978"/>
                <a:gd name="f310" fmla="*/ f228 1 561978"/>
                <a:gd name="f311" fmla="*/ f229 1 677505"/>
                <a:gd name="f312" fmla="*/ f230 1 561978"/>
                <a:gd name="f313" fmla="*/ f231 1 677505"/>
                <a:gd name="f314" fmla="*/ f232 1 561978"/>
                <a:gd name="f315" fmla="*/ f233 1 677505"/>
                <a:gd name="f316" fmla="*/ f234 1 561978"/>
                <a:gd name="f317" fmla="*/ f235 1 677505"/>
                <a:gd name="f318" fmla="*/ f236 1 561978"/>
                <a:gd name="f319" fmla="*/ f237 1 677505"/>
                <a:gd name="f320" fmla="*/ f238 1 561978"/>
                <a:gd name="f321" fmla="*/ f239 1 561978"/>
                <a:gd name="f322" fmla="*/ f240 1 677505"/>
                <a:gd name="f323" fmla="*/ f241 1 561978"/>
                <a:gd name="f324" fmla="*/ f242 1 677505"/>
                <a:gd name="f325" fmla="*/ f243 1 561978"/>
                <a:gd name="f326" fmla="*/ f244 1 677505"/>
                <a:gd name="f327" fmla="*/ f245 1 561978"/>
                <a:gd name="f328" fmla="*/ f246 1 677505"/>
                <a:gd name="f329" fmla="*/ f247 1 561978"/>
                <a:gd name="f330" fmla="*/ f248 1 677505"/>
                <a:gd name="f331" fmla="*/ f249 1 561978"/>
                <a:gd name="f332" fmla="*/ f250 1 677505"/>
                <a:gd name="f333" fmla="*/ f251 1 561978"/>
                <a:gd name="f334" fmla="*/ f252 1 677505"/>
                <a:gd name="f335" fmla="*/ f253 1 561978"/>
                <a:gd name="f336" fmla="*/ f254 1 677505"/>
                <a:gd name="f337" fmla="*/ f255 1 561978"/>
                <a:gd name="f338" fmla="*/ f256 1 561978"/>
                <a:gd name="f339" fmla="*/ f257 1 561978"/>
                <a:gd name="f340" fmla="*/ f258 1 677505"/>
                <a:gd name="f341" fmla="*/ f259 1 561978"/>
                <a:gd name="f342" fmla="*/ f260 1 677505"/>
                <a:gd name="f343" fmla="*/ f261 1 561978"/>
                <a:gd name="f344" fmla="*/ f262 1 677505"/>
                <a:gd name="f345" fmla="*/ f263 1 561978"/>
                <a:gd name="f346" fmla="*/ f264 1 677505"/>
                <a:gd name="f347" fmla="*/ f265 1 561978"/>
                <a:gd name="f348" fmla="*/ f266 1 677505"/>
                <a:gd name="f349" fmla="*/ f267 1 561978"/>
                <a:gd name="f350" fmla="*/ f268 1 561978"/>
                <a:gd name="f351" fmla="*/ f269 1 677505"/>
                <a:gd name="f352" fmla="*/ f270 1 561978"/>
                <a:gd name="f353" fmla="*/ f271 1 677505"/>
                <a:gd name="f354" fmla="*/ f272 1 561978"/>
                <a:gd name="f355" fmla="*/ f273 1 677505"/>
                <a:gd name="f356" fmla="*/ f274 1 561978"/>
                <a:gd name="f357" fmla="*/ f275 1 677505"/>
                <a:gd name="f358" fmla="*/ f276 1 677505"/>
                <a:gd name="f359" fmla="*/ f277 1 561978"/>
                <a:gd name="f360" fmla="*/ f188 1 f195"/>
                <a:gd name="f361" fmla="*/ f189 1 f195"/>
                <a:gd name="f362" fmla="*/ f188 1 f196"/>
                <a:gd name="f363" fmla="*/ f190 1 f196"/>
                <a:gd name="f364" fmla="*/ f279 1 f195"/>
                <a:gd name="f365" fmla="*/ f280 1 f196"/>
                <a:gd name="f366" fmla="*/ f281 1 f195"/>
                <a:gd name="f367" fmla="*/ f282 1 f196"/>
                <a:gd name="f368" fmla="*/ f283 1 f195"/>
                <a:gd name="f369" fmla="*/ f284 1 f196"/>
                <a:gd name="f370" fmla="*/ f285 1 f195"/>
                <a:gd name="f371" fmla="*/ f286 1 f196"/>
                <a:gd name="f372" fmla="*/ f287 1 f195"/>
                <a:gd name="f373" fmla="*/ f288 1 f196"/>
                <a:gd name="f374" fmla="*/ f289 1 f195"/>
                <a:gd name="f375" fmla="*/ f290 1 f196"/>
                <a:gd name="f376" fmla="*/ f291 1 f195"/>
                <a:gd name="f377" fmla="*/ f292 1 f196"/>
                <a:gd name="f378" fmla="*/ f293 1 f195"/>
                <a:gd name="f379" fmla="*/ f294 1 f195"/>
                <a:gd name="f380" fmla="*/ f295 1 f196"/>
                <a:gd name="f381" fmla="*/ f296 1 f195"/>
                <a:gd name="f382" fmla="*/ f297 1 f196"/>
                <a:gd name="f383" fmla="*/ f298 1 f195"/>
                <a:gd name="f384" fmla="*/ f299 1 f196"/>
                <a:gd name="f385" fmla="*/ f300 1 f195"/>
                <a:gd name="f386" fmla="*/ f301 1 f196"/>
                <a:gd name="f387" fmla="*/ f302 1 f195"/>
                <a:gd name="f388" fmla="*/ f303 1 f196"/>
                <a:gd name="f389" fmla="*/ f304 1 f195"/>
                <a:gd name="f390" fmla="*/ f305 1 f196"/>
                <a:gd name="f391" fmla="*/ f306 1 f195"/>
                <a:gd name="f392" fmla="*/ f307 1 f196"/>
                <a:gd name="f393" fmla="*/ f308 1 f195"/>
                <a:gd name="f394" fmla="*/ f309 1 f196"/>
                <a:gd name="f395" fmla="*/ f310 1 f196"/>
                <a:gd name="f396" fmla="*/ f311 1 f195"/>
                <a:gd name="f397" fmla="*/ f312 1 f196"/>
                <a:gd name="f398" fmla="*/ f313 1 f195"/>
                <a:gd name="f399" fmla="*/ f314 1 f196"/>
                <a:gd name="f400" fmla="*/ f315 1 f195"/>
                <a:gd name="f401" fmla="*/ f316 1 f196"/>
                <a:gd name="f402" fmla="*/ f317 1 f195"/>
                <a:gd name="f403" fmla="*/ f318 1 f196"/>
                <a:gd name="f404" fmla="*/ f319 1 f195"/>
                <a:gd name="f405" fmla="*/ f320 1 f196"/>
                <a:gd name="f406" fmla="*/ f321 1 f196"/>
                <a:gd name="f407" fmla="*/ f322 1 f195"/>
                <a:gd name="f408" fmla="*/ f323 1 f196"/>
                <a:gd name="f409" fmla="*/ f324 1 f195"/>
                <a:gd name="f410" fmla="*/ f325 1 f196"/>
                <a:gd name="f411" fmla="*/ f326 1 f195"/>
                <a:gd name="f412" fmla="*/ f327 1 f196"/>
                <a:gd name="f413" fmla="*/ f328 1 f195"/>
                <a:gd name="f414" fmla="*/ f329 1 f196"/>
                <a:gd name="f415" fmla="*/ f330 1 f195"/>
                <a:gd name="f416" fmla="*/ f331 1 f196"/>
                <a:gd name="f417" fmla="*/ f332 1 f195"/>
                <a:gd name="f418" fmla="*/ f333 1 f196"/>
                <a:gd name="f419" fmla="*/ f334 1 f195"/>
                <a:gd name="f420" fmla="*/ f335 1 f196"/>
                <a:gd name="f421" fmla="*/ f336 1 f195"/>
                <a:gd name="f422" fmla="*/ f337 1 f196"/>
                <a:gd name="f423" fmla="*/ f338 1 f196"/>
                <a:gd name="f424" fmla="*/ f339 1 f196"/>
                <a:gd name="f425" fmla="*/ f340 1 f195"/>
                <a:gd name="f426" fmla="*/ f341 1 f196"/>
                <a:gd name="f427" fmla="*/ f342 1 f195"/>
                <a:gd name="f428" fmla="*/ f343 1 f196"/>
                <a:gd name="f429" fmla="*/ f344 1 f195"/>
                <a:gd name="f430" fmla="*/ f345 1 f196"/>
                <a:gd name="f431" fmla="*/ f346 1 f195"/>
                <a:gd name="f432" fmla="*/ f347 1 f196"/>
                <a:gd name="f433" fmla="*/ f348 1 f195"/>
                <a:gd name="f434" fmla="*/ f349 1 f196"/>
                <a:gd name="f435" fmla="*/ f350 1 f196"/>
                <a:gd name="f436" fmla="*/ f351 1 f195"/>
                <a:gd name="f437" fmla="*/ f352 1 f196"/>
                <a:gd name="f438" fmla="*/ f353 1 f195"/>
                <a:gd name="f439" fmla="*/ f354 1 f196"/>
                <a:gd name="f440" fmla="*/ f355 1 f195"/>
                <a:gd name="f441" fmla="*/ f356 1 f196"/>
                <a:gd name="f442" fmla="*/ f357 1 f195"/>
                <a:gd name="f443" fmla="*/ f358 1 f195"/>
                <a:gd name="f444" fmla="*/ f359 1 f196"/>
                <a:gd name="f445" fmla="*/ f360 f186 1"/>
                <a:gd name="f446" fmla="*/ f361 f186 1"/>
                <a:gd name="f447" fmla="*/ f363 f187 1"/>
                <a:gd name="f448" fmla="*/ f362 f187 1"/>
                <a:gd name="f449" fmla="*/ f364 f186 1"/>
                <a:gd name="f450" fmla="*/ f365 f187 1"/>
                <a:gd name="f451" fmla="*/ f366 f186 1"/>
                <a:gd name="f452" fmla="*/ f367 f187 1"/>
                <a:gd name="f453" fmla="*/ f368 f186 1"/>
                <a:gd name="f454" fmla="*/ f369 f187 1"/>
                <a:gd name="f455" fmla="*/ f370 f186 1"/>
                <a:gd name="f456" fmla="*/ f371 f187 1"/>
                <a:gd name="f457" fmla="*/ f372 f186 1"/>
                <a:gd name="f458" fmla="*/ f373 f187 1"/>
                <a:gd name="f459" fmla="*/ f374 f186 1"/>
                <a:gd name="f460" fmla="*/ f375 f187 1"/>
                <a:gd name="f461" fmla="*/ f376 f186 1"/>
                <a:gd name="f462" fmla="*/ f377 f187 1"/>
                <a:gd name="f463" fmla="*/ f378 f186 1"/>
                <a:gd name="f464" fmla="*/ f379 f186 1"/>
                <a:gd name="f465" fmla="*/ f380 f187 1"/>
                <a:gd name="f466" fmla="*/ f381 f186 1"/>
                <a:gd name="f467" fmla="*/ f382 f187 1"/>
                <a:gd name="f468" fmla="*/ f383 f186 1"/>
                <a:gd name="f469" fmla="*/ f384 f187 1"/>
                <a:gd name="f470" fmla="*/ f385 f186 1"/>
                <a:gd name="f471" fmla="*/ f386 f187 1"/>
                <a:gd name="f472" fmla="*/ f387 f186 1"/>
                <a:gd name="f473" fmla="*/ f388 f187 1"/>
                <a:gd name="f474" fmla="*/ f389 f186 1"/>
                <a:gd name="f475" fmla="*/ f390 f187 1"/>
                <a:gd name="f476" fmla="*/ f391 f186 1"/>
                <a:gd name="f477" fmla="*/ f392 f187 1"/>
                <a:gd name="f478" fmla="*/ f393 f186 1"/>
                <a:gd name="f479" fmla="*/ f394 f187 1"/>
                <a:gd name="f480" fmla="*/ f395 f187 1"/>
                <a:gd name="f481" fmla="*/ f396 f186 1"/>
                <a:gd name="f482" fmla="*/ f397 f187 1"/>
                <a:gd name="f483" fmla="*/ f398 f186 1"/>
                <a:gd name="f484" fmla="*/ f399 f187 1"/>
                <a:gd name="f485" fmla="*/ f400 f186 1"/>
                <a:gd name="f486" fmla="*/ f401 f187 1"/>
                <a:gd name="f487" fmla="*/ f402 f186 1"/>
                <a:gd name="f488" fmla="*/ f403 f187 1"/>
                <a:gd name="f489" fmla="*/ f404 f186 1"/>
                <a:gd name="f490" fmla="*/ f405 f187 1"/>
                <a:gd name="f491" fmla="*/ f406 f187 1"/>
                <a:gd name="f492" fmla="*/ f407 f186 1"/>
                <a:gd name="f493" fmla="*/ f408 f187 1"/>
                <a:gd name="f494" fmla="*/ f409 f186 1"/>
                <a:gd name="f495" fmla="*/ f410 f187 1"/>
                <a:gd name="f496" fmla="*/ f411 f186 1"/>
                <a:gd name="f497" fmla="*/ f412 f187 1"/>
                <a:gd name="f498" fmla="*/ f413 f186 1"/>
                <a:gd name="f499" fmla="*/ f414 f187 1"/>
                <a:gd name="f500" fmla="*/ f415 f186 1"/>
                <a:gd name="f501" fmla="*/ f416 f187 1"/>
                <a:gd name="f502" fmla="*/ f417 f186 1"/>
                <a:gd name="f503" fmla="*/ f418 f187 1"/>
                <a:gd name="f504" fmla="*/ f419 f186 1"/>
                <a:gd name="f505" fmla="*/ f420 f187 1"/>
                <a:gd name="f506" fmla="*/ f421 f186 1"/>
                <a:gd name="f507" fmla="*/ f422 f187 1"/>
                <a:gd name="f508" fmla="*/ f423 f187 1"/>
                <a:gd name="f509" fmla="*/ f424 f187 1"/>
                <a:gd name="f510" fmla="*/ f425 f186 1"/>
                <a:gd name="f511" fmla="*/ f426 f187 1"/>
                <a:gd name="f512" fmla="*/ f427 f186 1"/>
                <a:gd name="f513" fmla="*/ f428 f187 1"/>
                <a:gd name="f514" fmla="*/ f429 f186 1"/>
                <a:gd name="f515" fmla="*/ f430 f187 1"/>
                <a:gd name="f516" fmla="*/ f431 f186 1"/>
                <a:gd name="f517" fmla="*/ f432 f187 1"/>
                <a:gd name="f518" fmla="*/ f433 f186 1"/>
                <a:gd name="f519" fmla="*/ f434 f187 1"/>
                <a:gd name="f520" fmla="*/ f435 f187 1"/>
                <a:gd name="f521" fmla="*/ f436 f186 1"/>
                <a:gd name="f522" fmla="*/ f437 f187 1"/>
                <a:gd name="f523" fmla="*/ f438 f186 1"/>
                <a:gd name="f524" fmla="*/ f439 f187 1"/>
                <a:gd name="f525" fmla="*/ f440 f186 1"/>
                <a:gd name="f526" fmla="*/ f441 f187 1"/>
                <a:gd name="f527" fmla="*/ f442 f186 1"/>
                <a:gd name="f528" fmla="*/ f443 f186 1"/>
                <a:gd name="f529" fmla="*/ f444 f18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78">
                  <a:pos x="f449" y="f450"/>
                </a:cxn>
                <a:cxn ang="f278">
                  <a:pos x="f451" y="f452"/>
                </a:cxn>
                <a:cxn ang="f278">
                  <a:pos x="f453" y="f454"/>
                </a:cxn>
                <a:cxn ang="f278">
                  <a:pos x="f455" y="f456"/>
                </a:cxn>
                <a:cxn ang="f278">
                  <a:pos x="f457" y="f458"/>
                </a:cxn>
                <a:cxn ang="f278">
                  <a:pos x="f459" y="f460"/>
                </a:cxn>
                <a:cxn ang="f278">
                  <a:pos x="f461" y="f462"/>
                </a:cxn>
                <a:cxn ang="f278">
                  <a:pos x="f463" y="f462"/>
                </a:cxn>
                <a:cxn ang="f278">
                  <a:pos x="f464" y="f465"/>
                </a:cxn>
                <a:cxn ang="f278">
                  <a:pos x="f466" y="f467"/>
                </a:cxn>
                <a:cxn ang="f278">
                  <a:pos x="f468" y="f469"/>
                </a:cxn>
                <a:cxn ang="f278">
                  <a:pos x="f470" y="f471"/>
                </a:cxn>
                <a:cxn ang="f278">
                  <a:pos x="f472" y="f473"/>
                </a:cxn>
                <a:cxn ang="f278">
                  <a:pos x="f474" y="f475"/>
                </a:cxn>
                <a:cxn ang="f278">
                  <a:pos x="f476" y="f477"/>
                </a:cxn>
                <a:cxn ang="f278">
                  <a:pos x="f478" y="f479"/>
                </a:cxn>
                <a:cxn ang="f278">
                  <a:pos x="f478" y="f480"/>
                </a:cxn>
                <a:cxn ang="f278">
                  <a:pos x="f481" y="f482"/>
                </a:cxn>
                <a:cxn ang="f278">
                  <a:pos x="f483" y="f484"/>
                </a:cxn>
                <a:cxn ang="f278">
                  <a:pos x="f485" y="f486"/>
                </a:cxn>
                <a:cxn ang="f278">
                  <a:pos x="f487" y="f488"/>
                </a:cxn>
                <a:cxn ang="f278">
                  <a:pos x="f489" y="f490"/>
                </a:cxn>
                <a:cxn ang="f278">
                  <a:pos x="f489" y="f491"/>
                </a:cxn>
                <a:cxn ang="f278">
                  <a:pos x="f492" y="f493"/>
                </a:cxn>
                <a:cxn ang="f278">
                  <a:pos x="f494" y="f495"/>
                </a:cxn>
                <a:cxn ang="f278">
                  <a:pos x="f496" y="f497"/>
                </a:cxn>
                <a:cxn ang="f278">
                  <a:pos x="f498" y="f499"/>
                </a:cxn>
                <a:cxn ang="f278">
                  <a:pos x="f500" y="f501"/>
                </a:cxn>
                <a:cxn ang="f278">
                  <a:pos x="f502" y="f503"/>
                </a:cxn>
                <a:cxn ang="f278">
                  <a:pos x="f504" y="f480"/>
                </a:cxn>
                <a:cxn ang="f278">
                  <a:pos x="f504" y="f505"/>
                </a:cxn>
                <a:cxn ang="f278">
                  <a:pos x="f506" y="f507"/>
                </a:cxn>
                <a:cxn ang="f278">
                  <a:pos x="f494" y="f508"/>
                </a:cxn>
                <a:cxn ang="f278">
                  <a:pos x="f506" y="f509"/>
                </a:cxn>
                <a:cxn ang="f278">
                  <a:pos x="f510" y="f511"/>
                </a:cxn>
                <a:cxn ang="f278">
                  <a:pos x="f512" y="f513"/>
                </a:cxn>
                <a:cxn ang="f278">
                  <a:pos x="f514" y="f515"/>
                </a:cxn>
                <a:cxn ang="f278">
                  <a:pos x="f516" y="f517"/>
                </a:cxn>
                <a:cxn ang="f278">
                  <a:pos x="f518" y="f519"/>
                </a:cxn>
                <a:cxn ang="f278">
                  <a:pos x="f463" y="f520"/>
                </a:cxn>
                <a:cxn ang="f278">
                  <a:pos x="f461" y="f520"/>
                </a:cxn>
                <a:cxn ang="f278">
                  <a:pos x="f521" y="f522"/>
                </a:cxn>
                <a:cxn ang="f278">
                  <a:pos x="f523" y="f524"/>
                </a:cxn>
                <a:cxn ang="f278">
                  <a:pos x="f525" y="f526"/>
                </a:cxn>
                <a:cxn ang="f278">
                  <a:pos x="f527" y="f513"/>
                </a:cxn>
                <a:cxn ang="f278">
                  <a:pos x="f528" y="f529"/>
                </a:cxn>
                <a:cxn ang="f278">
                  <a:pos x="f506" y="f509"/>
                </a:cxn>
              </a:cxnLst>
              <a:rect l="f445" t="f448" r="f446" b="f447"/>
              <a:pathLst>
                <a:path w="677505" h="561978">
                  <a:moveTo>
                    <a:pt x="f8" y="f9"/>
                  </a:moveTo>
                  <a:cubicBezTo>
                    <a:pt x="f10" y="f11"/>
                    <a:pt x="f12" y="f13"/>
                    <a:pt x="f14" y="f15"/>
                  </a:cubicBezTo>
                  <a:cubicBezTo>
                    <a:pt x="f16" y="f17"/>
                    <a:pt x="f18" y="f19"/>
                    <a:pt x="f20" y="f21"/>
                  </a:cubicBezTo>
                  <a:lnTo>
                    <a:pt x="f22" y="f23"/>
                  </a:lnTo>
                  <a:lnTo>
                    <a:pt x="f24" y="f25"/>
                  </a:lnTo>
                  <a:lnTo>
                    <a:pt x="f26" y="f27"/>
                  </a:lnTo>
                  <a:cubicBezTo>
                    <a:pt x="f28" y="f29"/>
                    <a:pt x="f30" y="f31"/>
                    <a:pt x="f32" y="f33"/>
                  </a:cubicBezTo>
                  <a:lnTo>
                    <a:pt x="f34" y="f33"/>
                  </a:lnTo>
                  <a:cubicBezTo>
                    <a:pt x="f35" y="f36"/>
                    <a:pt x="f37" y="f38"/>
                    <a:pt x="f39" y="f40"/>
                  </a:cubicBezTo>
                  <a:lnTo>
                    <a:pt x="f41" y="f42"/>
                  </a:lnTo>
                  <a:lnTo>
                    <a:pt x="f43" y="f44"/>
                  </a:lnTo>
                  <a:lnTo>
                    <a:pt x="f45" y="f46"/>
                  </a:lnTo>
                  <a:cubicBezTo>
                    <a:pt x="f47" y="f48"/>
                    <a:pt x="f49" y="f50"/>
                    <a:pt x="f51" y="f52"/>
                  </a:cubicBezTo>
                  <a:cubicBezTo>
                    <a:pt x="f53" y="f54"/>
                    <a:pt x="f55" y="f56"/>
                    <a:pt x="f57" y="f58"/>
                  </a:cubicBezTo>
                  <a:lnTo>
                    <a:pt x="f59" y="f60"/>
                  </a:lnTo>
                  <a:cubicBezTo>
                    <a:pt x="f61" y="f62"/>
                    <a:pt x="f63" y="f64"/>
                    <a:pt x="f65" y="f66"/>
                  </a:cubicBezTo>
                  <a:lnTo>
                    <a:pt x="f65" y="f67"/>
                  </a:lnTo>
                  <a:cubicBezTo>
                    <a:pt x="f68" y="f69"/>
                    <a:pt x="f70" y="f71"/>
                    <a:pt x="f72" y="f73"/>
                  </a:cubicBezTo>
                  <a:lnTo>
                    <a:pt x="f74" y="f75"/>
                  </a:lnTo>
                  <a:cubicBezTo>
                    <a:pt x="f76" y="f77"/>
                    <a:pt x="f78" y="f79"/>
                    <a:pt x="f80" y="f81"/>
                  </a:cubicBezTo>
                  <a:lnTo>
                    <a:pt x="f82" y="f83"/>
                  </a:lnTo>
                  <a:cubicBezTo>
                    <a:pt x="f84" y="f85"/>
                    <a:pt x="f86" y="f87"/>
                    <a:pt x="f88" y="f89"/>
                  </a:cubicBezTo>
                  <a:lnTo>
                    <a:pt x="f88" y="f90"/>
                  </a:lnTo>
                  <a:cubicBezTo>
                    <a:pt x="f91" y="f92"/>
                    <a:pt x="f93" y="f94"/>
                    <a:pt x="f95" y="f96"/>
                  </a:cubicBezTo>
                  <a:close/>
                  <a:moveTo>
                    <a:pt x="f97" y="f98"/>
                  </a:moveTo>
                  <a:cubicBezTo>
                    <a:pt x="f99" y="f100"/>
                    <a:pt x="f101" y="f102"/>
                    <a:pt x="f103" y="f104"/>
                  </a:cubicBezTo>
                  <a:lnTo>
                    <a:pt x="f105" y="f106"/>
                  </a:lnTo>
                  <a:cubicBezTo>
                    <a:pt x="f107" y="f108"/>
                    <a:pt x="f109" y="f110"/>
                    <a:pt x="f111" y="f112"/>
                  </a:cubicBezTo>
                  <a:lnTo>
                    <a:pt x="f113" y="f114"/>
                  </a:lnTo>
                  <a:cubicBezTo>
                    <a:pt x="f115" y="f116"/>
                    <a:pt x="f117" y="f118"/>
                    <a:pt x="f119" y="f67"/>
                  </a:cubicBezTo>
                  <a:lnTo>
                    <a:pt x="f119" y="f120"/>
                  </a:lnTo>
                  <a:cubicBezTo>
                    <a:pt x="f121" y="f122"/>
                    <a:pt x="f123" y="f124"/>
                    <a:pt x="f125" y="f126"/>
                  </a:cubicBezTo>
                  <a:cubicBezTo>
                    <a:pt x="f127" y="f128"/>
                    <a:pt x="f129" y="f130"/>
                    <a:pt x="f97" y="f131"/>
                  </a:cubicBezTo>
                  <a:close/>
                  <a:moveTo>
                    <a:pt x="f125" y="f132"/>
                  </a:moveTo>
                  <a:cubicBezTo>
                    <a:pt x="f133" y="f134"/>
                    <a:pt x="f135" y="f136"/>
                    <a:pt x="f137" y="f138"/>
                  </a:cubicBezTo>
                  <a:lnTo>
                    <a:pt x="f139" y="f140"/>
                  </a:lnTo>
                  <a:cubicBezTo>
                    <a:pt x="f141" y="f142"/>
                    <a:pt x="f143" y="f144"/>
                    <a:pt x="f145" y="f146"/>
                  </a:cubicBezTo>
                  <a:cubicBezTo>
                    <a:pt x="f147" y="f148"/>
                    <a:pt x="f149" y="f150"/>
                    <a:pt x="f151" y="f152"/>
                  </a:cubicBezTo>
                  <a:lnTo>
                    <a:pt x="f153" y="f154"/>
                  </a:lnTo>
                  <a:cubicBezTo>
                    <a:pt x="f155" y="f156"/>
                    <a:pt x="f157" y="f158"/>
                    <a:pt x="f34" y="f159"/>
                  </a:cubicBezTo>
                  <a:lnTo>
                    <a:pt x="f32" y="f159"/>
                  </a:lnTo>
                  <a:cubicBezTo>
                    <a:pt x="f160" y="f161"/>
                    <a:pt x="f162" y="f163"/>
                    <a:pt x="f164" y="f165"/>
                  </a:cubicBezTo>
                  <a:lnTo>
                    <a:pt x="f166" y="f167"/>
                  </a:lnTo>
                  <a:cubicBezTo>
                    <a:pt x="f168" y="f169"/>
                    <a:pt x="f170" y="f171"/>
                    <a:pt x="f172" y="f173"/>
                  </a:cubicBezTo>
                  <a:cubicBezTo>
                    <a:pt x="f174" y="f175"/>
                    <a:pt x="f176" y="f177"/>
                    <a:pt x="f178" y="f140"/>
                  </a:cubicBezTo>
                  <a:lnTo>
                    <a:pt x="f179" y="f180"/>
                  </a:lnTo>
                  <a:cubicBezTo>
                    <a:pt x="f181" y="f182"/>
                    <a:pt x="f183" y="f184"/>
                    <a:pt x="f125" y="f132"/>
                  </a:cubicBezTo>
                  <a:close/>
                </a:path>
              </a:pathLst>
            </a:custGeom>
            <a:gradFill>
              <a:gsLst>
                <a:gs pos="0">
                  <a:srgbClr val="3A5BE0"/>
                </a:gs>
                <a:gs pos="100000">
                  <a:srgbClr val="2441BF"/>
                </a:gs>
              </a:gsLst>
              <a:lin ang="10800000"/>
            </a:gra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11" name="Freeform: Shape 22">
              <a:extLst>
                <a:ext uri="{FF2B5EF4-FFF2-40B4-BE49-F238E27FC236}">
                  <a16:creationId xmlns:a16="http://schemas.microsoft.com/office/drawing/2014/main" id="{41F41E46-22B9-8B8C-90D9-4DAB8A93A0EB}"/>
                </a:ext>
              </a:extLst>
            </p:cNvPr>
            <p:cNvSpPr/>
            <p:nvPr/>
          </p:nvSpPr>
          <p:spPr>
            <a:xfrm>
              <a:off x="9420020" y="1998512"/>
              <a:ext cx="103702" cy="69412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70830"/>
                <a:gd name="f7" fmla="val 114341"/>
                <a:gd name="f8" fmla="val 19088"/>
                <a:gd name="f9" fmla="val 47581"/>
                <a:gd name="f10" fmla="val 19063"/>
                <a:gd name="f11" fmla="val 43400"/>
                <a:gd name="f12" fmla="val 20626"/>
                <a:gd name="f13" fmla="val 39366"/>
                <a:gd name="f14" fmla="val 23460"/>
                <a:gd name="f15" fmla="val 36294"/>
                <a:gd name="f16" fmla="val 26986"/>
                <a:gd name="f17" fmla="val 33804"/>
                <a:gd name="f18" fmla="val 30806"/>
                <a:gd name="f19" fmla="val 31760"/>
                <a:gd name="f20" fmla="val 34833"/>
                <a:gd name="f21" fmla="val 30207"/>
                <a:gd name="f22" fmla="val 67580"/>
                <a:gd name="f23" fmla="val 15227"/>
                <a:gd name="f24" fmla="val 105249"/>
                <a:gd name="f25" fmla="val 15367"/>
                <a:gd name="f26" fmla="val 137884"/>
                <a:gd name="f27" fmla="val 30588"/>
                <a:gd name="f28" fmla="val 141201"/>
                <a:gd name="f29" fmla="val 31931"/>
                <a:gd name="f30" fmla="val 144303"/>
                <a:gd name="f31" fmla="val 33750"/>
                <a:gd name="f32" fmla="val 147095"/>
                <a:gd name="f33" fmla="val 35989"/>
                <a:gd name="f34" fmla="val 150108"/>
                <a:gd name="f35" fmla="val 39094"/>
                <a:gd name="f36" fmla="val 151790"/>
                <a:gd name="f37" fmla="val 43254"/>
                <a:gd name="f38" fmla="val 151781"/>
                <a:gd name="f39" fmla="val 114342"/>
                <a:gd name="f40" fmla="val 170831"/>
                <a:gd name="f41" fmla="val 38141"/>
                <a:gd name="f42" fmla="val 167090"/>
                <a:gd name="f43" fmla="val 29085"/>
                <a:gd name="f44" fmla="val 160430"/>
                <a:gd name="f45" fmla="val 22397"/>
                <a:gd name="f46" fmla="val 156161"/>
                <a:gd name="f47" fmla="val 18637"/>
                <a:gd name="f48" fmla="val 151314"/>
                <a:gd name="f49" fmla="val 15591"/>
                <a:gd name="f50" fmla="val 146075"/>
                <a:gd name="f51" fmla="val 13377"/>
                <a:gd name="f52" fmla="val 108391"/>
                <a:gd name="f53" fmla="val -4257"/>
                <a:gd name="f54" fmla="val 64865"/>
                <a:gd name="f55" fmla="val -4466"/>
                <a:gd name="f56" fmla="val 27013"/>
                <a:gd name="f57" fmla="val 12805"/>
                <a:gd name="f58" fmla="val 21066"/>
                <a:gd name="f59" fmla="val 15156"/>
                <a:gd name="f60" fmla="val 15494"/>
                <a:gd name="f61" fmla="val 18365"/>
                <a:gd name="f62" fmla="val 10478"/>
                <a:gd name="f63" fmla="val 22330"/>
                <a:gd name="f64" fmla="val 3778"/>
                <a:gd name="f65" fmla="val 29031"/>
                <a:gd name="f66" fmla="val 10"/>
                <a:gd name="f67" fmla="val 38115"/>
                <a:gd name="f68" fmla="val 47590"/>
                <a:gd name="f69" fmla="val 19050"/>
                <a:gd name="f70" fmla="+- 0 0 -90"/>
                <a:gd name="f71" fmla="*/ f3 1 170830"/>
                <a:gd name="f72" fmla="*/ f4 1 114341"/>
                <a:gd name="f73" fmla="val f5"/>
                <a:gd name="f74" fmla="val f6"/>
                <a:gd name="f75" fmla="val f7"/>
                <a:gd name="f76" fmla="*/ f70 f0 1"/>
                <a:gd name="f77" fmla="+- f75 0 f73"/>
                <a:gd name="f78" fmla="+- f74 0 f73"/>
                <a:gd name="f79" fmla="*/ f76 1 f2"/>
                <a:gd name="f80" fmla="*/ f78 1 170830"/>
                <a:gd name="f81" fmla="*/ f77 1 114341"/>
                <a:gd name="f82" fmla="*/ 19088 f78 1"/>
                <a:gd name="f83" fmla="*/ 47581 f77 1"/>
                <a:gd name="f84" fmla="*/ 23460 f78 1"/>
                <a:gd name="f85" fmla="*/ 36294 f77 1"/>
                <a:gd name="f86" fmla="*/ 34833 f78 1"/>
                <a:gd name="f87" fmla="*/ 30207 f77 1"/>
                <a:gd name="f88" fmla="*/ 137884 f78 1"/>
                <a:gd name="f89" fmla="*/ 30588 f77 1"/>
                <a:gd name="f90" fmla="*/ 147095 f78 1"/>
                <a:gd name="f91" fmla="*/ 35989 f77 1"/>
                <a:gd name="f92" fmla="*/ 151781 f78 1"/>
                <a:gd name="f93" fmla="*/ 114342 f77 1"/>
                <a:gd name="f94" fmla="*/ 170831 f78 1"/>
                <a:gd name="f95" fmla="*/ 160430 f78 1"/>
                <a:gd name="f96" fmla="*/ 22397 f77 1"/>
                <a:gd name="f97" fmla="*/ 146075 f78 1"/>
                <a:gd name="f98" fmla="*/ 13377 f77 1"/>
                <a:gd name="f99" fmla="*/ 27013 f78 1"/>
                <a:gd name="f100" fmla="*/ 12805 f77 1"/>
                <a:gd name="f101" fmla="*/ 10478 f78 1"/>
                <a:gd name="f102" fmla="*/ 22330 f77 1"/>
                <a:gd name="f103" fmla="*/ 0 f78 1"/>
                <a:gd name="f104" fmla="*/ 47590 f77 1"/>
                <a:gd name="f105" fmla="*/ 19050 f78 1"/>
                <a:gd name="f106" fmla="+- f79 0 f1"/>
                <a:gd name="f107" fmla="*/ f82 1 170830"/>
                <a:gd name="f108" fmla="*/ f83 1 114341"/>
                <a:gd name="f109" fmla="*/ f84 1 170830"/>
                <a:gd name="f110" fmla="*/ f85 1 114341"/>
                <a:gd name="f111" fmla="*/ f86 1 170830"/>
                <a:gd name="f112" fmla="*/ f87 1 114341"/>
                <a:gd name="f113" fmla="*/ f88 1 170830"/>
                <a:gd name="f114" fmla="*/ f89 1 114341"/>
                <a:gd name="f115" fmla="*/ f90 1 170830"/>
                <a:gd name="f116" fmla="*/ f91 1 114341"/>
                <a:gd name="f117" fmla="*/ f92 1 170830"/>
                <a:gd name="f118" fmla="*/ f93 1 114341"/>
                <a:gd name="f119" fmla="*/ f94 1 170830"/>
                <a:gd name="f120" fmla="*/ f95 1 170830"/>
                <a:gd name="f121" fmla="*/ f96 1 114341"/>
                <a:gd name="f122" fmla="*/ f97 1 170830"/>
                <a:gd name="f123" fmla="*/ f98 1 114341"/>
                <a:gd name="f124" fmla="*/ f99 1 170830"/>
                <a:gd name="f125" fmla="*/ f100 1 114341"/>
                <a:gd name="f126" fmla="*/ f101 1 170830"/>
                <a:gd name="f127" fmla="*/ f102 1 114341"/>
                <a:gd name="f128" fmla="*/ f103 1 170830"/>
                <a:gd name="f129" fmla="*/ f104 1 114341"/>
                <a:gd name="f130" fmla="*/ f105 1 170830"/>
                <a:gd name="f131" fmla="*/ f73 1 f80"/>
                <a:gd name="f132" fmla="*/ f74 1 f80"/>
                <a:gd name="f133" fmla="*/ f73 1 f81"/>
                <a:gd name="f134" fmla="*/ f75 1 f81"/>
                <a:gd name="f135" fmla="*/ f107 1 f80"/>
                <a:gd name="f136" fmla="*/ f108 1 f81"/>
                <a:gd name="f137" fmla="*/ f109 1 f80"/>
                <a:gd name="f138" fmla="*/ f110 1 f81"/>
                <a:gd name="f139" fmla="*/ f111 1 f80"/>
                <a:gd name="f140" fmla="*/ f112 1 f81"/>
                <a:gd name="f141" fmla="*/ f113 1 f80"/>
                <a:gd name="f142" fmla="*/ f114 1 f81"/>
                <a:gd name="f143" fmla="*/ f115 1 f80"/>
                <a:gd name="f144" fmla="*/ f116 1 f81"/>
                <a:gd name="f145" fmla="*/ f117 1 f80"/>
                <a:gd name="f146" fmla="*/ f118 1 f81"/>
                <a:gd name="f147" fmla="*/ f119 1 f80"/>
                <a:gd name="f148" fmla="*/ f120 1 f80"/>
                <a:gd name="f149" fmla="*/ f121 1 f81"/>
                <a:gd name="f150" fmla="*/ f122 1 f80"/>
                <a:gd name="f151" fmla="*/ f123 1 f81"/>
                <a:gd name="f152" fmla="*/ f124 1 f80"/>
                <a:gd name="f153" fmla="*/ f125 1 f81"/>
                <a:gd name="f154" fmla="*/ f126 1 f80"/>
                <a:gd name="f155" fmla="*/ f127 1 f81"/>
                <a:gd name="f156" fmla="*/ f128 1 f80"/>
                <a:gd name="f157" fmla="*/ f129 1 f81"/>
                <a:gd name="f158" fmla="*/ f130 1 f80"/>
                <a:gd name="f159" fmla="*/ f131 f71 1"/>
                <a:gd name="f160" fmla="*/ f132 f71 1"/>
                <a:gd name="f161" fmla="*/ f134 f72 1"/>
                <a:gd name="f162" fmla="*/ f133 f72 1"/>
                <a:gd name="f163" fmla="*/ f135 f71 1"/>
                <a:gd name="f164" fmla="*/ f136 f72 1"/>
                <a:gd name="f165" fmla="*/ f137 f71 1"/>
                <a:gd name="f166" fmla="*/ f138 f72 1"/>
                <a:gd name="f167" fmla="*/ f139 f71 1"/>
                <a:gd name="f168" fmla="*/ f140 f72 1"/>
                <a:gd name="f169" fmla="*/ f141 f71 1"/>
                <a:gd name="f170" fmla="*/ f142 f72 1"/>
                <a:gd name="f171" fmla="*/ f143 f71 1"/>
                <a:gd name="f172" fmla="*/ f144 f72 1"/>
                <a:gd name="f173" fmla="*/ f145 f71 1"/>
                <a:gd name="f174" fmla="*/ f146 f72 1"/>
                <a:gd name="f175" fmla="*/ f147 f71 1"/>
                <a:gd name="f176" fmla="*/ f148 f71 1"/>
                <a:gd name="f177" fmla="*/ f149 f72 1"/>
                <a:gd name="f178" fmla="*/ f150 f71 1"/>
                <a:gd name="f179" fmla="*/ f151 f72 1"/>
                <a:gd name="f180" fmla="*/ f152 f71 1"/>
                <a:gd name="f181" fmla="*/ f153 f72 1"/>
                <a:gd name="f182" fmla="*/ f154 f71 1"/>
                <a:gd name="f183" fmla="*/ f155 f72 1"/>
                <a:gd name="f184" fmla="*/ f156 f71 1"/>
                <a:gd name="f185" fmla="*/ f157 f72 1"/>
                <a:gd name="f186" fmla="*/ f158 f7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106">
                  <a:pos x="f163" y="f164"/>
                </a:cxn>
                <a:cxn ang="f106">
                  <a:pos x="f165" y="f166"/>
                </a:cxn>
                <a:cxn ang="f106">
                  <a:pos x="f167" y="f168"/>
                </a:cxn>
                <a:cxn ang="f106">
                  <a:pos x="f169" y="f170"/>
                </a:cxn>
                <a:cxn ang="f106">
                  <a:pos x="f171" y="f172"/>
                </a:cxn>
                <a:cxn ang="f106">
                  <a:pos x="f173" y="f164"/>
                </a:cxn>
                <a:cxn ang="f106">
                  <a:pos x="f173" y="f174"/>
                </a:cxn>
                <a:cxn ang="f106">
                  <a:pos x="f175" y="f174"/>
                </a:cxn>
                <a:cxn ang="f106">
                  <a:pos x="f175" y="f164"/>
                </a:cxn>
                <a:cxn ang="f106">
                  <a:pos x="f176" y="f177"/>
                </a:cxn>
                <a:cxn ang="f106">
                  <a:pos x="f178" y="f179"/>
                </a:cxn>
                <a:cxn ang="f106">
                  <a:pos x="f180" y="f181"/>
                </a:cxn>
                <a:cxn ang="f106">
                  <a:pos x="f182" y="f183"/>
                </a:cxn>
                <a:cxn ang="f106">
                  <a:pos x="f184" y="f185"/>
                </a:cxn>
                <a:cxn ang="f106">
                  <a:pos x="f184" y="f174"/>
                </a:cxn>
                <a:cxn ang="f106">
                  <a:pos x="f186" y="f174"/>
                </a:cxn>
              </a:cxnLst>
              <a:rect l="f159" t="f162" r="f160" b="f161"/>
              <a:pathLst>
                <a:path w="170830" h="114341">
                  <a:moveTo>
                    <a:pt x="f8" y="f9"/>
                  </a:moveTo>
                  <a:cubicBezTo>
                    <a:pt x="f10" y="f11"/>
                    <a:pt x="f12" y="f13"/>
                    <a:pt x="f14" y="f15"/>
                  </a:cubicBezTo>
                  <a:cubicBezTo>
                    <a:pt x="f16" y="f17"/>
                    <a:pt x="f18" y="f19"/>
                    <a:pt x="f20" y="f21"/>
                  </a:cubicBezTo>
                  <a:cubicBezTo>
                    <a:pt x="f22" y="f23"/>
                    <a:pt x="f24" y="f25"/>
                    <a:pt x="f26" y="f27"/>
                  </a:cubicBezTo>
                  <a:cubicBezTo>
                    <a:pt x="f28" y="f29"/>
                    <a:pt x="f30" y="f31"/>
                    <a:pt x="f32" y="f33"/>
                  </a:cubicBezTo>
                  <a:cubicBezTo>
                    <a:pt x="f34" y="f35"/>
                    <a:pt x="f36" y="f37"/>
                    <a:pt x="f38" y="f9"/>
                  </a:cubicBezTo>
                  <a:lnTo>
                    <a:pt x="f38" y="f39"/>
                  </a:lnTo>
                  <a:lnTo>
                    <a:pt x="f40" y="f39"/>
                  </a:lnTo>
                  <a:lnTo>
                    <a:pt x="f40" y="f9"/>
                  </a:lnTo>
                  <a:cubicBezTo>
                    <a:pt x="f40" y="f41"/>
                    <a:pt x="f42" y="f43"/>
                    <a:pt x="f44" y="f45"/>
                  </a:cubicBezTo>
                  <a:cubicBezTo>
                    <a:pt x="f46" y="f47"/>
                    <a:pt x="f48" y="f49"/>
                    <a:pt x="f50" y="f51"/>
                  </a:cubicBezTo>
                  <a:cubicBezTo>
                    <a:pt x="f52" y="f53"/>
                    <a:pt x="f54" y="f55"/>
                    <a:pt x="f56" y="f57"/>
                  </a:cubicBezTo>
                  <a:cubicBezTo>
                    <a:pt x="f58" y="f59"/>
                    <a:pt x="f60" y="f61"/>
                    <a:pt x="f62" y="f63"/>
                  </a:cubicBezTo>
                  <a:cubicBezTo>
                    <a:pt x="f64" y="f65"/>
                    <a:pt x="f66" y="f67"/>
                    <a:pt x="f5" y="f68"/>
                  </a:cubicBezTo>
                  <a:lnTo>
                    <a:pt x="f5" y="f39"/>
                  </a:lnTo>
                  <a:lnTo>
                    <a:pt x="f69" y="f39"/>
                  </a:lnTo>
                  <a:close/>
                </a:path>
              </a:pathLst>
            </a:custGeom>
            <a:gradFill>
              <a:gsLst>
                <a:gs pos="0">
                  <a:srgbClr val="3A5BE0"/>
                </a:gs>
                <a:gs pos="100000">
                  <a:srgbClr val="2441BF"/>
                </a:gs>
              </a:gsLst>
              <a:lin ang="10800000"/>
            </a:gra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</p:grpSp>
      <p:grpSp>
        <p:nvGrpSpPr>
          <p:cNvPr id="12" name="Graphic 32" descr="Boardroom">
            <a:extLst>
              <a:ext uri="{FF2B5EF4-FFF2-40B4-BE49-F238E27FC236}">
                <a16:creationId xmlns:a16="http://schemas.microsoft.com/office/drawing/2014/main" id="{E6571992-7156-B6D6-A50C-E7012344857E}"/>
              </a:ext>
            </a:extLst>
          </p:cNvPr>
          <p:cNvGrpSpPr/>
          <p:nvPr/>
        </p:nvGrpSpPr>
        <p:grpSpPr>
          <a:xfrm>
            <a:off x="4608859" y="6070344"/>
            <a:ext cx="485125" cy="474052"/>
            <a:chOff x="4608859" y="6070344"/>
            <a:chExt cx="485125" cy="474052"/>
          </a:xfrm>
        </p:grpSpPr>
        <p:sp>
          <p:nvSpPr>
            <p:cNvPr id="13" name="Freeform: Shape 26">
              <a:extLst>
                <a:ext uri="{FF2B5EF4-FFF2-40B4-BE49-F238E27FC236}">
                  <a16:creationId xmlns:a16="http://schemas.microsoft.com/office/drawing/2014/main" id="{34EDDA7B-3547-76A0-F562-7F309CD54938}"/>
                </a:ext>
              </a:extLst>
            </p:cNvPr>
            <p:cNvSpPr/>
            <p:nvPr/>
          </p:nvSpPr>
          <p:spPr>
            <a:xfrm>
              <a:off x="4641658" y="6174540"/>
              <a:ext cx="149367" cy="362285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217023"/>
                <a:gd name="f7" fmla="val 369796"/>
                <a:gd name="f8" fmla="val 172182"/>
                <a:gd name="f9" fmla="val 171991"/>
                <a:gd name="f10" fmla="val 106698"/>
                <a:gd name="f11" fmla="val 107002"/>
                <a:gd name="f12" fmla="val 111770"/>
                <a:gd name="f13" fmla="val 110203"/>
                <a:gd name="f14" fmla="val 117645"/>
                <a:gd name="f15" fmla="val 111900"/>
                <a:gd name="f16" fmla="val 123643"/>
                <a:gd name="f17" fmla="val 111898"/>
                <a:gd name="f18" fmla="val 184174"/>
                <a:gd name="f19" fmla="val 200683"/>
                <a:gd name="f20" fmla="val 112093"/>
                <a:gd name="f21" fmla="val 214726"/>
                <a:gd name="f22" fmla="val 99905"/>
                <a:gd name="f23" fmla="val 216854"/>
                <a:gd name="f24" fmla="val 83532"/>
                <a:gd name="f25" fmla="val 218643"/>
                <a:gd name="f26" fmla="val 66180"/>
                <a:gd name="f27" fmla="val 206026"/>
                <a:gd name="f28" fmla="val 50663"/>
                <a:gd name="f29" fmla="val 188675"/>
                <a:gd name="f30" fmla="val 48875"/>
                <a:gd name="f31" fmla="val 187593"/>
                <a:gd name="f32" fmla="val 48764"/>
                <a:gd name="f33" fmla="val 186508"/>
                <a:gd name="f34" fmla="val 48708"/>
                <a:gd name="f35" fmla="val 185422"/>
                <a:gd name="f36" fmla="val 48709"/>
                <a:gd name="f37" fmla="val 133987"/>
                <a:gd name="f38" fmla="val 107222"/>
                <a:gd name="f39" fmla="val 29068"/>
                <a:gd name="f40" fmla="val 102189"/>
                <a:gd name="f41" fmla="val 25239"/>
                <a:gd name="f42" fmla="val 97356"/>
                <a:gd name="f43" fmla="val 21154"/>
                <a:gd name="f44" fmla="val 92744"/>
                <a:gd name="f45" fmla="val 16829"/>
                <a:gd name="f46" fmla="val 89029"/>
                <a:gd name="f47" fmla="val 13485"/>
                <a:gd name="f48" fmla="val 77775"/>
                <a:gd name="f49" fmla="val 3451"/>
                <a:gd name="f50" fmla="val 62791"/>
                <a:gd name="f51" fmla="val -1334"/>
                <a:gd name="f52" fmla="val 47805"/>
                <a:gd name="f53" fmla="val 322"/>
                <a:gd name="f54" fmla="val 20163"/>
                <a:gd name="f55" fmla="val 3688"/>
                <a:gd name="f56" fmla="val -469"/>
                <a:gd name="f57" fmla="val 27392"/>
                <a:gd name="f58" fmla="val 8"/>
                <a:gd name="f59" fmla="val 55233"/>
                <a:gd name="f60" fmla="val 181773"/>
                <a:gd name="f61" fmla="val 35"/>
                <a:gd name="f62" fmla="val 211401"/>
                <a:gd name="f63" fmla="val 24044"/>
                <a:gd name="f64" fmla="val 235415"/>
                <a:gd name="f65" fmla="val 53672"/>
                <a:gd name="f66" fmla="val 235446"/>
                <a:gd name="f67" fmla="val 140607"/>
                <a:gd name="f68" fmla="val 336954"/>
                <a:gd name="f69" fmla="val 140397"/>
                <a:gd name="f70" fmla="val 353467"/>
                <a:gd name="f71" fmla="val 152586"/>
                <a:gd name="f72" fmla="val 367519"/>
                <a:gd name="f73" fmla="val 168963"/>
                <a:gd name="f74" fmla="val 369644"/>
                <a:gd name="f75" fmla="val 170020"/>
                <a:gd name="f76" fmla="val 369749"/>
                <a:gd name="f77" fmla="val 171077"/>
                <a:gd name="f78" fmla="val 369797"/>
                <a:gd name="f79" fmla="val 172125"/>
                <a:gd name="f80" fmla="val 189558"/>
                <a:gd name="f81" fmla="val 369855"/>
                <a:gd name="f82" fmla="val 203737"/>
                <a:gd name="f83" fmla="val 355769"/>
                <a:gd name="f84" fmla="val 203796"/>
                <a:gd name="f85" fmla="val 338335"/>
                <a:gd name="f86" fmla="val 338294"/>
                <a:gd name="f87" fmla="val 338253"/>
                <a:gd name="f88" fmla="val 338212"/>
                <a:gd name="f89" fmla="val 203585"/>
                <a:gd name="f90" fmla="val 203775"/>
                <a:gd name="f91" fmla="val 186137"/>
                <a:gd name="f92" fmla="val 189630"/>
                <a:gd name="f93" fmla="val 172001"/>
                <a:gd name="f94" fmla="val 84733"/>
                <a:gd name="f95" fmla="val 67073"/>
                <a:gd name="f96" fmla="val 80498"/>
                <a:gd name="f97" fmla="val 63951"/>
                <a:gd name="f98" fmla="val 74535"/>
                <a:gd name="f99" fmla="val 64853"/>
                <a:gd name="f100" fmla="val 71412"/>
                <a:gd name="f101" fmla="val 69087"/>
                <a:gd name="f102" fmla="val 68290"/>
                <a:gd name="f103" fmla="val 73322"/>
                <a:gd name="f104" fmla="val 69192"/>
                <a:gd name="f105" fmla="val 79286"/>
                <a:gd name="f106" fmla="val 73427"/>
                <a:gd name="f107" fmla="val 82408"/>
                <a:gd name="f108" fmla="val 87714"/>
                <a:gd name="f109" fmla="val 92886"/>
                <a:gd name="f110" fmla="val 190993"/>
                <a:gd name="f111" fmla="val 172249"/>
                <a:gd name="f112" fmla="val 179174"/>
                <a:gd name="f113" fmla="val 191025"/>
                <a:gd name="f114" fmla="val 184766"/>
                <a:gd name="f115" fmla="val 196660"/>
                <a:gd name="f116" fmla="val 184746"/>
                <a:gd name="f117" fmla="val 184753"/>
                <a:gd name="f118" fmla="val 345134"/>
                <a:gd name="f119" fmla="val 179148"/>
                <a:gd name="f120" fmla="val 350753"/>
                <a:gd name="f121" fmla="val 172225"/>
                <a:gd name="f122" fmla="val 350761"/>
                <a:gd name="f123" fmla="val 171774"/>
                <a:gd name="f124" fmla="val 171325"/>
                <a:gd name="f125" fmla="val 350737"/>
                <a:gd name="f126" fmla="val 170877"/>
                <a:gd name="f127" fmla="val 350689"/>
                <a:gd name="f128" fmla="val 164201"/>
                <a:gd name="f129" fmla="val 349614"/>
                <a:gd name="f130" fmla="val 159387"/>
                <a:gd name="f131" fmla="val 343710"/>
                <a:gd name="f132" fmla="val 159676"/>
                <a:gd name="f133" fmla="val 216396"/>
                <a:gd name="f134" fmla="val 34562"/>
                <a:gd name="f135" fmla="val 216370"/>
                <a:gd name="f136" fmla="val 19079"/>
                <a:gd name="f137" fmla="val 200882"/>
                <a:gd name="f138" fmla="val 19058"/>
                <a:gd name="f139" fmla="val 55024"/>
                <a:gd name="f140" fmla="val 18687"/>
                <a:gd name="f141" fmla="val 36918"/>
                <a:gd name="f142" fmla="val 32046"/>
                <a:gd name="f143" fmla="val 21454"/>
                <a:gd name="f144" fmla="val 50014"/>
                <a:gd name="f145" fmla="val 19191"/>
                <a:gd name="f146" fmla="val 59593"/>
                <a:gd name="f147" fmla="val 18146"/>
                <a:gd name="f148" fmla="val 69163"/>
                <a:gd name="f149" fmla="val 21221"/>
                <a:gd name="f150" fmla="val 76341"/>
                <a:gd name="f151" fmla="val 27649"/>
                <a:gd name="f152" fmla="val 79970"/>
                <a:gd name="f153" fmla="val 30907"/>
                <a:gd name="f154" fmla="val 85064"/>
                <a:gd name="f155" fmla="val 35669"/>
                <a:gd name="f156" fmla="val 90399"/>
                <a:gd name="f157" fmla="val 40168"/>
                <a:gd name="f158" fmla="val 95953"/>
                <a:gd name="f159" fmla="val 44384"/>
                <a:gd name="f160" fmla="val 127767"/>
                <a:gd name="f161" fmla="val 67711"/>
                <a:gd name="f162" fmla="val 185431"/>
                <a:gd name="f163" fmla="val 192360"/>
                <a:gd name="f164" fmla="val 67714"/>
                <a:gd name="f165" fmla="val 197974"/>
                <a:gd name="f166" fmla="val 73333"/>
                <a:gd name="f167" fmla="val 197971"/>
                <a:gd name="f168" fmla="val 80260"/>
                <a:gd name="f169" fmla="val 197970"/>
                <a:gd name="f170" fmla="val 80704"/>
                <a:gd name="f171" fmla="val 197947"/>
                <a:gd name="f172" fmla="val 81148"/>
                <a:gd name="f173" fmla="val 197900"/>
                <a:gd name="f174" fmla="val 81589"/>
                <a:gd name="f175" fmla="val 196828"/>
                <a:gd name="f176" fmla="val 88265"/>
                <a:gd name="f177" fmla="val 190930"/>
                <a:gd name="f178" fmla="val 93084"/>
                <a:gd name="f179" fmla="val 92800"/>
                <a:gd name="f180" fmla="val 123662"/>
                <a:gd name="f181" fmla="val 120985"/>
                <a:gd name="f182" fmla="val 92793"/>
                <a:gd name="f183" fmla="val 118378"/>
                <a:gd name="f184" fmla="val 91950"/>
                <a:gd name="f185" fmla="val 116204"/>
                <a:gd name="f186" fmla="val 90390"/>
                <a:gd name="f187" fmla="+- 0 0 -90"/>
                <a:gd name="f188" fmla="*/ f3 1 217023"/>
                <a:gd name="f189" fmla="*/ f4 1 369796"/>
                <a:gd name="f190" fmla="val f5"/>
                <a:gd name="f191" fmla="val f6"/>
                <a:gd name="f192" fmla="val f7"/>
                <a:gd name="f193" fmla="*/ f187 f0 1"/>
                <a:gd name="f194" fmla="+- f192 0 f190"/>
                <a:gd name="f195" fmla="+- f191 0 f190"/>
                <a:gd name="f196" fmla="*/ f193 1 f2"/>
                <a:gd name="f197" fmla="*/ f195 1 217023"/>
                <a:gd name="f198" fmla="*/ f194 1 369796"/>
                <a:gd name="f199" fmla="*/ 172182 f195 1"/>
                <a:gd name="f200" fmla="*/ 171991 f194 1"/>
                <a:gd name="f201" fmla="*/ 106698 f195 1"/>
                <a:gd name="f202" fmla="*/ 107002 f194 1"/>
                <a:gd name="f203" fmla="*/ 123643 f195 1"/>
                <a:gd name="f204" fmla="*/ 111898 f194 1"/>
                <a:gd name="f205" fmla="*/ 184174 f195 1"/>
                <a:gd name="f206" fmla="*/ 216854 f195 1"/>
                <a:gd name="f207" fmla="*/ 83532 f194 1"/>
                <a:gd name="f208" fmla="*/ 188675 f195 1"/>
                <a:gd name="f209" fmla="*/ 48875 f194 1"/>
                <a:gd name="f210" fmla="*/ 185422 f195 1"/>
                <a:gd name="f211" fmla="*/ 48709 f194 1"/>
                <a:gd name="f212" fmla="*/ 133987 f195 1"/>
                <a:gd name="f213" fmla="*/ 107222 f195 1"/>
                <a:gd name="f214" fmla="*/ 29068 f194 1"/>
                <a:gd name="f215" fmla="*/ 92744 f195 1"/>
                <a:gd name="f216" fmla="*/ 16829 f194 1"/>
                <a:gd name="f217" fmla="*/ 89029 f195 1"/>
                <a:gd name="f218" fmla="*/ 13485 f194 1"/>
                <a:gd name="f219" fmla="*/ 47805 f195 1"/>
                <a:gd name="f220" fmla="*/ 322 f194 1"/>
                <a:gd name="f221" fmla="*/ 8 f195 1"/>
                <a:gd name="f222" fmla="*/ 55233 f194 1"/>
                <a:gd name="f223" fmla="*/ 181773 f194 1"/>
                <a:gd name="f224" fmla="*/ 53672 f195 1"/>
                <a:gd name="f225" fmla="*/ 235446 f194 1"/>
                <a:gd name="f226" fmla="*/ 140607 f195 1"/>
                <a:gd name="f227" fmla="*/ 336954 f194 1"/>
                <a:gd name="f228" fmla="*/ 168963 f195 1"/>
                <a:gd name="f229" fmla="*/ 369644 f194 1"/>
                <a:gd name="f230" fmla="*/ 172125 f195 1"/>
                <a:gd name="f231" fmla="*/ 369797 f194 1"/>
                <a:gd name="f232" fmla="*/ 203796 f195 1"/>
                <a:gd name="f233" fmla="*/ 338335 f194 1"/>
                <a:gd name="f234" fmla="*/ 338212 f194 1"/>
                <a:gd name="f235" fmla="*/ 203585 f194 1"/>
                <a:gd name="f236" fmla="*/ 84733 f195 1"/>
                <a:gd name="f237" fmla="*/ 67073 f194 1"/>
                <a:gd name="f238" fmla="*/ 71412 f195 1"/>
                <a:gd name="f239" fmla="*/ 69087 f194 1"/>
                <a:gd name="f240" fmla="*/ 73427 f195 1"/>
                <a:gd name="f241" fmla="*/ 82408 f194 1"/>
                <a:gd name="f242" fmla="*/ 87714 f195 1"/>
                <a:gd name="f243" fmla="*/ 92886 f194 1"/>
                <a:gd name="f244" fmla="*/ 190993 f194 1"/>
                <a:gd name="f245" fmla="*/ 172249 f195 1"/>
                <a:gd name="f246" fmla="*/ 184746 f195 1"/>
                <a:gd name="f247" fmla="*/ 172225 f195 1"/>
                <a:gd name="f248" fmla="*/ 350761 f194 1"/>
                <a:gd name="f249" fmla="*/ 170877 f195 1"/>
                <a:gd name="f250" fmla="*/ 350689 f194 1"/>
                <a:gd name="f251" fmla="*/ 159676 f195 1"/>
                <a:gd name="f252" fmla="*/ 216396 f194 1"/>
                <a:gd name="f253" fmla="*/ 19058 f195 1"/>
                <a:gd name="f254" fmla="*/ 55024 f194 1"/>
                <a:gd name="f255" fmla="*/ 50014 f195 1"/>
                <a:gd name="f256" fmla="*/ 19191 f194 1"/>
                <a:gd name="f257" fmla="*/ 76341 f195 1"/>
                <a:gd name="f258" fmla="*/ 27649 f194 1"/>
                <a:gd name="f259" fmla="*/ 79970 f195 1"/>
                <a:gd name="f260" fmla="*/ 30907 f194 1"/>
                <a:gd name="f261" fmla="*/ 95953 f195 1"/>
                <a:gd name="f262" fmla="*/ 44384 f194 1"/>
                <a:gd name="f263" fmla="*/ 127767 f195 1"/>
                <a:gd name="f264" fmla="*/ 67711 f194 1"/>
                <a:gd name="f265" fmla="*/ 185431 f195 1"/>
                <a:gd name="f266" fmla="*/ 197971 f195 1"/>
                <a:gd name="f267" fmla="*/ 80260 f194 1"/>
                <a:gd name="f268" fmla="*/ 197900 f195 1"/>
                <a:gd name="f269" fmla="*/ 81589 f194 1"/>
                <a:gd name="f270" fmla="*/ 92800 f194 1"/>
                <a:gd name="f271" fmla="*/ 123662 f195 1"/>
                <a:gd name="f272" fmla="*/ 116204 f195 1"/>
                <a:gd name="f273" fmla="*/ 90390 f194 1"/>
                <a:gd name="f274" fmla="+- f196 0 f1"/>
                <a:gd name="f275" fmla="*/ f199 1 217023"/>
                <a:gd name="f276" fmla="*/ f200 1 369796"/>
                <a:gd name="f277" fmla="*/ f201 1 217023"/>
                <a:gd name="f278" fmla="*/ f202 1 369796"/>
                <a:gd name="f279" fmla="*/ f203 1 217023"/>
                <a:gd name="f280" fmla="*/ f204 1 369796"/>
                <a:gd name="f281" fmla="*/ f205 1 217023"/>
                <a:gd name="f282" fmla="*/ f206 1 217023"/>
                <a:gd name="f283" fmla="*/ f207 1 369796"/>
                <a:gd name="f284" fmla="*/ f208 1 217023"/>
                <a:gd name="f285" fmla="*/ f209 1 369796"/>
                <a:gd name="f286" fmla="*/ f210 1 217023"/>
                <a:gd name="f287" fmla="*/ f211 1 369796"/>
                <a:gd name="f288" fmla="*/ f212 1 217023"/>
                <a:gd name="f289" fmla="*/ f213 1 217023"/>
                <a:gd name="f290" fmla="*/ f214 1 369796"/>
                <a:gd name="f291" fmla="*/ f215 1 217023"/>
                <a:gd name="f292" fmla="*/ f216 1 369796"/>
                <a:gd name="f293" fmla="*/ f217 1 217023"/>
                <a:gd name="f294" fmla="*/ f218 1 369796"/>
                <a:gd name="f295" fmla="*/ f219 1 217023"/>
                <a:gd name="f296" fmla="*/ f220 1 369796"/>
                <a:gd name="f297" fmla="*/ f221 1 217023"/>
                <a:gd name="f298" fmla="*/ f222 1 369796"/>
                <a:gd name="f299" fmla="*/ f223 1 369796"/>
                <a:gd name="f300" fmla="*/ f224 1 217023"/>
                <a:gd name="f301" fmla="*/ f225 1 369796"/>
                <a:gd name="f302" fmla="*/ f226 1 217023"/>
                <a:gd name="f303" fmla="*/ f227 1 369796"/>
                <a:gd name="f304" fmla="*/ f228 1 217023"/>
                <a:gd name="f305" fmla="*/ f229 1 369796"/>
                <a:gd name="f306" fmla="*/ f230 1 217023"/>
                <a:gd name="f307" fmla="*/ f231 1 369796"/>
                <a:gd name="f308" fmla="*/ f232 1 217023"/>
                <a:gd name="f309" fmla="*/ f233 1 369796"/>
                <a:gd name="f310" fmla="*/ f234 1 369796"/>
                <a:gd name="f311" fmla="*/ f235 1 369796"/>
                <a:gd name="f312" fmla="*/ f236 1 217023"/>
                <a:gd name="f313" fmla="*/ f237 1 369796"/>
                <a:gd name="f314" fmla="*/ f238 1 217023"/>
                <a:gd name="f315" fmla="*/ f239 1 369796"/>
                <a:gd name="f316" fmla="*/ f240 1 217023"/>
                <a:gd name="f317" fmla="*/ f241 1 369796"/>
                <a:gd name="f318" fmla="*/ f242 1 217023"/>
                <a:gd name="f319" fmla="*/ f243 1 369796"/>
                <a:gd name="f320" fmla="*/ f244 1 369796"/>
                <a:gd name="f321" fmla="*/ f245 1 217023"/>
                <a:gd name="f322" fmla="*/ f246 1 217023"/>
                <a:gd name="f323" fmla="*/ f247 1 217023"/>
                <a:gd name="f324" fmla="*/ f248 1 369796"/>
                <a:gd name="f325" fmla="*/ f249 1 217023"/>
                <a:gd name="f326" fmla="*/ f250 1 369796"/>
                <a:gd name="f327" fmla="*/ f251 1 217023"/>
                <a:gd name="f328" fmla="*/ f252 1 369796"/>
                <a:gd name="f329" fmla="*/ f253 1 217023"/>
                <a:gd name="f330" fmla="*/ f254 1 369796"/>
                <a:gd name="f331" fmla="*/ f255 1 217023"/>
                <a:gd name="f332" fmla="*/ f256 1 369796"/>
                <a:gd name="f333" fmla="*/ f257 1 217023"/>
                <a:gd name="f334" fmla="*/ f258 1 369796"/>
                <a:gd name="f335" fmla="*/ f259 1 217023"/>
                <a:gd name="f336" fmla="*/ f260 1 369796"/>
                <a:gd name="f337" fmla="*/ f261 1 217023"/>
                <a:gd name="f338" fmla="*/ f262 1 369796"/>
                <a:gd name="f339" fmla="*/ f263 1 217023"/>
                <a:gd name="f340" fmla="*/ f264 1 369796"/>
                <a:gd name="f341" fmla="*/ f265 1 217023"/>
                <a:gd name="f342" fmla="*/ f266 1 217023"/>
                <a:gd name="f343" fmla="*/ f267 1 369796"/>
                <a:gd name="f344" fmla="*/ f268 1 217023"/>
                <a:gd name="f345" fmla="*/ f269 1 369796"/>
                <a:gd name="f346" fmla="*/ f270 1 369796"/>
                <a:gd name="f347" fmla="*/ f271 1 217023"/>
                <a:gd name="f348" fmla="*/ f272 1 217023"/>
                <a:gd name="f349" fmla="*/ f273 1 369796"/>
                <a:gd name="f350" fmla="*/ f190 1 f197"/>
                <a:gd name="f351" fmla="*/ f191 1 f197"/>
                <a:gd name="f352" fmla="*/ f190 1 f198"/>
                <a:gd name="f353" fmla="*/ f192 1 f198"/>
                <a:gd name="f354" fmla="*/ f275 1 f197"/>
                <a:gd name="f355" fmla="*/ f276 1 f198"/>
                <a:gd name="f356" fmla="*/ f277 1 f197"/>
                <a:gd name="f357" fmla="*/ f278 1 f198"/>
                <a:gd name="f358" fmla="*/ f279 1 f197"/>
                <a:gd name="f359" fmla="*/ f280 1 f198"/>
                <a:gd name="f360" fmla="*/ f281 1 f197"/>
                <a:gd name="f361" fmla="*/ f282 1 f197"/>
                <a:gd name="f362" fmla="*/ f283 1 f198"/>
                <a:gd name="f363" fmla="*/ f284 1 f197"/>
                <a:gd name="f364" fmla="*/ f285 1 f198"/>
                <a:gd name="f365" fmla="*/ f286 1 f197"/>
                <a:gd name="f366" fmla="*/ f287 1 f198"/>
                <a:gd name="f367" fmla="*/ f288 1 f197"/>
                <a:gd name="f368" fmla="*/ f289 1 f197"/>
                <a:gd name="f369" fmla="*/ f290 1 f198"/>
                <a:gd name="f370" fmla="*/ f291 1 f197"/>
                <a:gd name="f371" fmla="*/ f292 1 f198"/>
                <a:gd name="f372" fmla="*/ f293 1 f197"/>
                <a:gd name="f373" fmla="*/ f294 1 f198"/>
                <a:gd name="f374" fmla="*/ f295 1 f197"/>
                <a:gd name="f375" fmla="*/ f296 1 f198"/>
                <a:gd name="f376" fmla="*/ f297 1 f197"/>
                <a:gd name="f377" fmla="*/ f298 1 f198"/>
                <a:gd name="f378" fmla="*/ f299 1 f198"/>
                <a:gd name="f379" fmla="*/ f300 1 f197"/>
                <a:gd name="f380" fmla="*/ f301 1 f198"/>
                <a:gd name="f381" fmla="*/ f302 1 f197"/>
                <a:gd name="f382" fmla="*/ f303 1 f198"/>
                <a:gd name="f383" fmla="*/ f304 1 f197"/>
                <a:gd name="f384" fmla="*/ f305 1 f198"/>
                <a:gd name="f385" fmla="*/ f306 1 f197"/>
                <a:gd name="f386" fmla="*/ f307 1 f198"/>
                <a:gd name="f387" fmla="*/ f308 1 f197"/>
                <a:gd name="f388" fmla="*/ f309 1 f198"/>
                <a:gd name="f389" fmla="*/ f310 1 f198"/>
                <a:gd name="f390" fmla="*/ f311 1 f198"/>
                <a:gd name="f391" fmla="*/ f312 1 f197"/>
                <a:gd name="f392" fmla="*/ f313 1 f198"/>
                <a:gd name="f393" fmla="*/ f314 1 f197"/>
                <a:gd name="f394" fmla="*/ f315 1 f198"/>
                <a:gd name="f395" fmla="*/ f316 1 f197"/>
                <a:gd name="f396" fmla="*/ f317 1 f198"/>
                <a:gd name="f397" fmla="*/ f318 1 f197"/>
                <a:gd name="f398" fmla="*/ f319 1 f198"/>
                <a:gd name="f399" fmla="*/ f320 1 f198"/>
                <a:gd name="f400" fmla="*/ f321 1 f197"/>
                <a:gd name="f401" fmla="*/ f322 1 f197"/>
                <a:gd name="f402" fmla="*/ f323 1 f197"/>
                <a:gd name="f403" fmla="*/ f324 1 f198"/>
                <a:gd name="f404" fmla="*/ f325 1 f197"/>
                <a:gd name="f405" fmla="*/ f326 1 f198"/>
                <a:gd name="f406" fmla="*/ f327 1 f197"/>
                <a:gd name="f407" fmla="*/ f328 1 f198"/>
                <a:gd name="f408" fmla="*/ f329 1 f197"/>
                <a:gd name="f409" fmla="*/ f330 1 f198"/>
                <a:gd name="f410" fmla="*/ f331 1 f197"/>
                <a:gd name="f411" fmla="*/ f332 1 f198"/>
                <a:gd name="f412" fmla="*/ f333 1 f197"/>
                <a:gd name="f413" fmla="*/ f334 1 f198"/>
                <a:gd name="f414" fmla="*/ f335 1 f197"/>
                <a:gd name="f415" fmla="*/ f336 1 f198"/>
                <a:gd name="f416" fmla="*/ f337 1 f197"/>
                <a:gd name="f417" fmla="*/ f338 1 f198"/>
                <a:gd name="f418" fmla="*/ f339 1 f197"/>
                <a:gd name="f419" fmla="*/ f340 1 f198"/>
                <a:gd name="f420" fmla="*/ f341 1 f197"/>
                <a:gd name="f421" fmla="*/ f342 1 f197"/>
                <a:gd name="f422" fmla="*/ f343 1 f198"/>
                <a:gd name="f423" fmla="*/ f344 1 f197"/>
                <a:gd name="f424" fmla="*/ f345 1 f198"/>
                <a:gd name="f425" fmla="*/ f346 1 f198"/>
                <a:gd name="f426" fmla="*/ f347 1 f197"/>
                <a:gd name="f427" fmla="*/ f348 1 f197"/>
                <a:gd name="f428" fmla="*/ f349 1 f198"/>
                <a:gd name="f429" fmla="*/ f350 f188 1"/>
                <a:gd name="f430" fmla="*/ f351 f188 1"/>
                <a:gd name="f431" fmla="*/ f353 f189 1"/>
                <a:gd name="f432" fmla="*/ f352 f189 1"/>
                <a:gd name="f433" fmla="*/ f354 f188 1"/>
                <a:gd name="f434" fmla="*/ f355 f189 1"/>
                <a:gd name="f435" fmla="*/ f356 f188 1"/>
                <a:gd name="f436" fmla="*/ f357 f189 1"/>
                <a:gd name="f437" fmla="*/ f358 f188 1"/>
                <a:gd name="f438" fmla="*/ f359 f189 1"/>
                <a:gd name="f439" fmla="*/ f360 f188 1"/>
                <a:gd name="f440" fmla="*/ f361 f188 1"/>
                <a:gd name="f441" fmla="*/ f362 f189 1"/>
                <a:gd name="f442" fmla="*/ f363 f188 1"/>
                <a:gd name="f443" fmla="*/ f364 f189 1"/>
                <a:gd name="f444" fmla="*/ f365 f188 1"/>
                <a:gd name="f445" fmla="*/ f366 f189 1"/>
                <a:gd name="f446" fmla="*/ f367 f188 1"/>
                <a:gd name="f447" fmla="*/ f368 f188 1"/>
                <a:gd name="f448" fmla="*/ f369 f189 1"/>
                <a:gd name="f449" fmla="*/ f370 f188 1"/>
                <a:gd name="f450" fmla="*/ f371 f189 1"/>
                <a:gd name="f451" fmla="*/ f372 f188 1"/>
                <a:gd name="f452" fmla="*/ f373 f189 1"/>
                <a:gd name="f453" fmla="*/ f374 f188 1"/>
                <a:gd name="f454" fmla="*/ f375 f189 1"/>
                <a:gd name="f455" fmla="*/ f376 f188 1"/>
                <a:gd name="f456" fmla="*/ f377 f189 1"/>
                <a:gd name="f457" fmla="*/ f378 f189 1"/>
                <a:gd name="f458" fmla="*/ f379 f188 1"/>
                <a:gd name="f459" fmla="*/ f380 f189 1"/>
                <a:gd name="f460" fmla="*/ f381 f188 1"/>
                <a:gd name="f461" fmla="*/ f382 f189 1"/>
                <a:gd name="f462" fmla="*/ f383 f188 1"/>
                <a:gd name="f463" fmla="*/ f384 f189 1"/>
                <a:gd name="f464" fmla="*/ f385 f188 1"/>
                <a:gd name="f465" fmla="*/ f386 f189 1"/>
                <a:gd name="f466" fmla="*/ f387 f188 1"/>
                <a:gd name="f467" fmla="*/ f388 f189 1"/>
                <a:gd name="f468" fmla="*/ f389 f189 1"/>
                <a:gd name="f469" fmla="*/ f390 f189 1"/>
                <a:gd name="f470" fmla="*/ f391 f188 1"/>
                <a:gd name="f471" fmla="*/ f392 f189 1"/>
                <a:gd name="f472" fmla="*/ f393 f188 1"/>
                <a:gd name="f473" fmla="*/ f394 f189 1"/>
                <a:gd name="f474" fmla="*/ f395 f188 1"/>
                <a:gd name="f475" fmla="*/ f396 f189 1"/>
                <a:gd name="f476" fmla="*/ f397 f188 1"/>
                <a:gd name="f477" fmla="*/ f398 f189 1"/>
                <a:gd name="f478" fmla="*/ f399 f189 1"/>
                <a:gd name="f479" fmla="*/ f400 f188 1"/>
                <a:gd name="f480" fmla="*/ f401 f188 1"/>
                <a:gd name="f481" fmla="*/ f402 f188 1"/>
                <a:gd name="f482" fmla="*/ f403 f189 1"/>
                <a:gd name="f483" fmla="*/ f404 f188 1"/>
                <a:gd name="f484" fmla="*/ f405 f189 1"/>
                <a:gd name="f485" fmla="*/ f406 f188 1"/>
                <a:gd name="f486" fmla="*/ f407 f189 1"/>
                <a:gd name="f487" fmla="*/ f408 f188 1"/>
                <a:gd name="f488" fmla="*/ f409 f189 1"/>
                <a:gd name="f489" fmla="*/ f410 f188 1"/>
                <a:gd name="f490" fmla="*/ f411 f189 1"/>
                <a:gd name="f491" fmla="*/ f412 f188 1"/>
                <a:gd name="f492" fmla="*/ f413 f189 1"/>
                <a:gd name="f493" fmla="*/ f414 f188 1"/>
                <a:gd name="f494" fmla="*/ f415 f189 1"/>
                <a:gd name="f495" fmla="*/ f416 f188 1"/>
                <a:gd name="f496" fmla="*/ f417 f189 1"/>
                <a:gd name="f497" fmla="*/ f418 f188 1"/>
                <a:gd name="f498" fmla="*/ f419 f189 1"/>
                <a:gd name="f499" fmla="*/ f420 f188 1"/>
                <a:gd name="f500" fmla="*/ f421 f188 1"/>
                <a:gd name="f501" fmla="*/ f422 f189 1"/>
                <a:gd name="f502" fmla="*/ f423 f188 1"/>
                <a:gd name="f503" fmla="*/ f424 f189 1"/>
                <a:gd name="f504" fmla="*/ f425 f189 1"/>
                <a:gd name="f505" fmla="*/ f426 f188 1"/>
                <a:gd name="f506" fmla="*/ f427 f188 1"/>
                <a:gd name="f507" fmla="*/ f428 f18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74">
                  <a:pos x="f433" y="f434"/>
                </a:cxn>
                <a:cxn ang="f274">
                  <a:pos x="f435" y="f434"/>
                </a:cxn>
                <a:cxn ang="f274">
                  <a:pos x="f435" y="f436"/>
                </a:cxn>
                <a:cxn ang="f274">
                  <a:pos x="f437" y="f438"/>
                </a:cxn>
                <a:cxn ang="f274">
                  <a:pos x="f439" y="f438"/>
                </a:cxn>
                <a:cxn ang="f274">
                  <a:pos x="f440" y="f441"/>
                </a:cxn>
                <a:cxn ang="f274">
                  <a:pos x="f442" y="f443"/>
                </a:cxn>
                <a:cxn ang="f274">
                  <a:pos x="f444" y="f445"/>
                </a:cxn>
                <a:cxn ang="f274">
                  <a:pos x="f446" y="f445"/>
                </a:cxn>
                <a:cxn ang="f274">
                  <a:pos x="f447" y="f448"/>
                </a:cxn>
                <a:cxn ang="f274">
                  <a:pos x="f449" y="f450"/>
                </a:cxn>
                <a:cxn ang="f274">
                  <a:pos x="f451" y="f452"/>
                </a:cxn>
                <a:cxn ang="f274">
                  <a:pos x="f453" y="f454"/>
                </a:cxn>
                <a:cxn ang="f274">
                  <a:pos x="f455" y="f456"/>
                </a:cxn>
                <a:cxn ang="f274">
                  <a:pos x="f455" y="f457"/>
                </a:cxn>
                <a:cxn ang="f274">
                  <a:pos x="f458" y="f459"/>
                </a:cxn>
                <a:cxn ang="f274">
                  <a:pos x="f460" y="f459"/>
                </a:cxn>
                <a:cxn ang="f274">
                  <a:pos x="f460" y="f461"/>
                </a:cxn>
                <a:cxn ang="f274">
                  <a:pos x="f462" y="f463"/>
                </a:cxn>
                <a:cxn ang="f274">
                  <a:pos x="f464" y="f465"/>
                </a:cxn>
                <a:cxn ang="f274">
                  <a:pos x="f466" y="f467"/>
                </a:cxn>
                <a:cxn ang="f274">
                  <a:pos x="f466" y="f468"/>
                </a:cxn>
                <a:cxn ang="f274">
                  <a:pos x="f466" y="f469"/>
                </a:cxn>
                <a:cxn ang="f274">
                  <a:pos x="f433" y="f434"/>
                </a:cxn>
                <a:cxn ang="f274">
                  <a:pos x="f470" y="f471"/>
                </a:cxn>
                <a:cxn ang="f274">
                  <a:pos x="f472" y="f473"/>
                </a:cxn>
                <a:cxn ang="f274">
                  <a:pos x="f474" y="f475"/>
                </a:cxn>
                <a:cxn ang="f274">
                  <a:pos x="f476" y="f477"/>
                </a:cxn>
                <a:cxn ang="f274">
                  <a:pos x="f476" y="f478"/>
                </a:cxn>
                <a:cxn ang="f274">
                  <a:pos x="f479" y="f478"/>
                </a:cxn>
                <a:cxn ang="f274">
                  <a:pos x="f480" y="f469"/>
                </a:cxn>
                <a:cxn ang="f274">
                  <a:pos x="f480" y="f468"/>
                </a:cxn>
                <a:cxn ang="f274">
                  <a:pos x="f481" y="f482"/>
                </a:cxn>
                <a:cxn ang="f274">
                  <a:pos x="f483" y="f484"/>
                </a:cxn>
                <a:cxn ang="f274">
                  <a:pos x="f485" y="f461"/>
                </a:cxn>
                <a:cxn ang="f274">
                  <a:pos x="f485" y="f486"/>
                </a:cxn>
                <a:cxn ang="f274">
                  <a:pos x="f458" y="f486"/>
                </a:cxn>
                <a:cxn ang="f274">
                  <a:pos x="f487" y="f457"/>
                </a:cxn>
                <a:cxn ang="f274">
                  <a:pos x="f487" y="f488"/>
                </a:cxn>
                <a:cxn ang="f274">
                  <a:pos x="f489" y="f490"/>
                </a:cxn>
                <a:cxn ang="f274">
                  <a:pos x="f491" y="f492"/>
                </a:cxn>
                <a:cxn ang="f274">
                  <a:pos x="f493" y="f494"/>
                </a:cxn>
                <a:cxn ang="f274">
                  <a:pos x="f495" y="f496"/>
                </a:cxn>
                <a:cxn ang="f274">
                  <a:pos x="f497" y="f498"/>
                </a:cxn>
                <a:cxn ang="f274">
                  <a:pos x="f499" y="f498"/>
                </a:cxn>
                <a:cxn ang="f274">
                  <a:pos x="f500" y="f501"/>
                </a:cxn>
                <a:cxn ang="f274">
                  <a:pos x="f502" y="f503"/>
                </a:cxn>
                <a:cxn ang="f274">
                  <a:pos x="f439" y="f504"/>
                </a:cxn>
                <a:cxn ang="f274">
                  <a:pos x="f505" y="f504"/>
                </a:cxn>
                <a:cxn ang="f274">
                  <a:pos x="f506" y="f507"/>
                </a:cxn>
              </a:cxnLst>
              <a:rect l="f429" t="f432" r="f430" b="f431"/>
              <a:pathLst>
                <a:path w="217023" h="369796">
                  <a:moveTo>
                    <a:pt x="f8" y="f9"/>
                  </a:moveTo>
                  <a:lnTo>
                    <a:pt x="f10" y="f9"/>
                  </a:lnTo>
                  <a:lnTo>
                    <a:pt x="f10" y="f11"/>
                  </a:lnTo>
                  <a:cubicBezTo>
                    <a:pt x="f12" y="f13"/>
                    <a:pt x="f14" y="f15"/>
                    <a:pt x="f16" y="f17"/>
                  </a:cubicBezTo>
                  <a:lnTo>
                    <a:pt x="f18" y="f17"/>
                  </a:lnTo>
                  <a:cubicBezTo>
                    <a:pt x="f19" y="f20"/>
                    <a:pt x="f21" y="f22"/>
                    <a:pt x="f23" y="f24"/>
                  </a:cubicBezTo>
                  <a:cubicBezTo>
                    <a:pt x="f25" y="f26"/>
                    <a:pt x="f27" y="f28"/>
                    <a:pt x="f29" y="f30"/>
                  </a:cubicBezTo>
                  <a:cubicBezTo>
                    <a:pt x="f31" y="f32"/>
                    <a:pt x="f33" y="f34"/>
                    <a:pt x="f35" y="f36"/>
                  </a:cubicBezTo>
                  <a:lnTo>
                    <a:pt x="f37" y="f36"/>
                  </a:lnTo>
                  <a:lnTo>
                    <a:pt x="f38" y="f39"/>
                  </a:lnTo>
                  <a:cubicBezTo>
                    <a:pt x="f40" y="f41"/>
                    <a:pt x="f42" y="f43"/>
                    <a:pt x="f44" y="f45"/>
                  </a:cubicBezTo>
                  <a:lnTo>
                    <a:pt x="f46" y="f47"/>
                  </a:lnTo>
                  <a:cubicBezTo>
                    <a:pt x="f48" y="f49"/>
                    <a:pt x="f50" y="f51"/>
                    <a:pt x="f52" y="f53"/>
                  </a:cubicBezTo>
                  <a:cubicBezTo>
                    <a:pt x="f54" y="f55"/>
                    <a:pt x="f56" y="f57"/>
                    <a:pt x="f58" y="f59"/>
                  </a:cubicBezTo>
                  <a:lnTo>
                    <a:pt x="f58" y="f60"/>
                  </a:lnTo>
                  <a:cubicBezTo>
                    <a:pt x="f61" y="f62"/>
                    <a:pt x="f63" y="f64"/>
                    <a:pt x="f65" y="f66"/>
                  </a:cubicBezTo>
                  <a:lnTo>
                    <a:pt x="f67" y="f66"/>
                  </a:lnTo>
                  <a:lnTo>
                    <a:pt x="f67" y="f68"/>
                  </a:lnTo>
                  <a:cubicBezTo>
                    <a:pt x="f69" y="f70"/>
                    <a:pt x="f71" y="f72"/>
                    <a:pt x="f73" y="f74"/>
                  </a:cubicBezTo>
                  <a:cubicBezTo>
                    <a:pt x="f75" y="f76"/>
                    <a:pt x="f77" y="f78"/>
                    <a:pt x="f79" y="f78"/>
                  </a:cubicBezTo>
                  <a:cubicBezTo>
                    <a:pt x="f80" y="f81"/>
                    <a:pt x="f82" y="f83"/>
                    <a:pt x="f84" y="f85"/>
                  </a:cubicBezTo>
                  <a:cubicBezTo>
                    <a:pt x="f84" y="f86"/>
                    <a:pt x="f84" y="f87"/>
                    <a:pt x="f84" y="f88"/>
                  </a:cubicBezTo>
                  <a:lnTo>
                    <a:pt x="f84" y="f89"/>
                  </a:lnTo>
                  <a:cubicBezTo>
                    <a:pt x="f90" y="f91"/>
                    <a:pt x="f92" y="f93"/>
                    <a:pt x="f8" y="f9"/>
                  </a:cubicBezTo>
                  <a:close/>
                  <a:moveTo>
                    <a:pt x="f94" y="f95"/>
                  </a:moveTo>
                  <a:cubicBezTo>
                    <a:pt x="f96" y="f97"/>
                    <a:pt x="f98" y="f99"/>
                    <a:pt x="f100" y="f101"/>
                  </a:cubicBezTo>
                  <a:cubicBezTo>
                    <a:pt x="f102" y="f103"/>
                    <a:pt x="f104" y="f105"/>
                    <a:pt x="f106" y="f107"/>
                  </a:cubicBezTo>
                  <a:lnTo>
                    <a:pt x="f108" y="f109"/>
                  </a:lnTo>
                  <a:lnTo>
                    <a:pt x="f108" y="f110"/>
                  </a:lnTo>
                  <a:lnTo>
                    <a:pt x="f111" y="f110"/>
                  </a:lnTo>
                  <a:cubicBezTo>
                    <a:pt x="f112" y="f113"/>
                    <a:pt x="f114" y="f115"/>
                    <a:pt x="f116" y="f89"/>
                  </a:cubicBezTo>
                  <a:lnTo>
                    <a:pt x="f116" y="f88"/>
                  </a:lnTo>
                  <a:cubicBezTo>
                    <a:pt x="f117" y="f118"/>
                    <a:pt x="f119" y="f120"/>
                    <a:pt x="f121" y="f122"/>
                  </a:cubicBezTo>
                  <a:cubicBezTo>
                    <a:pt x="f123" y="f122"/>
                    <a:pt x="f124" y="f125"/>
                    <a:pt x="f126" y="f127"/>
                  </a:cubicBezTo>
                  <a:cubicBezTo>
                    <a:pt x="f128" y="f129"/>
                    <a:pt x="f130" y="f131"/>
                    <a:pt x="f132" y="f68"/>
                  </a:cubicBezTo>
                  <a:lnTo>
                    <a:pt x="f132" y="f133"/>
                  </a:lnTo>
                  <a:lnTo>
                    <a:pt x="f65" y="f133"/>
                  </a:lnTo>
                  <a:cubicBezTo>
                    <a:pt x="f134" y="f135"/>
                    <a:pt x="f136" y="f137"/>
                    <a:pt x="f138" y="f60"/>
                  </a:cubicBezTo>
                  <a:lnTo>
                    <a:pt x="f138" y="f139"/>
                  </a:lnTo>
                  <a:cubicBezTo>
                    <a:pt x="f140" y="f141"/>
                    <a:pt x="f142" y="f143"/>
                    <a:pt x="f144" y="f145"/>
                  </a:cubicBezTo>
                  <a:cubicBezTo>
                    <a:pt x="f146" y="f147"/>
                    <a:pt x="f148" y="f149"/>
                    <a:pt x="f150" y="f151"/>
                  </a:cubicBezTo>
                  <a:lnTo>
                    <a:pt x="f152" y="f153"/>
                  </a:lnTo>
                  <a:cubicBezTo>
                    <a:pt x="f154" y="f155"/>
                    <a:pt x="f156" y="f157"/>
                    <a:pt x="f158" y="f159"/>
                  </a:cubicBezTo>
                  <a:lnTo>
                    <a:pt x="f160" y="f161"/>
                  </a:lnTo>
                  <a:lnTo>
                    <a:pt x="f162" y="f161"/>
                  </a:lnTo>
                  <a:cubicBezTo>
                    <a:pt x="f163" y="f164"/>
                    <a:pt x="f165" y="f166"/>
                    <a:pt x="f167" y="f168"/>
                  </a:cubicBezTo>
                  <a:cubicBezTo>
                    <a:pt x="f169" y="f170"/>
                    <a:pt x="f171" y="f172"/>
                    <a:pt x="f173" y="f174"/>
                  </a:cubicBezTo>
                  <a:cubicBezTo>
                    <a:pt x="f175" y="f176"/>
                    <a:pt x="f177" y="f178"/>
                    <a:pt x="f18" y="f179"/>
                  </a:cubicBezTo>
                  <a:lnTo>
                    <a:pt x="f180" y="f179"/>
                  </a:lnTo>
                  <a:cubicBezTo>
                    <a:pt x="f181" y="f182"/>
                    <a:pt x="f183" y="f184"/>
                    <a:pt x="f185" y="f186"/>
                  </a:cubicBezTo>
                  <a:close/>
                </a:path>
              </a:pathLst>
            </a:custGeom>
            <a:gradFill>
              <a:gsLst>
                <a:gs pos="0">
                  <a:srgbClr val="3A5BE0"/>
                </a:gs>
                <a:gs pos="100000">
                  <a:srgbClr val="2441BF"/>
                </a:gs>
              </a:gsLst>
              <a:lin ang="10800000"/>
            </a:gra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14" name="Freeform: Shape 27">
              <a:extLst>
                <a:ext uri="{FF2B5EF4-FFF2-40B4-BE49-F238E27FC236}">
                  <a16:creationId xmlns:a16="http://schemas.microsoft.com/office/drawing/2014/main" id="{2C26CC3D-ADFF-E7BA-2463-59BE35131AF8}"/>
                </a:ext>
              </a:extLst>
            </p:cNvPr>
            <p:cNvSpPr/>
            <p:nvPr/>
          </p:nvSpPr>
          <p:spPr>
            <a:xfrm>
              <a:off x="4641668" y="6070344"/>
              <a:ext cx="65553" cy="93314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95250"/>
                <a:gd name="f7" fmla="val 47625"/>
                <a:gd name="f8" fmla="val 73927"/>
                <a:gd name="f9" fmla="val 21323"/>
                <a:gd name="f10" fmla="val 19050"/>
                <a:gd name="f11" fmla="val 63407"/>
                <a:gd name="f12" fmla="val 76200"/>
                <a:gd name="f13" fmla="val 31843"/>
                <a:gd name="f14" fmla="+- 0 0 -90"/>
                <a:gd name="f15" fmla="*/ f3 1 95250"/>
                <a:gd name="f16" fmla="*/ f4 1 95250"/>
                <a:gd name="f17" fmla="val f5"/>
                <a:gd name="f18" fmla="val f6"/>
                <a:gd name="f19" fmla="*/ f14 f0 1"/>
                <a:gd name="f20" fmla="+- f18 0 f17"/>
                <a:gd name="f21" fmla="*/ f19 1 f2"/>
                <a:gd name="f22" fmla="*/ f20 1 95250"/>
                <a:gd name="f23" fmla="*/ 47625 f20 1"/>
                <a:gd name="f24" fmla="*/ 95250 f20 1"/>
                <a:gd name="f25" fmla="*/ 0 f20 1"/>
                <a:gd name="f26" fmla="*/ 19050 f20 1"/>
                <a:gd name="f27" fmla="*/ 76200 f20 1"/>
                <a:gd name="f28" fmla="+- f21 0 f1"/>
                <a:gd name="f29" fmla="*/ f23 1 95250"/>
                <a:gd name="f30" fmla="*/ f24 1 95250"/>
                <a:gd name="f31" fmla="*/ f25 1 95250"/>
                <a:gd name="f32" fmla="*/ f26 1 95250"/>
                <a:gd name="f33" fmla="*/ f27 1 95250"/>
                <a:gd name="f34" fmla="*/ f17 1 f22"/>
                <a:gd name="f35" fmla="*/ f18 1 f22"/>
                <a:gd name="f36" fmla="*/ f29 1 f22"/>
                <a:gd name="f37" fmla="*/ f30 1 f22"/>
                <a:gd name="f38" fmla="*/ f31 1 f22"/>
                <a:gd name="f39" fmla="*/ f32 1 f22"/>
                <a:gd name="f40" fmla="*/ f33 1 f22"/>
                <a:gd name="f41" fmla="*/ f34 f15 1"/>
                <a:gd name="f42" fmla="*/ f35 f15 1"/>
                <a:gd name="f43" fmla="*/ f35 f16 1"/>
                <a:gd name="f44" fmla="*/ f34 f16 1"/>
                <a:gd name="f45" fmla="*/ f36 f15 1"/>
                <a:gd name="f46" fmla="*/ f37 f16 1"/>
                <a:gd name="f47" fmla="*/ f37 f15 1"/>
                <a:gd name="f48" fmla="*/ f36 f16 1"/>
                <a:gd name="f49" fmla="*/ f38 f16 1"/>
                <a:gd name="f50" fmla="*/ f38 f15 1"/>
                <a:gd name="f51" fmla="*/ f39 f16 1"/>
                <a:gd name="f52" fmla="*/ f40 f15 1"/>
                <a:gd name="f53" fmla="*/ f40 f16 1"/>
                <a:gd name="f54" fmla="*/ f39 f1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45" y="f46"/>
                </a:cxn>
                <a:cxn ang="f28">
                  <a:pos x="f47" y="f48"/>
                </a:cxn>
                <a:cxn ang="f28">
                  <a:pos x="f45" y="f49"/>
                </a:cxn>
                <a:cxn ang="f28">
                  <a:pos x="f50" y="f48"/>
                </a:cxn>
                <a:cxn ang="f28">
                  <a:pos x="f45" y="f46"/>
                </a:cxn>
                <a:cxn ang="f28">
                  <a:pos x="f45" y="f51"/>
                </a:cxn>
                <a:cxn ang="f28">
                  <a:pos x="f52" y="f48"/>
                </a:cxn>
                <a:cxn ang="f28">
                  <a:pos x="f45" y="f53"/>
                </a:cxn>
                <a:cxn ang="f28">
                  <a:pos x="f54" y="f48"/>
                </a:cxn>
                <a:cxn ang="f28">
                  <a:pos x="f45" y="f51"/>
                </a:cxn>
              </a:cxnLst>
              <a:rect l="f41" t="f44" r="f42" b="f43"/>
              <a:pathLst>
                <a:path w="95250" h="95250">
                  <a:moveTo>
                    <a:pt x="f7" y="f6"/>
                  </a:moveTo>
                  <a:cubicBezTo>
                    <a:pt x="f8" y="f6"/>
                    <a:pt x="f6" y="f8"/>
                    <a:pt x="f6" y="f7"/>
                  </a:cubicBezTo>
                  <a:cubicBezTo>
                    <a:pt x="f6" y="f9"/>
                    <a:pt x="f8" y="f5"/>
                    <a:pt x="f7" y="f5"/>
                  </a:cubicBezTo>
                  <a:cubicBezTo>
                    <a:pt x="f9" y="f5"/>
                    <a:pt x="f5" y="f9"/>
                    <a:pt x="f5" y="f7"/>
                  </a:cubicBezTo>
                  <a:cubicBezTo>
                    <a:pt x="f5" y="f8"/>
                    <a:pt x="f9" y="f6"/>
                    <a:pt x="f7" y="f6"/>
                  </a:cubicBezTo>
                  <a:close/>
                  <a:moveTo>
                    <a:pt x="f7" y="f10"/>
                  </a:moveTo>
                  <a:cubicBezTo>
                    <a:pt x="f11" y="f10"/>
                    <a:pt x="f12" y="f13"/>
                    <a:pt x="f12" y="f7"/>
                  </a:cubicBezTo>
                  <a:cubicBezTo>
                    <a:pt x="f12" y="f11"/>
                    <a:pt x="f11" y="f12"/>
                    <a:pt x="f7" y="f12"/>
                  </a:cubicBezTo>
                  <a:cubicBezTo>
                    <a:pt x="f13" y="f12"/>
                    <a:pt x="f10" y="f11"/>
                    <a:pt x="f10" y="f7"/>
                  </a:cubicBezTo>
                  <a:cubicBezTo>
                    <a:pt x="f10" y="f13"/>
                    <a:pt x="f13" y="f10"/>
                    <a:pt x="f7" y="f10"/>
                  </a:cubicBezTo>
                  <a:close/>
                </a:path>
              </a:pathLst>
            </a:custGeom>
            <a:gradFill>
              <a:gsLst>
                <a:gs pos="0">
                  <a:srgbClr val="3A5BE0"/>
                </a:gs>
                <a:gs pos="100000">
                  <a:srgbClr val="2441BF"/>
                </a:gs>
              </a:gsLst>
              <a:lin ang="10800000"/>
            </a:gra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15" name="Freeform: Shape 28">
              <a:extLst>
                <a:ext uri="{FF2B5EF4-FFF2-40B4-BE49-F238E27FC236}">
                  <a16:creationId xmlns:a16="http://schemas.microsoft.com/office/drawing/2014/main" id="{B7D2C6FE-BC50-AC62-E1C5-B5A7DA16CACA}"/>
                </a:ext>
              </a:extLst>
            </p:cNvPr>
            <p:cNvSpPr/>
            <p:nvPr/>
          </p:nvSpPr>
          <p:spPr>
            <a:xfrm>
              <a:off x="4608859" y="6227109"/>
              <a:ext cx="118003" cy="317278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71450"/>
                <a:gd name="f7" fmla="val 323850"/>
                <a:gd name="f8" fmla="val 161925"/>
                <a:gd name="f9" fmla="val 209550"/>
                <a:gd name="f10" fmla="val 95250"/>
                <a:gd name="f11" fmla="val 53186"/>
                <a:gd name="f12" fmla="val 209502"/>
                <a:gd name="f13" fmla="val 19098"/>
                <a:gd name="f14" fmla="val 175414"/>
                <a:gd name="f15" fmla="val 19050"/>
                <a:gd name="f16" fmla="val 133350"/>
                <a:gd name="f17" fmla="val 9525"/>
                <a:gd name="f18" fmla="val 4264"/>
                <a:gd name="f19" fmla="val 14786"/>
                <a:gd name="f20" fmla="val 50"/>
                <a:gd name="f21" fmla="val 178599"/>
                <a:gd name="f22" fmla="val 31877"/>
                <a:gd name="f23" fmla="val 217587"/>
                <a:gd name="f24" fmla="val 76200"/>
                <a:gd name="f25" fmla="val 226695"/>
                <a:gd name="f26" fmla="val 304800"/>
                <a:gd name="f27" fmla="val 28575"/>
                <a:gd name="f28" fmla="val 142875"/>
                <a:gd name="f29" fmla="val 228600"/>
                <a:gd name="f30" fmla="val 167186"/>
                <a:gd name="f31" fmla="val 224336"/>
                <a:gd name="f32" fmla="val 219075"/>
                <a:gd name="f33" fmla="val 213814"/>
                <a:gd name="f34" fmla="+- 0 0 -90"/>
                <a:gd name="f35" fmla="*/ f3 1 171450"/>
                <a:gd name="f36" fmla="*/ f4 1 323850"/>
                <a:gd name="f37" fmla="val f5"/>
                <a:gd name="f38" fmla="val f6"/>
                <a:gd name="f39" fmla="val f7"/>
                <a:gd name="f40" fmla="*/ f34 f0 1"/>
                <a:gd name="f41" fmla="+- f39 0 f37"/>
                <a:gd name="f42" fmla="+- f38 0 f37"/>
                <a:gd name="f43" fmla="*/ f40 1 f2"/>
                <a:gd name="f44" fmla="*/ f42 1 171450"/>
                <a:gd name="f45" fmla="*/ f41 1 323850"/>
                <a:gd name="f46" fmla="*/ 161925 f42 1"/>
                <a:gd name="f47" fmla="*/ 209550 f41 1"/>
                <a:gd name="f48" fmla="*/ 95250 f42 1"/>
                <a:gd name="f49" fmla="*/ 19050 f42 1"/>
                <a:gd name="f50" fmla="*/ 133350 f41 1"/>
                <a:gd name="f51" fmla="*/ 9525 f41 1"/>
                <a:gd name="f52" fmla="*/ 9525 f42 1"/>
                <a:gd name="f53" fmla="*/ 0 f41 1"/>
                <a:gd name="f54" fmla="*/ 0 f42 1"/>
                <a:gd name="f55" fmla="*/ 76200 f42 1"/>
                <a:gd name="f56" fmla="*/ 226695 f41 1"/>
                <a:gd name="f57" fmla="*/ 304800 f41 1"/>
                <a:gd name="f58" fmla="*/ 28575 f42 1"/>
                <a:gd name="f59" fmla="*/ 323850 f41 1"/>
                <a:gd name="f60" fmla="*/ 142875 f42 1"/>
                <a:gd name="f61" fmla="*/ 228600 f41 1"/>
                <a:gd name="f62" fmla="*/ 171450 f42 1"/>
                <a:gd name="f63" fmla="*/ 219075 f41 1"/>
                <a:gd name="f64" fmla="+- f43 0 f1"/>
                <a:gd name="f65" fmla="*/ f46 1 171450"/>
                <a:gd name="f66" fmla="*/ f47 1 323850"/>
                <a:gd name="f67" fmla="*/ f48 1 171450"/>
                <a:gd name="f68" fmla="*/ f49 1 171450"/>
                <a:gd name="f69" fmla="*/ f50 1 323850"/>
                <a:gd name="f70" fmla="*/ f51 1 323850"/>
                <a:gd name="f71" fmla="*/ f52 1 171450"/>
                <a:gd name="f72" fmla="*/ f53 1 323850"/>
                <a:gd name="f73" fmla="*/ f54 1 171450"/>
                <a:gd name="f74" fmla="*/ f55 1 171450"/>
                <a:gd name="f75" fmla="*/ f56 1 323850"/>
                <a:gd name="f76" fmla="*/ f57 1 323850"/>
                <a:gd name="f77" fmla="*/ f58 1 171450"/>
                <a:gd name="f78" fmla="*/ f59 1 323850"/>
                <a:gd name="f79" fmla="*/ f60 1 171450"/>
                <a:gd name="f80" fmla="*/ f61 1 323850"/>
                <a:gd name="f81" fmla="*/ f62 1 171450"/>
                <a:gd name="f82" fmla="*/ f63 1 323850"/>
                <a:gd name="f83" fmla="*/ f37 1 f44"/>
                <a:gd name="f84" fmla="*/ f38 1 f44"/>
                <a:gd name="f85" fmla="*/ f37 1 f45"/>
                <a:gd name="f86" fmla="*/ f39 1 f45"/>
                <a:gd name="f87" fmla="*/ f65 1 f44"/>
                <a:gd name="f88" fmla="*/ f66 1 f45"/>
                <a:gd name="f89" fmla="*/ f67 1 f44"/>
                <a:gd name="f90" fmla="*/ f68 1 f44"/>
                <a:gd name="f91" fmla="*/ f69 1 f45"/>
                <a:gd name="f92" fmla="*/ f70 1 f45"/>
                <a:gd name="f93" fmla="*/ f71 1 f44"/>
                <a:gd name="f94" fmla="*/ f72 1 f45"/>
                <a:gd name="f95" fmla="*/ f73 1 f44"/>
                <a:gd name="f96" fmla="*/ f74 1 f44"/>
                <a:gd name="f97" fmla="*/ f75 1 f45"/>
                <a:gd name="f98" fmla="*/ f76 1 f45"/>
                <a:gd name="f99" fmla="*/ f77 1 f44"/>
                <a:gd name="f100" fmla="*/ f78 1 f45"/>
                <a:gd name="f101" fmla="*/ f79 1 f44"/>
                <a:gd name="f102" fmla="*/ f80 1 f45"/>
                <a:gd name="f103" fmla="*/ f81 1 f44"/>
                <a:gd name="f104" fmla="*/ f82 1 f45"/>
                <a:gd name="f105" fmla="*/ f83 f35 1"/>
                <a:gd name="f106" fmla="*/ f84 f35 1"/>
                <a:gd name="f107" fmla="*/ f86 f36 1"/>
                <a:gd name="f108" fmla="*/ f85 f36 1"/>
                <a:gd name="f109" fmla="*/ f87 f35 1"/>
                <a:gd name="f110" fmla="*/ f88 f36 1"/>
                <a:gd name="f111" fmla="*/ f89 f35 1"/>
                <a:gd name="f112" fmla="*/ f90 f35 1"/>
                <a:gd name="f113" fmla="*/ f91 f36 1"/>
                <a:gd name="f114" fmla="*/ f92 f36 1"/>
                <a:gd name="f115" fmla="*/ f93 f35 1"/>
                <a:gd name="f116" fmla="*/ f94 f36 1"/>
                <a:gd name="f117" fmla="*/ f95 f35 1"/>
                <a:gd name="f118" fmla="*/ f96 f35 1"/>
                <a:gd name="f119" fmla="*/ f97 f36 1"/>
                <a:gd name="f120" fmla="*/ f98 f36 1"/>
                <a:gd name="f121" fmla="*/ f99 f35 1"/>
                <a:gd name="f122" fmla="*/ f100 f36 1"/>
                <a:gd name="f123" fmla="*/ f101 f35 1"/>
                <a:gd name="f124" fmla="*/ f102 f36 1"/>
                <a:gd name="f125" fmla="*/ f103 f35 1"/>
                <a:gd name="f126" fmla="*/ f104 f3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64">
                  <a:pos x="f109" y="f110"/>
                </a:cxn>
                <a:cxn ang="f64">
                  <a:pos x="f111" y="f110"/>
                </a:cxn>
                <a:cxn ang="f64">
                  <a:pos x="f112" y="f113"/>
                </a:cxn>
                <a:cxn ang="f64">
                  <a:pos x="f112" y="f114"/>
                </a:cxn>
                <a:cxn ang="f64">
                  <a:pos x="f115" y="f116"/>
                </a:cxn>
                <a:cxn ang="f64">
                  <a:pos x="f117" y="f114"/>
                </a:cxn>
                <a:cxn ang="f64">
                  <a:pos x="f117" y="f113"/>
                </a:cxn>
                <a:cxn ang="f64">
                  <a:pos x="f118" y="f119"/>
                </a:cxn>
                <a:cxn ang="f64">
                  <a:pos x="f118" y="f120"/>
                </a:cxn>
                <a:cxn ang="f64">
                  <a:pos x="f121" y="f120"/>
                </a:cxn>
                <a:cxn ang="f64">
                  <a:pos x="f121" y="f122"/>
                </a:cxn>
                <a:cxn ang="f64">
                  <a:pos x="f123" y="f122"/>
                </a:cxn>
                <a:cxn ang="f64">
                  <a:pos x="f123" y="f120"/>
                </a:cxn>
                <a:cxn ang="f64">
                  <a:pos x="f111" y="f120"/>
                </a:cxn>
                <a:cxn ang="f64">
                  <a:pos x="f111" y="f124"/>
                </a:cxn>
                <a:cxn ang="f64">
                  <a:pos x="f109" y="f124"/>
                </a:cxn>
                <a:cxn ang="f64">
                  <a:pos x="f125" y="f126"/>
                </a:cxn>
                <a:cxn ang="f64">
                  <a:pos x="f109" y="f110"/>
                </a:cxn>
              </a:cxnLst>
              <a:rect l="f105" t="f108" r="f106" b="f107"/>
              <a:pathLst>
                <a:path w="171450" h="323850">
                  <a:moveTo>
                    <a:pt x="f8" y="f9"/>
                  </a:moveTo>
                  <a:lnTo>
                    <a:pt x="f10" y="f9"/>
                  </a:lnTo>
                  <a:cubicBezTo>
                    <a:pt x="f11" y="f12"/>
                    <a:pt x="f13" y="f14"/>
                    <a:pt x="f15" y="f16"/>
                  </a:cubicBezTo>
                  <a:lnTo>
                    <a:pt x="f15" y="f17"/>
                  </a:lnTo>
                  <a:cubicBezTo>
                    <a:pt x="f15" y="f18"/>
                    <a:pt x="f19" y="f5"/>
                    <a:pt x="f17" y="f5"/>
                  </a:cubicBezTo>
                  <a:cubicBezTo>
                    <a:pt x="f18" y="f5"/>
                    <a:pt x="f5" y="f18"/>
                    <a:pt x="f5" y="f17"/>
                  </a:cubicBezTo>
                  <a:lnTo>
                    <a:pt x="f5" y="f16"/>
                  </a:lnTo>
                  <a:cubicBezTo>
                    <a:pt x="f20" y="f21"/>
                    <a:pt x="f22" y="f23"/>
                    <a:pt x="f24" y="f25"/>
                  </a:cubicBezTo>
                  <a:lnTo>
                    <a:pt x="f24" y="f26"/>
                  </a:lnTo>
                  <a:lnTo>
                    <a:pt x="f27" y="f26"/>
                  </a:lnTo>
                  <a:lnTo>
                    <a:pt x="f27" y="f7"/>
                  </a:lnTo>
                  <a:lnTo>
                    <a:pt x="f28" y="f7"/>
                  </a:lnTo>
                  <a:lnTo>
                    <a:pt x="f28" y="f26"/>
                  </a:lnTo>
                  <a:lnTo>
                    <a:pt x="f10" y="f26"/>
                  </a:lnTo>
                  <a:lnTo>
                    <a:pt x="f10" y="f29"/>
                  </a:lnTo>
                  <a:lnTo>
                    <a:pt x="f8" y="f29"/>
                  </a:lnTo>
                  <a:cubicBezTo>
                    <a:pt x="f30" y="f29"/>
                    <a:pt x="f6" y="f31"/>
                    <a:pt x="f6" y="f32"/>
                  </a:cubicBezTo>
                  <a:cubicBezTo>
                    <a:pt x="f6" y="f33"/>
                    <a:pt x="f30" y="f9"/>
                    <a:pt x="f8" y="f9"/>
                  </a:cubicBezTo>
                  <a:close/>
                </a:path>
              </a:pathLst>
            </a:custGeom>
            <a:gradFill>
              <a:gsLst>
                <a:gs pos="0">
                  <a:srgbClr val="3A5BE0"/>
                </a:gs>
                <a:gs pos="100000">
                  <a:srgbClr val="2441BF"/>
                </a:gs>
              </a:gsLst>
              <a:lin ang="10800000"/>
            </a:gra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16" name="Freeform: Shape 29">
              <a:extLst>
                <a:ext uri="{FF2B5EF4-FFF2-40B4-BE49-F238E27FC236}">
                  <a16:creationId xmlns:a16="http://schemas.microsoft.com/office/drawing/2014/main" id="{397AEA83-0CDF-9AC0-956A-B12C5F59CB38}"/>
                </a:ext>
              </a:extLst>
            </p:cNvPr>
            <p:cNvSpPr/>
            <p:nvPr/>
          </p:nvSpPr>
          <p:spPr>
            <a:xfrm>
              <a:off x="4733419" y="6301761"/>
              <a:ext cx="236006" cy="242617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342900"/>
                <a:gd name="f7" fmla="val 247650"/>
                <a:gd name="f8" fmla="val 180975"/>
                <a:gd name="f9" fmla="val 19050"/>
                <a:gd name="f10" fmla="val 333375"/>
                <a:gd name="f11" fmla="val 338636"/>
                <a:gd name="f12" fmla="val 14786"/>
                <a:gd name="f13" fmla="val 9525"/>
                <a:gd name="f14" fmla="val 4264"/>
                <a:gd name="f15" fmla="val 161925"/>
                <a:gd name="f16" fmla="val 228600"/>
                <a:gd name="f17" fmla="val 95250"/>
                <a:gd name="f18" fmla="+- 0 0 -90"/>
                <a:gd name="f19" fmla="*/ f3 1 342900"/>
                <a:gd name="f20" fmla="*/ f4 1 247650"/>
                <a:gd name="f21" fmla="val f5"/>
                <a:gd name="f22" fmla="val f6"/>
                <a:gd name="f23" fmla="val f7"/>
                <a:gd name="f24" fmla="*/ f18 f0 1"/>
                <a:gd name="f25" fmla="+- f23 0 f21"/>
                <a:gd name="f26" fmla="+- f22 0 f21"/>
                <a:gd name="f27" fmla="*/ f24 1 f2"/>
                <a:gd name="f28" fmla="*/ f26 1 342900"/>
                <a:gd name="f29" fmla="*/ f25 1 247650"/>
                <a:gd name="f30" fmla="*/ 180975 f26 1"/>
                <a:gd name="f31" fmla="*/ 19050 f25 1"/>
                <a:gd name="f32" fmla="*/ 333375 f26 1"/>
                <a:gd name="f33" fmla="*/ 342900 f26 1"/>
                <a:gd name="f34" fmla="*/ 9525 f25 1"/>
                <a:gd name="f35" fmla="*/ 0 f25 1"/>
                <a:gd name="f36" fmla="*/ 9525 f26 1"/>
                <a:gd name="f37" fmla="*/ 0 f26 1"/>
                <a:gd name="f38" fmla="*/ 161925 f26 1"/>
                <a:gd name="f39" fmla="*/ 228600 f25 1"/>
                <a:gd name="f40" fmla="*/ 95250 f26 1"/>
                <a:gd name="f41" fmla="*/ 247650 f25 1"/>
                <a:gd name="f42" fmla="*/ 247650 f26 1"/>
                <a:gd name="f43" fmla="+- f27 0 f1"/>
                <a:gd name="f44" fmla="*/ f30 1 342900"/>
                <a:gd name="f45" fmla="*/ f31 1 247650"/>
                <a:gd name="f46" fmla="*/ f32 1 342900"/>
                <a:gd name="f47" fmla="*/ f33 1 342900"/>
                <a:gd name="f48" fmla="*/ f34 1 247650"/>
                <a:gd name="f49" fmla="*/ f35 1 247650"/>
                <a:gd name="f50" fmla="*/ f36 1 342900"/>
                <a:gd name="f51" fmla="*/ f37 1 342900"/>
                <a:gd name="f52" fmla="*/ f38 1 342900"/>
                <a:gd name="f53" fmla="*/ f39 1 247650"/>
                <a:gd name="f54" fmla="*/ f40 1 342900"/>
                <a:gd name="f55" fmla="*/ f41 1 247650"/>
                <a:gd name="f56" fmla="*/ f42 1 342900"/>
                <a:gd name="f57" fmla="*/ f21 1 f28"/>
                <a:gd name="f58" fmla="*/ f22 1 f28"/>
                <a:gd name="f59" fmla="*/ f21 1 f29"/>
                <a:gd name="f60" fmla="*/ f23 1 f29"/>
                <a:gd name="f61" fmla="*/ f44 1 f28"/>
                <a:gd name="f62" fmla="*/ f45 1 f29"/>
                <a:gd name="f63" fmla="*/ f46 1 f28"/>
                <a:gd name="f64" fmla="*/ f47 1 f28"/>
                <a:gd name="f65" fmla="*/ f48 1 f29"/>
                <a:gd name="f66" fmla="*/ f49 1 f29"/>
                <a:gd name="f67" fmla="*/ f50 1 f28"/>
                <a:gd name="f68" fmla="*/ f51 1 f28"/>
                <a:gd name="f69" fmla="*/ f52 1 f28"/>
                <a:gd name="f70" fmla="*/ f53 1 f29"/>
                <a:gd name="f71" fmla="*/ f54 1 f28"/>
                <a:gd name="f72" fmla="*/ f55 1 f29"/>
                <a:gd name="f73" fmla="*/ f56 1 f28"/>
                <a:gd name="f74" fmla="*/ f57 f19 1"/>
                <a:gd name="f75" fmla="*/ f58 f19 1"/>
                <a:gd name="f76" fmla="*/ f60 f20 1"/>
                <a:gd name="f77" fmla="*/ f59 f20 1"/>
                <a:gd name="f78" fmla="*/ f61 f19 1"/>
                <a:gd name="f79" fmla="*/ f62 f20 1"/>
                <a:gd name="f80" fmla="*/ f63 f19 1"/>
                <a:gd name="f81" fmla="*/ f64 f19 1"/>
                <a:gd name="f82" fmla="*/ f65 f20 1"/>
                <a:gd name="f83" fmla="*/ f66 f20 1"/>
                <a:gd name="f84" fmla="*/ f67 f19 1"/>
                <a:gd name="f85" fmla="*/ f68 f19 1"/>
                <a:gd name="f86" fmla="*/ f69 f19 1"/>
                <a:gd name="f87" fmla="*/ f70 f20 1"/>
                <a:gd name="f88" fmla="*/ f71 f19 1"/>
                <a:gd name="f89" fmla="*/ f72 f20 1"/>
                <a:gd name="f90" fmla="*/ f73 f1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43">
                  <a:pos x="f78" y="f79"/>
                </a:cxn>
                <a:cxn ang="f43">
                  <a:pos x="f80" y="f79"/>
                </a:cxn>
                <a:cxn ang="f43">
                  <a:pos x="f81" y="f82"/>
                </a:cxn>
                <a:cxn ang="f43">
                  <a:pos x="f80" y="f83"/>
                </a:cxn>
                <a:cxn ang="f43">
                  <a:pos x="f84" y="f83"/>
                </a:cxn>
                <a:cxn ang="f43">
                  <a:pos x="f85" y="f82"/>
                </a:cxn>
                <a:cxn ang="f43">
                  <a:pos x="f84" y="f79"/>
                </a:cxn>
                <a:cxn ang="f43">
                  <a:pos x="f86" y="f79"/>
                </a:cxn>
                <a:cxn ang="f43">
                  <a:pos x="f86" y="f87"/>
                </a:cxn>
                <a:cxn ang="f43">
                  <a:pos x="f88" y="f87"/>
                </a:cxn>
                <a:cxn ang="f43">
                  <a:pos x="f88" y="f89"/>
                </a:cxn>
                <a:cxn ang="f43">
                  <a:pos x="f90" y="f89"/>
                </a:cxn>
                <a:cxn ang="f43">
                  <a:pos x="f90" y="f87"/>
                </a:cxn>
                <a:cxn ang="f43">
                  <a:pos x="f78" y="f87"/>
                </a:cxn>
              </a:cxnLst>
              <a:rect l="f74" t="f77" r="f75" b="f76"/>
              <a:pathLst>
                <a:path w="342900" h="247650">
                  <a:moveTo>
                    <a:pt x="f8" y="f9"/>
                  </a:moveTo>
                  <a:lnTo>
                    <a:pt x="f10" y="f9"/>
                  </a:lnTo>
                  <a:cubicBezTo>
                    <a:pt x="f11" y="f9"/>
                    <a:pt x="f6" y="f12"/>
                    <a:pt x="f6" y="f13"/>
                  </a:cubicBezTo>
                  <a:cubicBezTo>
                    <a:pt x="f6" y="f14"/>
                    <a:pt x="f11" y="f5"/>
                    <a:pt x="f10" y="f5"/>
                  </a:cubicBezTo>
                  <a:lnTo>
                    <a:pt x="f13" y="f5"/>
                  </a:lnTo>
                  <a:cubicBezTo>
                    <a:pt x="f14" y="f5"/>
                    <a:pt x="f5" y="f14"/>
                    <a:pt x="f5" y="f13"/>
                  </a:cubicBezTo>
                  <a:cubicBezTo>
                    <a:pt x="f5" y="f12"/>
                    <a:pt x="f14" y="f9"/>
                    <a:pt x="f13" y="f9"/>
                  </a:cubicBezTo>
                  <a:lnTo>
                    <a:pt x="f15" y="f9"/>
                  </a:lnTo>
                  <a:lnTo>
                    <a:pt x="f15" y="f16"/>
                  </a:lnTo>
                  <a:lnTo>
                    <a:pt x="f17" y="f16"/>
                  </a:lnTo>
                  <a:lnTo>
                    <a:pt x="f17" y="f7"/>
                  </a:lnTo>
                  <a:lnTo>
                    <a:pt x="f7" y="f7"/>
                  </a:lnTo>
                  <a:lnTo>
                    <a:pt x="f7" y="f16"/>
                  </a:lnTo>
                  <a:lnTo>
                    <a:pt x="f8" y="f16"/>
                  </a:lnTo>
                  <a:close/>
                </a:path>
              </a:pathLst>
            </a:custGeom>
            <a:gradFill>
              <a:gsLst>
                <a:gs pos="0">
                  <a:srgbClr val="3A5BE0"/>
                </a:gs>
                <a:gs pos="100000">
                  <a:srgbClr val="2441BF"/>
                </a:gs>
              </a:gsLst>
              <a:lin ang="10800000"/>
            </a:gra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17" name="Freeform: Shape 30">
              <a:extLst>
                <a:ext uri="{FF2B5EF4-FFF2-40B4-BE49-F238E27FC236}">
                  <a16:creationId xmlns:a16="http://schemas.microsoft.com/office/drawing/2014/main" id="{F009FBFB-713F-D77F-FCAD-19802F273C10}"/>
                </a:ext>
              </a:extLst>
            </p:cNvPr>
            <p:cNvSpPr/>
            <p:nvPr/>
          </p:nvSpPr>
          <p:spPr>
            <a:xfrm>
              <a:off x="4911818" y="6174486"/>
              <a:ext cx="149385" cy="362331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217039"/>
                <a:gd name="f7" fmla="val 369844"/>
                <a:gd name="f8" fmla="val 217030"/>
                <a:gd name="f9" fmla="val 181821"/>
                <a:gd name="f10" fmla="val 55406"/>
                <a:gd name="f11" fmla="val 217554"/>
                <a:gd name="f12" fmla="val 27459"/>
                <a:gd name="f13" fmla="val 196841"/>
                <a:gd name="f14" fmla="val 3652"/>
                <a:gd name="f15" fmla="val 169091"/>
                <a:gd name="f16" fmla="val 303"/>
                <a:gd name="f17" fmla="val 154149"/>
                <a:gd name="f18" fmla="val -1298"/>
                <a:gd name="f19" fmla="val 139226"/>
                <a:gd name="f20" fmla="val 3487"/>
                <a:gd name="f21" fmla="val 128000"/>
                <a:gd name="f22" fmla="val 13477"/>
                <a:gd name="f23" fmla="val 124285"/>
                <a:gd name="f24" fmla="val 16829"/>
                <a:gd name="f25" fmla="val 119670"/>
                <a:gd name="f26" fmla="val 21153"/>
                <a:gd name="f27" fmla="val 114838"/>
                <a:gd name="f28" fmla="val 25238"/>
                <a:gd name="f29" fmla="val 109807"/>
                <a:gd name="f30" fmla="val 29069"/>
                <a:gd name="f31" fmla="val 83032"/>
                <a:gd name="f32" fmla="val 48710"/>
                <a:gd name="f33" fmla="val 31597"/>
                <a:gd name="f34" fmla="val 14143"/>
                <a:gd name="f35" fmla="val 48713"/>
                <a:gd name="f36" fmla="val -4"/>
                <a:gd name="f37" fmla="val 62867"/>
                <a:gd name="f38" fmla="val 80320"/>
                <a:gd name="f39" fmla="val 1"/>
                <a:gd name="f40" fmla="val 81394"/>
                <a:gd name="f41" fmla="val 55"/>
                <a:gd name="f42" fmla="val 82465"/>
                <a:gd name="f43" fmla="val 165"/>
                <a:gd name="f44" fmla="val 83533"/>
                <a:gd name="f45" fmla="val 2297"/>
                <a:gd name="f46" fmla="val 99906"/>
                <a:gd name="f47" fmla="val 16344"/>
                <a:gd name="f48" fmla="val 112095"/>
                <a:gd name="f49" fmla="val 32855"/>
                <a:gd name="f50" fmla="val 111898"/>
                <a:gd name="f51" fmla="val 93395"/>
                <a:gd name="f52" fmla="val 99391"/>
                <a:gd name="f53" fmla="val 111916"/>
                <a:gd name="f54" fmla="val 105270"/>
                <a:gd name="f55" fmla="val 110235"/>
                <a:gd name="f56" fmla="val 110350"/>
                <a:gd name="f57" fmla="val 107050"/>
                <a:gd name="f58" fmla="val 172087"/>
                <a:gd name="f59" fmla="val 44885"/>
                <a:gd name="f60" fmla="val 27442"/>
                <a:gd name="f61" fmla="val 172108"/>
                <a:gd name="f62" fmla="val 13307"/>
                <a:gd name="f63" fmla="val 186239"/>
                <a:gd name="f64" fmla="val 13281"/>
                <a:gd name="f65" fmla="val 203681"/>
                <a:gd name="f66" fmla="val 338260"/>
                <a:gd name="f67" fmla="val 13275"/>
                <a:gd name="f68" fmla="val 355698"/>
                <a:gd name="f69" fmla="val 27408"/>
                <a:gd name="f70" fmla="val 369840"/>
                <a:gd name="f71" fmla="val 44847"/>
                <a:gd name="f72" fmla="val 369845"/>
                <a:gd name="f73" fmla="val 44878"/>
                <a:gd name="f74" fmla="val 44910"/>
                <a:gd name="f75" fmla="val 44942"/>
                <a:gd name="f76" fmla="val 45990"/>
                <a:gd name="f77" fmla="val 47037"/>
                <a:gd name="f78" fmla="val 48104"/>
                <a:gd name="f79" fmla="val 369693"/>
                <a:gd name="f80" fmla="val 64479"/>
                <a:gd name="f81" fmla="val 367564"/>
                <a:gd name="f82" fmla="val 76666"/>
                <a:gd name="f83" fmla="val 353513"/>
                <a:gd name="f84" fmla="val 76460"/>
                <a:gd name="f85" fmla="val 337003"/>
                <a:gd name="f86" fmla="val 235495"/>
                <a:gd name="f87" fmla="val 163395"/>
                <a:gd name="f88" fmla="val 193012"/>
                <a:gd name="f89" fmla="val 235447"/>
                <a:gd name="f90" fmla="val 217004"/>
                <a:gd name="f91" fmla="val 211438"/>
                <a:gd name="f92" fmla="val 100825"/>
                <a:gd name="f93" fmla="val 90439"/>
                <a:gd name="f94" fmla="val 98653"/>
                <a:gd name="f95" fmla="val 91997"/>
                <a:gd name="f96" fmla="val 96049"/>
                <a:gd name="f97" fmla="val 92839"/>
                <a:gd name="f98" fmla="val 93376"/>
                <a:gd name="f99" fmla="val 92848"/>
                <a:gd name="f100" fmla="val 32893"/>
                <a:gd name="f101" fmla="val 26140"/>
                <a:gd name="f102" fmla="val 93115"/>
                <a:gd name="f103" fmla="val 20249"/>
                <a:gd name="f104" fmla="val 88306"/>
                <a:gd name="f105" fmla="val 19158"/>
                <a:gd name="f106" fmla="val 81637"/>
                <a:gd name="f107" fmla="val 18421"/>
                <a:gd name="f108" fmla="val 74749"/>
                <a:gd name="f109" fmla="val 23409"/>
                <a:gd name="f110" fmla="val 68567"/>
                <a:gd name="f111" fmla="val 30297"/>
                <a:gd name="f112" fmla="val 67831"/>
                <a:gd name="f113" fmla="val 30742"/>
                <a:gd name="f114" fmla="val 67783"/>
                <a:gd name="f115" fmla="val 31189"/>
                <a:gd name="f116" fmla="val 67760"/>
                <a:gd name="f117" fmla="val 31635"/>
                <a:gd name="f118" fmla="val 89300"/>
                <a:gd name="f119" fmla="val 121113"/>
                <a:gd name="f120" fmla="val 44433"/>
                <a:gd name="f121" fmla="val 126666"/>
                <a:gd name="f122" fmla="val 40219"/>
                <a:gd name="f123" fmla="val 131998"/>
                <a:gd name="f124" fmla="val 35720"/>
                <a:gd name="f125" fmla="val 137087"/>
                <a:gd name="f126" fmla="val 30955"/>
                <a:gd name="f127" fmla="val 140725"/>
                <a:gd name="f128" fmla="val 27688"/>
                <a:gd name="f129" fmla="val 147865"/>
                <a:gd name="f130" fmla="val 21293"/>
                <a:gd name="f131" fmla="val 157377"/>
                <a:gd name="f132" fmla="val 18216"/>
                <a:gd name="f133" fmla="val 166909"/>
                <a:gd name="f134" fmla="val 19220"/>
                <a:gd name="f135" fmla="val 184975"/>
                <a:gd name="f136" fmla="val 21470"/>
                <a:gd name="f137" fmla="val 198403"/>
                <a:gd name="f138" fmla="val 37034"/>
                <a:gd name="f139" fmla="val 197980"/>
                <a:gd name="f140" fmla="val 55234"/>
                <a:gd name="f141" fmla="val 197959"/>
                <a:gd name="f142" fmla="val 200931"/>
                <a:gd name="f143" fmla="val 182476"/>
                <a:gd name="f144" fmla="val 216418"/>
                <a:gd name="f145" fmla="val 163366"/>
                <a:gd name="f146" fmla="val 216445"/>
                <a:gd name="f147" fmla="val 57410"/>
                <a:gd name="f148" fmla="val 57699"/>
                <a:gd name="f149" fmla="val 343762"/>
                <a:gd name="f150" fmla="val 52879"/>
                <a:gd name="f151" fmla="val 349666"/>
                <a:gd name="f152" fmla="val 46199"/>
                <a:gd name="f153" fmla="val 350738"/>
                <a:gd name="f154" fmla="val 42647"/>
                <a:gd name="f155" fmla="val 351147"/>
                <a:gd name="f156" fmla="val 39093"/>
                <a:gd name="f157" fmla="val 349989"/>
                <a:gd name="f158" fmla="val 36465"/>
                <a:gd name="f159" fmla="val 347566"/>
                <a:gd name="f160" fmla="val 33821"/>
                <a:gd name="f161" fmla="val 345196"/>
                <a:gd name="f162" fmla="val 32316"/>
                <a:gd name="f163" fmla="val 341810"/>
                <a:gd name="f164" fmla="val 32331"/>
                <a:gd name="f165" fmla="val 203634"/>
                <a:gd name="f166" fmla="val 32341"/>
                <a:gd name="f167" fmla="val 196706"/>
                <a:gd name="f168" fmla="val 37957"/>
                <a:gd name="f169" fmla="val 191095"/>
                <a:gd name="f170" fmla="val 191089"/>
                <a:gd name="f171" fmla="val 129400"/>
                <a:gd name="f172" fmla="val 92982"/>
                <a:gd name="f173" fmla="val 143688"/>
                <a:gd name="f174" fmla="val 82504"/>
                <a:gd name="f175" fmla="val 147922"/>
                <a:gd name="f176" fmla="val 79379"/>
                <a:gd name="f177" fmla="val 148822"/>
                <a:gd name="f178" fmla="val 73414"/>
                <a:gd name="f179" fmla="val 145697"/>
                <a:gd name="f180" fmla="val 69179"/>
                <a:gd name="f181" fmla="val 142572"/>
                <a:gd name="f182" fmla="val 64944"/>
                <a:gd name="f183" fmla="val 136607"/>
                <a:gd name="f184" fmla="val 64044"/>
                <a:gd name="f185" fmla="val 132372"/>
                <a:gd name="f186" fmla="val 67169"/>
                <a:gd name="f187" fmla="+- 0 0 -90"/>
                <a:gd name="f188" fmla="*/ f3 1 217039"/>
                <a:gd name="f189" fmla="*/ f4 1 369844"/>
                <a:gd name="f190" fmla="val f5"/>
                <a:gd name="f191" fmla="val f6"/>
                <a:gd name="f192" fmla="val f7"/>
                <a:gd name="f193" fmla="*/ f187 f0 1"/>
                <a:gd name="f194" fmla="+- f192 0 f190"/>
                <a:gd name="f195" fmla="+- f191 0 f190"/>
                <a:gd name="f196" fmla="*/ f193 1 f2"/>
                <a:gd name="f197" fmla="*/ f195 1 217039"/>
                <a:gd name="f198" fmla="*/ f194 1 369844"/>
                <a:gd name="f199" fmla="*/ 217030 f195 1"/>
                <a:gd name="f200" fmla="*/ 181821 f194 1"/>
                <a:gd name="f201" fmla="*/ 55406 f194 1"/>
                <a:gd name="f202" fmla="*/ 169091 f195 1"/>
                <a:gd name="f203" fmla="*/ 303 f194 1"/>
                <a:gd name="f204" fmla="*/ 128000 f195 1"/>
                <a:gd name="f205" fmla="*/ 13477 f194 1"/>
                <a:gd name="f206" fmla="*/ 124285 f195 1"/>
                <a:gd name="f207" fmla="*/ 16829 f194 1"/>
                <a:gd name="f208" fmla="*/ 109807 f195 1"/>
                <a:gd name="f209" fmla="*/ 29069 f194 1"/>
                <a:gd name="f210" fmla="*/ 83032 f195 1"/>
                <a:gd name="f211" fmla="*/ 48710 f194 1"/>
                <a:gd name="f212" fmla="*/ 31597 f195 1"/>
                <a:gd name="f213" fmla="*/ 0 f195 1"/>
                <a:gd name="f214" fmla="*/ 80320 f194 1"/>
                <a:gd name="f215" fmla="*/ 165 f195 1"/>
                <a:gd name="f216" fmla="*/ 83533 f194 1"/>
                <a:gd name="f217" fmla="*/ 32855 f195 1"/>
                <a:gd name="f218" fmla="*/ 111898 f194 1"/>
                <a:gd name="f219" fmla="*/ 93395 f195 1"/>
                <a:gd name="f220" fmla="*/ 110350 f195 1"/>
                <a:gd name="f221" fmla="*/ 107050 f194 1"/>
                <a:gd name="f222" fmla="*/ 172087 f194 1"/>
                <a:gd name="f223" fmla="*/ 44885 f195 1"/>
                <a:gd name="f224" fmla="*/ 13281 f195 1"/>
                <a:gd name="f225" fmla="*/ 203681 f194 1"/>
                <a:gd name="f226" fmla="*/ 338260 f194 1"/>
                <a:gd name="f227" fmla="*/ 44847 f195 1"/>
                <a:gd name="f228" fmla="*/ 369845 f194 1"/>
                <a:gd name="f229" fmla="*/ 44942 f195 1"/>
                <a:gd name="f230" fmla="*/ 48104 f195 1"/>
                <a:gd name="f231" fmla="*/ 369693 f194 1"/>
                <a:gd name="f232" fmla="*/ 76460 f195 1"/>
                <a:gd name="f233" fmla="*/ 337003 f194 1"/>
                <a:gd name="f234" fmla="*/ 235495 f194 1"/>
                <a:gd name="f235" fmla="*/ 163395 f195 1"/>
                <a:gd name="f236" fmla="*/ 100825 f195 1"/>
                <a:gd name="f237" fmla="*/ 90439 f194 1"/>
                <a:gd name="f238" fmla="*/ 93376 f195 1"/>
                <a:gd name="f239" fmla="*/ 92848 f194 1"/>
                <a:gd name="f240" fmla="*/ 32893 f195 1"/>
                <a:gd name="f241" fmla="*/ 19158 f195 1"/>
                <a:gd name="f242" fmla="*/ 81637 f194 1"/>
                <a:gd name="f243" fmla="*/ 30297 f195 1"/>
                <a:gd name="f244" fmla="*/ 67831 f194 1"/>
                <a:gd name="f245" fmla="*/ 31635 f195 1"/>
                <a:gd name="f246" fmla="*/ 67760 f194 1"/>
                <a:gd name="f247" fmla="*/ 89300 f195 1"/>
                <a:gd name="f248" fmla="*/ 121113 f195 1"/>
                <a:gd name="f249" fmla="*/ 44433 f194 1"/>
                <a:gd name="f250" fmla="*/ 137087 f195 1"/>
                <a:gd name="f251" fmla="*/ 30955 f194 1"/>
                <a:gd name="f252" fmla="*/ 140725 f195 1"/>
                <a:gd name="f253" fmla="*/ 27688 f194 1"/>
                <a:gd name="f254" fmla="*/ 166909 f195 1"/>
                <a:gd name="f255" fmla="*/ 19220 f194 1"/>
                <a:gd name="f256" fmla="*/ 197980 f195 1"/>
                <a:gd name="f257" fmla="*/ 55234 f194 1"/>
                <a:gd name="f258" fmla="*/ 163366 f195 1"/>
                <a:gd name="f259" fmla="*/ 216445 f194 1"/>
                <a:gd name="f260" fmla="*/ 57410 f195 1"/>
                <a:gd name="f261" fmla="*/ 46199 f195 1"/>
                <a:gd name="f262" fmla="*/ 350738 f194 1"/>
                <a:gd name="f263" fmla="*/ 36465 f195 1"/>
                <a:gd name="f264" fmla="*/ 347566 f194 1"/>
                <a:gd name="f265" fmla="*/ 32331 f195 1"/>
                <a:gd name="f266" fmla="*/ 203634 f194 1"/>
                <a:gd name="f267" fmla="*/ 191089 f194 1"/>
                <a:gd name="f268" fmla="*/ 129400 f195 1"/>
                <a:gd name="f269" fmla="*/ 92982 f194 1"/>
                <a:gd name="f270" fmla="*/ 143688 f195 1"/>
                <a:gd name="f271" fmla="*/ 82504 f194 1"/>
                <a:gd name="f272" fmla="*/ 145697 f195 1"/>
                <a:gd name="f273" fmla="*/ 69179 f194 1"/>
                <a:gd name="f274" fmla="*/ 132372 f195 1"/>
                <a:gd name="f275" fmla="*/ 67169 f194 1"/>
                <a:gd name="f276" fmla="+- f196 0 f1"/>
                <a:gd name="f277" fmla="*/ f199 1 217039"/>
                <a:gd name="f278" fmla="*/ f200 1 369844"/>
                <a:gd name="f279" fmla="*/ f201 1 369844"/>
                <a:gd name="f280" fmla="*/ f202 1 217039"/>
                <a:gd name="f281" fmla="*/ f203 1 369844"/>
                <a:gd name="f282" fmla="*/ f204 1 217039"/>
                <a:gd name="f283" fmla="*/ f205 1 369844"/>
                <a:gd name="f284" fmla="*/ f206 1 217039"/>
                <a:gd name="f285" fmla="*/ f207 1 369844"/>
                <a:gd name="f286" fmla="*/ f208 1 217039"/>
                <a:gd name="f287" fmla="*/ f209 1 369844"/>
                <a:gd name="f288" fmla="*/ f210 1 217039"/>
                <a:gd name="f289" fmla="*/ f211 1 369844"/>
                <a:gd name="f290" fmla="*/ f212 1 217039"/>
                <a:gd name="f291" fmla="*/ f213 1 217039"/>
                <a:gd name="f292" fmla="*/ f214 1 369844"/>
                <a:gd name="f293" fmla="*/ f215 1 217039"/>
                <a:gd name="f294" fmla="*/ f216 1 369844"/>
                <a:gd name="f295" fmla="*/ f217 1 217039"/>
                <a:gd name="f296" fmla="*/ f218 1 369844"/>
                <a:gd name="f297" fmla="*/ f219 1 217039"/>
                <a:gd name="f298" fmla="*/ f220 1 217039"/>
                <a:gd name="f299" fmla="*/ f221 1 369844"/>
                <a:gd name="f300" fmla="*/ f222 1 369844"/>
                <a:gd name="f301" fmla="*/ f223 1 217039"/>
                <a:gd name="f302" fmla="*/ f224 1 217039"/>
                <a:gd name="f303" fmla="*/ f225 1 369844"/>
                <a:gd name="f304" fmla="*/ f226 1 369844"/>
                <a:gd name="f305" fmla="*/ f227 1 217039"/>
                <a:gd name="f306" fmla="*/ f228 1 369844"/>
                <a:gd name="f307" fmla="*/ f229 1 217039"/>
                <a:gd name="f308" fmla="*/ f230 1 217039"/>
                <a:gd name="f309" fmla="*/ f231 1 369844"/>
                <a:gd name="f310" fmla="*/ f232 1 217039"/>
                <a:gd name="f311" fmla="*/ f233 1 369844"/>
                <a:gd name="f312" fmla="*/ f234 1 369844"/>
                <a:gd name="f313" fmla="*/ f235 1 217039"/>
                <a:gd name="f314" fmla="*/ f236 1 217039"/>
                <a:gd name="f315" fmla="*/ f237 1 369844"/>
                <a:gd name="f316" fmla="*/ f238 1 217039"/>
                <a:gd name="f317" fmla="*/ f239 1 369844"/>
                <a:gd name="f318" fmla="*/ f240 1 217039"/>
                <a:gd name="f319" fmla="*/ f241 1 217039"/>
                <a:gd name="f320" fmla="*/ f242 1 369844"/>
                <a:gd name="f321" fmla="*/ f243 1 217039"/>
                <a:gd name="f322" fmla="*/ f244 1 369844"/>
                <a:gd name="f323" fmla="*/ f245 1 217039"/>
                <a:gd name="f324" fmla="*/ f246 1 369844"/>
                <a:gd name="f325" fmla="*/ f247 1 217039"/>
                <a:gd name="f326" fmla="*/ f248 1 217039"/>
                <a:gd name="f327" fmla="*/ f249 1 369844"/>
                <a:gd name="f328" fmla="*/ f250 1 217039"/>
                <a:gd name="f329" fmla="*/ f251 1 369844"/>
                <a:gd name="f330" fmla="*/ f252 1 217039"/>
                <a:gd name="f331" fmla="*/ f253 1 369844"/>
                <a:gd name="f332" fmla="*/ f254 1 217039"/>
                <a:gd name="f333" fmla="*/ f255 1 369844"/>
                <a:gd name="f334" fmla="*/ f256 1 217039"/>
                <a:gd name="f335" fmla="*/ f257 1 369844"/>
                <a:gd name="f336" fmla="*/ f258 1 217039"/>
                <a:gd name="f337" fmla="*/ f259 1 369844"/>
                <a:gd name="f338" fmla="*/ f260 1 217039"/>
                <a:gd name="f339" fmla="*/ f261 1 217039"/>
                <a:gd name="f340" fmla="*/ f262 1 369844"/>
                <a:gd name="f341" fmla="*/ f263 1 217039"/>
                <a:gd name="f342" fmla="*/ f264 1 369844"/>
                <a:gd name="f343" fmla="*/ f265 1 217039"/>
                <a:gd name="f344" fmla="*/ f266 1 369844"/>
                <a:gd name="f345" fmla="*/ f267 1 369844"/>
                <a:gd name="f346" fmla="*/ f268 1 217039"/>
                <a:gd name="f347" fmla="*/ f269 1 369844"/>
                <a:gd name="f348" fmla="*/ f270 1 217039"/>
                <a:gd name="f349" fmla="*/ f271 1 369844"/>
                <a:gd name="f350" fmla="*/ f272 1 217039"/>
                <a:gd name="f351" fmla="*/ f273 1 369844"/>
                <a:gd name="f352" fmla="*/ f274 1 217039"/>
                <a:gd name="f353" fmla="*/ f275 1 369844"/>
                <a:gd name="f354" fmla="*/ f190 1 f197"/>
                <a:gd name="f355" fmla="*/ f191 1 f197"/>
                <a:gd name="f356" fmla="*/ f190 1 f198"/>
                <a:gd name="f357" fmla="*/ f192 1 f198"/>
                <a:gd name="f358" fmla="*/ f277 1 f197"/>
                <a:gd name="f359" fmla="*/ f278 1 f198"/>
                <a:gd name="f360" fmla="*/ f279 1 f198"/>
                <a:gd name="f361" fmla="*/ f280 1 f197"/>
                <a:gd name="f362" fmla="*/ f281 1 f198"/>
                <a:gd name="f363" fmla="*/ f282 1 f197"/>
                <a:gd name="f364" fmla="*/ f283 1 f198"/>
                <a:gd name="f365" fmla="*/ f284 1 f197"/>
                <a:gd name="f366" fmla="*/ f285 1 f198"/>
                <a:gd name="f367" fmla="*/ f286 1 f197"/>
                <a:gd name="f368" fmla="*/ f287 1 f198"/>
                <a:gd name="f369" fmla="*/ f288 1 f197"/>
                <a:gd name="f370" fmla="*/ f289 1 f198"/>
                <a:gd name="f371" fmla="*/ f290 1 f197"/>
                <a:gd name="f372" fmla="*/ f291 1 f197"/>
                <a:gd name="f373" fmla="*/ f292 1 f198"/>
                <a:gd name="f374" fmla="*/ f293 1 f197"/>
                <a:gd name="f375" fmla="*/ f294 1 f198"/>
                <a:gd name="f376" fmla="*/ f295 1 f197"/>
                <a:gd name="f377" fmla="*/ f296 1 f198"/>
                <a:gd name="f378" fmla="*/ f297 1 f197"/>
                <a:gd name="f379" fmla="*/ f298 1 f197"/>
                <a:gd name="f380" fmla="*/ f299 1 f198"/>
                <a:gd name="f381" fmla="*/ f300 1 f198"/>
                <a:gd name="f382" fmla="*/ f301 1 f197"/>
                <a:gd name="f383" fmla="*/ f302 1 f197"/>
                <a:gd name="f384" fmla="*/ f303 1 f198"/>
                <a:gd name="f385" fmla="*/ f304 1 f198"/>
                <a:gd name="f386" fmla="*/ f305 1 f197"/>
                <a:gd name="f387" fmla="*/ f306 1 f198"/>
                <a:gd name="f388" fmla="*/ f307 1 f197"/>
                <a:gd name="f389" fmla="*/ f308 1 f197"/>
                <a:gd name="f390" fmla="*/ f309 1 f198"/>
                <a:gd name="f391" fmla="*/ f310 1 f197"/>
                <a:gd name="f392" fmla="*/ f311 1 f198"/>
                <a:gd name="f393" fmla="*/ f312 1 f198"/>
                <a:gd name="f394" fmla="*/ f313 1 f197"/>
                <a:gd name="f395" fmla="*/ f314 1 f197"/>
                <a:gd name="f396" fmla="*/ f315 1 f198"/>
                <a:gd name="f397" fmla="*/ f316 1 f197"/>
                <a:gd name="f398" fmla="*/ f317 1 f198"/>
                <a:gd name="f399" fmla="*/ f318 1 f197"/>
                <a:gd name="f400" fmla="*/ f319 1 f197"/>
                <a:gd name="f401" fmla="*/ f320 1 f198"/>
                <a:gd name="f402" fmla="*/ f321 1 f197"/>
                <a:gd name="f403" fmla="*/ f322 1 f198"/>
                <a:gd name="f404" fmla="*/ f323 1 f197"/>
                <a:gd name="f405" fmla="*/ f324 1 f198"/>
                <a:gd name="f406" fmla="*/ f325 1 f197"/>
                <a:gd name="f407" fmla="*/ f326 1 f197"/>
                <a:gd name="f408" fmla="*/ f327 1 f198"/>
                <a:gd name="f409" fmla="*/ f328 1 f197"/>
                <a:gd name="f410" fmla="*/ f329 1 f198"/>
                <a:gd name="f411" fmla="*/ f330 1 f197"/>
                <a:gd name="f412" fmla="*/ f331 1 f198"/>
                <a:gd name="f413" fmla="*/ f332 1 f197"/>
                <a:gd name="f414" fmla="*/ f333 1 f198"/>
                <a:gd name="f415" fmla="*/ f334 1 f197"/>
                <a:gd name="f416" fmla="*/ f335 1 f198"/>
                <a:gd name="f417" fmla="*/ f336 1 f197"/>
                <a:gd name="f418" fmla="*/ f337 1 f198"/>
                <a:gd name="f419" fmla="*/ f338 1 f197"/>
                <a:gd name="f420" fmla="*/ f339 1 f197"/>
                <a:gd name="f421" fmla="*/ f340 1 f198"/>
                <a:gd name="f422" fmla="*/ f341 1 f197"/>
                <a:gd name="f423" fmla="*/ f342 1 f198"/>
                <a:gd name="f424" fmla="*/ f343 1 f197"/>
                <a:gd name="f425" fmla="*/ f344 1 f198"/>
                <a:gd name="f426" fmla="*/ f345 1 f198"/>
                <a:gd name="f427" fmla="*/ f346 1 f197"/>
                <a:gd name="f428" fmla="*/ f347 1 f198"/>
                <a:gd name="f429" fmla="*/ f348 1 f197"/>
                <a:gd name="f430" fmla="*/ f349 1 f198"/>
                <a:gd name="f431" fmla="*/ f350 1 f197"/>
                <a:gd name="f432" fmla="*/ f351 1 f198"/>
                <a:gd name="f433" fmla="*/ f352 1 f197"/>
                <a:gd name="f434" fmla="*/ f353 1 f198"/>
                <a:gd name="f435" fmla="*/ f354 f188 1"/>
                <a:gd name="f436" fmla="*/ f355 f188 1"/>
                <a:gd name="f437" fmla="*/ f357 f189 1"/>
                <a:gd name="f438" fmla="*/ f356 f189 1"/>
                <a:gd name="f439" fmla="*/ f358 f188 1"/>
                <a:gd name="f440" fmla="*/ f359 f189 1"/>
                <a:gd name="f441" fmla="*/ f360 f189 1"/>
                <a:gd name="f442" fmla="*/ f361 f188 1"/>
                <a:gd name="f443" fmla="*/ f362 f189 1"/>
                <a:gd name="f444" fmla="*/ f363 f188 1"/>
                <a:gd name="f445" fmla="*/ f364 f189 1"/>
                <a:gd name="f446" fmla="*/ f365 f188 1"/>
                <a:gd name="f447" fmla="*/ f366 f189 1"/>
                <a:gd name="f448" fmla="*/ f367 f188 1"/>
                <a:gd name="f449" fmla="*/ f368 f189 1"/>
                <a:gd name="f450" fmla="*/ f369 f188 1"/>
                <a:gd name="f451" fmla="*/ f370 f189 1"/>
                <a:gd name="f452" fmla="*/ f371 f188 1"/>
                <a:gd name="f453" fmla="*/ f372 f188 1"/>
                <a:gd name="f454" fmla="*/ f373 f189 1"/>
                <a:gd name="f455" fmla="*/ f374 f188 1"/>
                <a:gd name="f456" fmla="*/ f375 f189 1"/>
                <a:gd name="f457" fmla="*/ f376 f188 1"/>
                <a:gd name="f458" fmla="*/ f377 f189 1"/>
                <a:gd name="f459" fmla="*/ f378 f188 1"/>
                <a:gd name="f460" fmla="*/ f379 f188 1"/>
                <a:gd name="f461" fmla="*/ f380 f189 1"/>
                <a:gd name="f462" fmla="*/ f381 f189 1"/>
                <a:gd name="f463" fmla="*/ f382 f188 1"/>
                <a:gd name="f464" fmla="*/ f383 f188 1"/>
                <a:gd name="f465" fmla="*/ f384 f189 1"/>
                <a:gd name="f466" fmla="*/ f385 f189 1"/>
                <a:gd name="f467" fmla="*/ f386 f188 1"/>
                <a:gd name="f468" fmla="*/ f387 f189 1"/>
                <a:gd name="f469" fmla="*/ f388 f188 1"/>
                <a:gd name="f470" fmla="*/ f389 f188 1"/>
                <a:gd name="f471" fmla="*/ f390 f189 1"/>
                <a:gd name="f472" fmla="*/ f391 f188 1"/>
                <a:gd name="f473" fmla="*/ f392 f189 1"/>
                <a:gd name="f474" fmla="*/ f393 f189 1"/>
                <a:gd name="f475" fmla="*/ f394 f188 1"/>
                <a:gd name="f476" fmla="*/ f395 f188 1"/>
                <a:gd name="f477" fmla="*/ f396 f189 1"/>
                <a:gd name="f478" fmla="*/ f397 f188 1"/>
                <a:gd name="f479" fmla="*/ f398 f189 1"/>
                <a:gd name="f480" fmla="*/ f399 f188 1"/>
                <a:gd name="f481" fmla="*/ f400 f188 1"/>
                <a:gd name="f482" fmla="*/ f401 f189 1"/>
                <a:gd name="f483" fmla="*/ f402 f188 1"/>
                <a:gd name="f484" fmla="*/ f403 f189 1"/>
                <a:gd name="f485" fmla="*/ f404 f188 1"/>
                <a:gd name="f486" fmla="*/ f405 f189 1"/>
                <a:gd name="f487" fmla="*/ f406 f188 1"/>
                <a:gd name="f488" fmla="*/ f407 f188 1"/>
                <a:gd name="f489" fmla="*/ f408 f189 1"/>
                <a:gd name="f490" fmla="*/ f409 f188 1"/>
                <a:gd name="f491" fmla="*/ f410 f189 1"/>
                <a:gd name="f492" fmla="*/ f411 f188 1"/>
                <a:gd name="f493" fmla="*/ f412 f189 1"/>
                <a:gd name="f494" fmla="*/ f413 f188 1"/>
                <a:gd name="f495" fmla="*/ f414 f189 1"/>
                <a:gd name="f496" fmla="*/ f415 f188 1"/>
                <a:gd name="f497" fmla="*/ f416 f189 1"/>
                <a:gd name="f498" fmla="*/ f417 f188 1"/>
                <a:gd name="f499" fmla="*/ f418 f189 1"/>
                <a:gd name="f500" fmla="*/ f419 f188 1"/>
                <a:gd name="f501" fmla="*/ f420 f188 1"/>
                <a:gd name="f502" fmla="*/ f421 f189 1"/>
                <a:gd name="f503" fmla="*/ f422 f188 1"/>
                <a:gd name="f504" fmla="*/ f423 f189 1"/>
                <a:gd name="f505" fmla="*/ f424 f188 1"/>
                <a:gd name="f506" fmla="*/ f425 f189 1"/>
                <a:gd name="f507" fmla="*/ f426 f189 1"/>
                <a:gd name="f508" fmla="*/ f427 f188 1"/>
                <a:gd name="f509" fmla="*/ f428 f189 1"/>
                <a:gd name="f510" fmla="*/ f429 f188 1"/>
                <a:gd name="f511" fmla="*/ f430 f189 1"/>
                <a:gd name="f512" fmla="*/ f431 f188 1"/>
                <a:gd name="f513" fmla="*/ f432 f189 1"/>
                <a:gd name="f514" fmla="*/ f433 f188 1"/>
                <a:gd name="f515" fmla="*/ f434 f18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76">
                  <a:pos x="f439" y="f440"/>
                </a:cxn>
                <a:cxn ang="f276">
                  <a:pos x="f439" y="f441"/>
                </a:cxn>
                <a:cxn ang="f276">
                  <a:pos x="f442" y="f443"/>
                </a:cxn>
                <a:cxn ang="f276">
                  <a:pos x="f444" y="f445"/>
                </a:cxn>
                <a:cxn ang="f276">
                  <a:pos x="f446" y="f447"/>
                </a:cxn>
                <a:cxn ang="f276">
                  <a:pos x="f448" y="f449"/>
                </a:cxn>
                <a:cxn ang="f276">
                  <a:pos x="f450" y="f451"/>
                </a:cxn>
                <a:cxn ang="f276">
                  <a:pos x="f452" y="f451"/>
                </a:cxn>
                <a:cxn ang="f276">
                  <a:pos x="f453" y="f454"/>
                </a:cxn>
                <a:cxn ang="f276">
                  <a:pos x="f455" y="f456"/>
                </a:cxn>
                <a:cxn ang="f276">
                  <a:pos x="f457" y="f458"/>
                </a:cxn>
                <a:cxn ang="f276">
                  <a:pos x="f459" y="f458"/>
                </a:cxn>
                <a:cxn ang="f276">
                  <a:pos x="f460" y="f461"/>
                </a:cxn>
                <a:cxn ang="f276">
                  <a:pos x="f460" y="f462"/>
                </a:cxn>
                <a:cxn ang="f276">
                  <a:pos x="f463" y="f462"/>
                </a:cxn>
                <a:cxn ang="f276">
                  <a:pos x="f464" y="f465"/>
                </a:cxn>
                <a:cxn ang="f276">
                  <a:pos x="f464" y="f466"/>
                </a:cxn>
                <a:cxn ang="f276">
                  <a:pos x="f467" y="f468"/>
                </a:cxn>
                <a:cxn ang="f276">
                  <a:pos x="f469" y="f468"/>
                </a:cxn>
                <a:cxn ang="f276">
                  <a:pos x="f470" y="f471"/>
                </a:cxn>
                <a:cxn ang="f276">
                  <a:pos x="f472" y="f473"/>
                </a:cxn>
                <a:cxn ang="f276">
                  <a:pos x="f472" y="f474"/>
                </a:cxn>
                <a:cxn ang="f276">
                  <a:pos x="f475" y="f474"/>
                </a:cxn>
                <a:cxn ang="f276">
                  <a:pos x="f439" y="f440"/>
                </a:cxn>
                <a:cxn ang="f276">
                  <a:pos x="f476" y="f477"/>
                </a:cxn>
                <a:cxn ang="f276">
                  <a:pos x="f478" y="f479"/>
                </a:cxn>
                <a:cxn ang="f276">
                  <a:pos x="f480" y="f479"/>
                </a:cxn>
                <a:cxn ang="f276">
                  <a:pos x="f481" y="f482"/>
                </a:cxn>
                <a:cxn ang="f276">
                  <a:pos x="f483" y="f484"/>
                </a:cxn>
                <a:cxn ang="f276">
                  <a:pos x="f485" y="f486"/>
                </a:cxn>
                <a:cxn ang="f276">
                  <a:pos x="f487" y="f486"/>
                </a:cxn>
                <a:cxn ang="f276">
                  <a:pos x="f488" y="f489"/>
                </a:cxn>
                <a:cxn ang="f276">
                  <a:pos x="f490" y="f491"/>
                </a:cxn>
                <a:cxn ang="f276">
                  <a:pos x="f492" y="f493"/>
                </a:cxn>
                <a:cxn ang="f276">
                  <a:pos x="f494" y="f495"/>
                </a:cxn>
                <a:cxn ang="f276">
                  <a:pos x="f496" y="f497"/>
                </a:cxn>
                <a:cxn ang="f276">
                  <a:pos x="f496" y="f440"/>
                </a:cxn>
                <a:cxn ang="f276">
                  <a:pos x="f498" y="f499"/>
                </a:cxn>
                <a:cxn ang="f276">
                  <a:pos x="f500" y="f499"/>
                </a:cxn>
                <a:cxn ang="f276">
                  <a:pos x="f500" y="f473"/>
                </a:cxn>
                <a:cxn ang="f276">
                  <a:pos x="f501" y="f502"/>
                </a:cxn>
                <a:cxn ang="f276">
                  <a:pos x="f503" y="f504"/>
                </a:cxn>
                <a:cxn ang="f276">
                  <a:pos x="f505" y="f466"/>
                </a:cxn>
                <a:cxn ang="f276">
                  <a:pos x="f505" y="f506"/>
                </a:cxn>
                <a:cxn ang="f276">
                  <a:pos x="f463" y="f507"/>
                </a:cxn>
                <a:cxn ang="f276">
                  <a:pos x="f508" y="f507"/>
                </a:cxn>
                <a:cxn ang="f276">
                  <a:pos x="f508" y="f509"/>
                </a:cxn>
                <a:cxn ang="f276">
                  <a:pos x="f510" y="f511"/>
                </a:cxn>
                <a:cxn ang="f276">
                  <a:pos x="f512" y="f513"/>
                </a:cxn>
                <a:cxn ang="f276">
                  <a:pos x="f514" y="f515"/>
                </a:cxn>
              </a:cxnLst>
              <a:rect l="f435" t="f438" r="f436" b="f437"/>
              <a:pathLst>
                <a:path w="217039" h="369844">
                  <a:moveTo>
                    <a:pt x="f8" y="f9"/>
                  </a:moveTo>
                  <a:lnTo>
                    <a:pt x="f8" y="f10"/>
                  </a:lnTo>
                  <a:cubicBezTo>
                    <a:pt x="f11" y="f12"/>
                    <a:pt x="f13" y="f14"/>
                    <a:pt x="f15" y="f16"/>
                  </a:cubicBezTo>
                  <a:cubicBezTo>
                    <a:pt x="f17" y="f18"/>
                    <a:pt x="f19" y="f20"/>
                    <a:pt x="f21" y="f22"/>
                  </a:cubicBezTo>
                  <a:lnTo>
                    <a:pt x="f23" y="f24"/>
                  </a:lnTo>
                  <a:cubicBezTo>
                    <a:pt x="f25" y="f26"/>
                    <a:pt x="f27" y="f28"/>
                    <a:pt x="f29" y="f30"/>
                  </a:cubicBezTo>
                  <a:lnTo>
                    <a:pt x="f31" y="f32"/>
                  </a:lnTo>
                  <a:lnTo>
                    <a:pt x="f33" y="f32"/>
                  </a:lnTo>
                  <a:cubicBezTo>
                    <a:pt x="f34" y="f35"/>
                    <a:pt x="f36" y="f37"/>
                    <a:pt x="f5" y="f38"/>
                  </a:cubicBezTo>
                  <a:cubicBezTo>
                    <a:pt x="f39" y="f40"/>
                    <a:pt x="f41" y="f42"/>
                    <a:pt x="f43" y="f44"/>
                  </a:cubicBezTo>
                  <a:cubicBezTo>
                    <a:pt x="f45" y="f46"/>
                    <a:pt x="f47" y="f48"/>
                    <a:pt x="f49" y="f50"/>
                  </a:cubicBezTo>
                  <a:lnTo>
                    <a:pt x="f51" y="f50"/>
                  </a:lnTo>
                  <a:cubicBezTo>
                    <a:pt x="f52" y="f53"/>
                    <a:pt x="f54" y="f55"/>
                    <a:pt x="f56" y="f57"/>
                  </a:cubicBezTo>
                  <a:lnTo>
                    <a:pt x="f56" y="f58"/>
                  </a:lnTo>
                  <a:lnTo>
                    <a:pt x="f59" y="f58"/>
                  </a:lnTo>
                  <a:cubicBezTo>
                    <a:pt x="f60" y="f61"/>
                    <a:pt x="f62" y="f63"/>
                    <a:pt x="f64" y="f65"/>
                  </a:cubicBezTo>
                  <a:lnTo>
                    <a:pt x="f64" y="f66"/>
                  </a:lnTo>
                  <a:cubicBezTo>
                    <a:pt x="f67" y="f68"/>
                    <a:pt x="f69" y="f70"/>
                    <a:pt x="f71" y="f72"/>
                  </a:cubicBezTo>
                  <a:cubicBezTo>
                    <a:pt x="f73" y="f72"/>
                    <a:pt x="f74" y="f72"/>
                    <a:pt x="f75" y="f72"/>
                  </a:cubicBezTo>
                  <a:cubicBezTo>
                    <a:pt x="f76" y="f72"/>
                    <a:pt x="f77" y="f72"/>
                    <a:pt x="f78" y="f79"/>
                  </a:cubicBezTo>
                  <a:cubicBezTo>
                    <a:pt x="f80" y="f81"/>
                    <a:pt x="f82" y="f83"/>
                    <a:pt x="f84" y="f85"/>
                  </a:cubicBezTo>
                  <a:lnTo>
                    <a:pt x="f84" y="f86"/>
                  </a:lnTo>
                  <a:lnTo>
                    <a:pt x="f87" y="f86"/>
                  </a:lnTo>
                  <a:cubicBezTo>
                    <a:pt x="f88" y="f89"/>
                    <a:pt x="f90" y="f91"/>
                    <a:pt x="f8" y="f9"/>
                  </a:cubicBezTo>
                  <a:close/>
                  <a:moveTo>
                    <a:pt x="f92" y="f93"/>
                  </a:moveTo>
                  <a:cubicBezTo>
                    <a:pt x="f94" y="f95"/>
                    <a:pt x="f96" y="f97"/>
                    <a:pt x="f98" y="f99"/>
                  </a:cubicBezTo>
                  <a:lnTo>
                    <a:pt x="f100" y="f99"/>
                  </a:lnTo>
                  <a:cubicBezTo>
                    <a:pt x="f101" y="f102"/>
                    <a:pt x="f103" y="f104"/>
                    <a:pt x="f105" y="f106"/>
                  </a:cubicBezTo>
                  <a:cubicBezTo>
                    <a:pt x="f107" y="f108"/>
                    <a:pt x="f109" y="f110"/>
                    <a:pt x="f111" y="f112"/>
                  </a:cubicBezTo>
                  <a:cubicBezTo>
                    <a:pt x="f113" y="f114"/>
                    <a:pt x="f115" y="f116"/>
                    <a:pt x="f117" y="f116"/>
                  </a:cubicBezTo>
                  <a:lnTo>
                    <a:pt x="f118" y="f116"/>
                  </a:lnTo>
                  <a:lnTo>
                    <a:pt x="f119" y="f120"/>
                  </a:lnTo>
                  <a:cubicBezTo>
                    <a:pt x="f121" y="f122"/>
                    <a:pt x="f123" y="f124"/>
                    <a:pt x="f125" y="f126"/>
                  </a:cubicBezTo>
                  <a:lnTo>
                    <a:pt x="f127" y="f128"/>
                  </a:lnTo>
                  <a:cubicBezTo>
                    <a:pt x="f129" y="f130"/>
                    <a:pt x="f131" y="f132"/>
                    <a:pt x="f133" y="f134"/>
                  </a:cubicBezTo>
                  <a:cubicBezTo>
                    <a:pt x="f135" y="f136"/>
                    <a:pt x="f137" y="f138"/>
                    <a:pt x="f139" y="f140"/>
                  </a:cubicBezTo>
                  <a:lnTo>
                    <a:pt x="f139" y="f9"/>
                  </a:lnTo>
                  <a:cubicBezTo>
                    <a:pt x="f141" y="f142"/>
                    <a:pt x="f143" y="f144"/>
                    <a:pt x="f145" y="f146"/>
                  </a:cubicBezTo>
                  <a:lnTo>
                    <a:pt x="f147" y="f146"/>
                  </a:lnTo>
                  <a:lnTo>
                    <a:pt x="f147" y="f85"/>
                  </a:lnTo>
                  <a:cubicBezTo>
                    <a:pt x="f148" y="f149"/>
                    <a:pt x="f150" y="f151"/>
                    <a:pt x="f152" y="f153"/>
                  </a:cubicBezTo>
                  <a:cubicBezTo>
                    <a:pt x="f154" y="f155"/>
                    <a:pt x="f156" y="f157"/>
                    <a:pt x="f158" y="f159"/>
                  </a:cubicBezTo>
                  <a:cubicBezTo>
                    <a:pt x="f160" y="f161"/>
                    <a:pt x="f162" y="f163"/>
                    <a:pt x="f164" y="f66"/>
                  </a:cubicBezTo>
                  <a:lnTo>
                    <a:pt x="f164" y="f165"/>
                  </a:lnTo>
                  <a:cubicBezTo>
                    <a:pt x="f166" y="f167"/>
                    <a:pt x="f168" y="f169"/>
                    <a:pt x="f59" y="f170"/>
                  </a:cubicBezTo>
                  <a:lnTo>
                    <a:pt x="f171" y="f170"/>
                  </a:lnTo>
                  <a:lnTo>
                    <a:pt x="f171" y="f172"/>
                  </a:lnTo>
                  <a:lnTo>
                    <a:pt x="f173" y="f174"/>
                  </a:lnTo>
                  <a:cubicBezTo>
                    <a:pt x="f175" y="f176"/>
                    <a:pt x="f177" y="f178"/>
                    <a:pt x="f179" y="f180"/>
                  </a:cubicBezTo>
                  <a:cubicBezTo>
                    <a:pt x="f181" y="f182"/>
                    <a:pt x="f183" y="f184"/>
                    <a:pt x="f185" y="f186"/>
                  </a:cubicBezTo>
                  <a:close/>
                </a:path>
              </a:pathLst>
            </a:custGeom>
            <a:gradFill>
              <a:gsLst>
                <a:gs pos="0">
                  <a:srgbClr val="3A5BE0"/>
                </a:gs>
                <a:gs pos="100000">
                  <a:srgbClr val="2441BF"/>
                </a:gs>
              </a:gsLst>
              <a:lin ang="10800000"/>
            </a:gra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18" name="Freeform: Shape 31">
              <a:extLst>
                <a:ext uri="{FF2B5EF4-FFF2-40B4-BE49-F238E27FC236}">
                  <a16:creationId xmlns:a16="http://schemas.microsoft.com/office/drawing/2014/main" id="{C79DB0D3-8C7C-917C-4616-CAF86D322D41}"/>
                </a:ext>
              </a:extLst>
            </p:cNvPr>
            <p:cNvSpPr/>
            <p:nvPr/>
          </p:nvSpPr>
          <p:spPr>
            <a:xfrm>
              <a:off x="4995641" y="6070344"/>
              <a:ext cx="65553" cy="93314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95250"/>
                <a:gd name="f7" fmla="val 47625"/>
                <a:gd name="f8" fmla="val 73927"/>
                <a:gd name="f9" fmla="val 21323"/>
                <a:gd name="f10" fmla="val 19050"/>
                <a:gd name="f11" fmla="val 63407"/>
                <a:gd name="f12" fmla="val 76200"/>
                <a:gd name="f13" fmla="val 31843"/>
                <a:gd name="f14" fmla="+- 0 0 -90"/>
                <a:gd name="f15" fmla="*/ f3 1 95250"/>
                <a:gd name="f16" fmla="*/ f4 1 95250"/>
                <a:gd name="f17" fmla="val f5"/>
                <a:gd name="f18" fmla="val f6"/>
                <a:gd name="f19" fmla="*/ f14 f0 1"/>
                <a:gd name="f20" fmla="+- f18 0 f17"/>
                <a:gd name="f21" fmla="*/ f19 1 f2"/>
                <a:gd name="f22" fmla="*/ f20 1 95250"/>
                <a:gd name="f23" fmla="*/ 47625 f20 1"/>
                <a:gd name="f24" fmla="*/ 95250 f20 1"/>
                <a:gd name="f25" fmla="*/ 0 f20 1"/>
                <a:gd name="f26" fmla="*/ 19050 f20 1"/>
                <a:gd name="f27" fmla="*/ 76200 f20 1"/>
                <a:gd name="f28" fmla="+- f21 0 f1"/>
                <a:gd name="f29" fmla="*/ f23 1 95250"/>
                <a:gd name="f30" fmla="*/ f24 1 95250"/>
                <a:gd name="f31" fmla="*/ f25 1 95250"/>
                <a:gd name="f32" fmla="*/ f26 1 95250"/>
                <a:gd name="f33" fmla="*/ f27 1 95250"/>
                <a:gd name="f34" fmla="*/ f17 1 f22"/>
                <a:gd name="f35" fmla="*/ f18 1 f22"/>
                <a:gd name="f36" fmla="*/ f29 1 f22"/>
                <a:gd name="f37" fmla="*/ f30 1 f22"/>
                <a:gd name="f38" fmla="*/ f31 1 f22"/>
                <a:gd name="f39" fmla="*/ f32 1 f22"/>
                <a:gd name="f40" fmla="*/ f33 1 f22"/>
                <a:gd name="f41" fmla="*/ f34 f15 1"/>
                <a:gd name="f42" fmla="*/ f35 f15 1"/>
                <a:gd name="f43" fmla="*/ f35 f16 1"/>
                <a:gd name="f44" fmla="*/ f34 f16 1"/>
                <a:gd name="f45" fmla="*/ f36 f15 1"/>
                <a:gd name="f46" fmla="*/ f37 f16 1"/>
                <a:gd name="f47" fmla="*/ f37 f15 1"/>
                <a:gd name="f48" fmla="*/ f36 f16 1"/>
                <a:gd name="f49" fmla="*/ f38 f16 1"/>
                <a:gd name="f50" fmla="*/ f38 f15 1"/>
                <a:gd name="f51" fmla="*/ f39 f16 1"/>
                <a:gd name="f52" fmla="*/ f40 f15 1"/>
                <a:gd name="f53" fmla="*/ f40 f16 1"/>
                <a:gd name="f54" fmla="*/ f39 f1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45" y="f46"/>
                </a:cxn>
                <a:cxn ang="f28">
                  <a:pos x="f47" y="f48"/>
                </a:cxn>
                <a:cxn ang="f28">
                  <a:pos x="f45" y="f49"/>
                </a:cxn>
                <a:cxn ang="f28">
                  <a:pos x="f50" y="f48"/>
                </a:cxn>
                <a:cxn ang="f28">
                  <a:pos x="f45" y="f46"/>
                </a:cxn>
                <a:cxn ang="f28">
                  <a:pos x="f45" y="f51"/>
                </a:cxn>
                <a:cxn ang="f28">
                  <a:pos x="f52" y="f48"/>
                </a:cxn>
                <a:cxn ang="f28">
                  <a:pos x="f45" y="f53"/>
                </a:cxn>
                <a:cxn ang="f28">
                  <a:pos x="f54" y="f48"/>
                </a:cxn>
                <a:cxn ang="f28">
                  <a:pos x="f45" y="f51"/>
                </a:cxn>
              </a:cxnLst>
              <a:rect l="f41" t="f44" r="f42" b="f43"/>
              <a:pathLst>
                <a:path w="95250" h="95250">
                  <a:moveTo>
                    <a:pt x="f7" y="f6"/>
                  </a:moveTo>
                  <a:cubicBezTo>
                    <a:pt x="f8" y="f6"/>
                    <a:pt x="f6" y="f8"/>
                    <a:pt x="f6" y="f7"/>
                  </a:cubicBezTo>
                  <a:cubicBezTo>
                    <a:pt x="f6" y="f9"/>
                    <a:pt x="f8" y="f5"/>
                    <a:pt x="f7" y="f5"/>
                  </a:cubicBezTo>
                  <a:cubicBezTo>
                    <a:pt x="f9" y="f5"/>
                    <a:pt x="f5" y="f9"/>
                    <a:pt x="f5" y="f7"/>
                  </a:cubicBezTo>
                  <a:cubicBezTo>
                    <a:pt x="f5" y="f8"/>
                    <a:pt x="f9" y="f6"/>
                    <a:pt x="f7" y="f6"/>
                  </a:cubicBezTo>
                  <a:close/>
                  <a:moveTo>
                    <a:pt x="f7" y="f10"/>
                  </a:moveTo>
                  <a:cubicBezTo>
                    <a:pt x="f11" y="f10"/>
                    <a:pt x="f12" y="f13"/>
                    <a:pt x="f12" y="f7"/>
                  </a:cubicBezTo>
                  <a:cubicBezTo>
                    <a:pt x="f12" y="f11"/>
                    <a:pt x="f11" y="f12"/>
                    <a:pt x="f7" y="f12"/>
                  </a:cubicBezTo>
                  <a:cubicBezTo>
                    <a:pt x="f13" y="f12"/>
                    <a:pt x="f10" y="f11"/>
                    <a:pt x="f10" y="f7"/>
                  </a:cubicBezTo>
                  <a:cubicBezTo>
                    <a:pt x="f10" y="f13"/>
                    <a:pt x="f13" y="f10"/>
                    <a:pt x="f7" y="f10"/>
                  </a:cubicBezTo>
                  <a:close/>
                </a:path>
              </a:pathLst>
            </a:custGeom>
            <a:gradFill>
              <a:gsLst>
                <a:gs pos="0">
                  <a:srgbClr val="3A5BE0"/>
                </a:gs>
                <a:gs pos="100000">
                  <a:srgbClr val="2441BF"/>
                </a:gs>
              </a:gsLst>
              <a:lin ang="10800000"/>
            </a:gra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19" name="Freeform: Shape 32">
              <a:extLst>
                <a:ext uri="{FF2B5EF4-FFF2-40B4-BE49-F238E27FC236}">
                  <a16:creationId xmlns:a16="http://schemas.microsoft.com/office/drawing/2014/main" id="{BD44CB6B-4FE9-E775-3105-19AD4BFEFF95}"/>
                </a:ext>
              </a:extLst>
            </p:cNvPr>
            <p:cNvSpPr/>
            <p:nvPr/>
          </p:nvSpPr>
          <p:spPr>
            <a:xfrm>
              <a:off x="4975981" y="6227118"/>
              <a:ext cx="118003" cy="317278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71450"/>
                <a:gd name="f7" fmla="val 323850"/>
                <a:gd name="f8" fmla="val 161925"/>
                <a:gd name="f9" fmla="val 156664"/>
                <a:gd name="f10" fmla="val 152400"/>
                <a:gd name="f11" fmla="val 4264"/>
                <a:gd name="f12" fmla="val 9525"/>
                <a:gd name="f13" fmla="val 133350"/>
                <a:gd name="f14" fmla="val 152352"/>
                <a:gd name="f15" fmla="val 175414"/>
                <a:gd name="f16" fmla="val 118264"/>
                <a:gd name="f17" fmla="val 209502"/>
                <a:gd name="f18" fmla="val 76200"/>
                <a:gd name="f19" fmla="val 209550"/>
                <a:gd name="f20" fmla="val 213814"/>
                <a:gd name="f21" fmla="val 219075"/>
                <a:gd name="f22" fmla="val 224336"/>
                <a:gd name="f23" fmla="val 228600"/>
                <a:gd name="f24" fmla="val 304800"/>
                <a:gd name="f25" fmla="val 28575"/>
                <a:gd name="f26" fmla="val 142875"/>
                <a:gd name="f27" fmla="val 95250"/>
                <a:gd name="f28" fmla="val 226695"/>
                <a:gd name="f29" fmla="val 139570"/>
                <a:gd name="f30" fmla="val 217584"/>
                <a:gd name="f31" fmla="val 171397"/>
                <a:gd name="f32" fmla="val 178597"/>
                <a:gd name="f33" fmla="val 167186"/>
                <a:gd name="f34" fmla="+- 0 0 -90"/>
                <a:gd name="f35" fmla="*/ f3 1 171450"/>
                <a:gd name="f36" fmla="*/ f4 1 323850"/>
                <a:gd name="f37" fmla="val f5"/>
                <a:gd name="f38" fmla="val f6"/>
                <a:gd name="f39" fmla="val f7"/>
                <a:gd name="f40" fmla="*/ f34 f0 1"/>
                <a:gd name="f41" fmla="+- f39 0 f37"/>
                <a:gd name="f42" fmla="+- f38 0 f37"/>
                <a:gd name="f43" fmla="*/ f40 1 f2"/>
                <a:gd name="f44" fmla="*/ f42 1 171450"/>
                <a:gd name="f45" fmla="*/ f41 1 323850"/>
                <a:gd name="f46" fmla="*/ 161925 f42 1"/>
                <a:gd name="f47" fmla="*/ 0 f41 1"/>
                <a:gd name="f48" fmla="*/ 152400 f42 1"/>
                <a:gd name="f49" fmla="*/ 9525 f41 1"/>
                <a:gd name="f50" fmla="*/ 133350 f41 1"/>
                <a:gd name="f51" fmla="*/ 76200 f42 1"/>
                <a:gd name="f52" fmla="*/ 209550 f41 1"/>
                <a:gd name="f53" fmla="*/ 9525 f42 1"/>
                <a:gd name="f54" fmla="*/ 0 f42 1"/>
                <a:gd name="f55" fmla="*/ 219075 f41 1"/>
                <a:gd name="f56" fmla="*/ 228600 f41 1"/>
                <a:gd name="f57" fmla="*/ 304800 f41 1"/>
                <a:gd name="f58" fmla="*/ 28575 f42 1"/>
                <a:gd name="f59" fmla="*/ 323850 f41 1"/>
                <a:gd name="f60" fmla="*/ 142875 f42 1"/>
                <a:gd name="f61" fmla="*/ 95250 f42 1"/>
                <a:gd name="f62" fmla="*/ 226695 f41 1"/>
                <a:gd name="f63" fmla="*/ 171450 f42 1"/>
                <a:gd name="f64" fmla="+- f43 0 f1"/>
                <a:gd name="f65" fmla="*/ f46 1 171450"/>
                <a:gd name="f66" fmla="*/ f47 1 323850"/>
                <a:gd name="f67" fmla="*/ f48 1 171450"/>
                <a:gd name="f68" fmla="*/ f49 1 323850"/>
                <a:gd name="f69" fmla="*/ f50 1 323850"/>
                <a:gd name="f70" fmla="*/ f51 1 171450"/>
                <a:gd name="f71" fmla="*/ f52 1 323850"/>
                <a:gd name="f72" fmla="*/ f53 1 171450"/>
                <a:gd name="f73" fmla="*/ f54 1 171450"/>
                <a:gd name="f74" fmla="*/ f55 1 323850"/>
                <a:gd name="f75" fmla="*/ f56 1 323850"/>
                <a:gd name="f76" fmla="*/ f57 1 323850"/>
                <a:gd name="f77" fmla="*/ f58 1 171450"/>
                <a:gd name="f78" fmla="*/ f59 1 323850"/>
                <a:gd name="f79" fmla="*/ f60 1 171450"/>
                <a:gd name="f80" fmla="*/ f61 1 171450"/>
                <a:gd name="f81" fmla="*/ f62 1 323850"/>
                <a:gd name="f82" fmla="*/ f63 1 171450"/>
                <a:gd name="f83" fmla="*/ f37 1 f44"/>
                <a:gd name="f84" fmla="*/ f38 1 f44"/>
                <a:gd name="f85" fmla="*/ f37 1 f45"/>
                <a:gd name="f86" fmla="*/ f39 1 f45"/>
                <a:gd name="f87" fmla="*/ f65 1 f44"/>
                <a:gd name="f88" fmla="*/ f66 1 f45"/>
                <a:gd name="f89" fmla="*/ f67 1 f44"/>
                <a:gd name="f90" fmla="*/ f68 1 f45"/>
                <a:gd name="f91" fmla="*/ f69 1 f45"/>
                <a:gd name="f92" fmla="*/ f70 1 f44"/>
                <a:gd name="f93" fmla="*/ f71 1 f45"/>
                <a:gd name="f94" fmla="*/ f72 1 f44"/>
                <a:gd name="f95" fmla="*/ f73 1 f44"/>
                <a:gd name="f96" fmla="*/ f74 1 f45"/>
                <a:gd name="f97" fmla="*/ f75 1 f45"/>
                <a:gd name="f98" fmla="*/ f76 1 f45"/>
                <a:gd name="f99" fmla="*/ f77 1 f44"/>
                <a:gd name="f100" fmla="*/ f78 1 f45"/>
                <a:gd name="f101" fmla="*/ f79 1 f44"/>
                <a:gd name="f102" fmla="*/ f80 1 f44"/>
                <a:gd name="f103" fmla="*/ f81 1 f45"/>
                <a:gd name="f104" fmla="*/ f82 1 f44"/>
                <a:gd name="f105" fmla="*/ f83 f35 1"/>
                <a:gd name="f106" fmla="*/ f84 f35 1"/>
                <a:gd name="f107" fmla="*/ f86 f36 1"/>
                <a:gd name="f108" fmla="*/ f85 f36 1"/>
                <a:gd name="f109" fmla="*/ f87 f35 1"/>
                <a:gd name="f110" fmla="*/ f88 f36 1"/>
                <a:gd name="f111" fmla="*/ f89 f35 1"/>
                <a:gd name="f112" fmla="*/ f90 f36 1"/>
                <a:gd name="f113" fmla="*/ f91 f36 1"/>
                <a:gd name="f114" fmla="*/ f92 f35 1"/>
                <a:gd name="f115" fmla="*/ f93 f36 1"/>
                <a:gd name="f116" fmla="*/ f94 f35 1"/>
                <a:gd name="f117" fmla="*/ f95 f35 1"/>
                <a:gd name="f118" fmla="*/ f96 f36 1"/>
                <a:gd name="f119" fmla="*/ f97 f36 1"/>
                <a:gd name="f120" fmla="*/ f98 f36 1"/>
                <a:gd name="f121" fmla="*/ f99 f35 1"/>
                <a:gd name="f122" fmla="*/ f100 f36 1"/>
                <a:gd name="f123" fmla="*/ f101 f35 1"/>
                <a:gd name="f124" fmla="*/ f102 f35 1"/>
                <a:gd name="f125" fmla="*/ f103 f36 1"/>
                <a:gd name="f126" fmla="*/ f104 f3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64">
                  <a:pos x="f109" y="f110"/>
                </a:cxn>
                <a:cxn ang="f64">
                  <a:pos x="f111" y="f112"/>
                </a:cxn>
                <a:cxn ang="f64">
                  <a:pos x="f111" y="f113"/>
                </a:cxn>
                <a:cxn ang="f64">
                  <a:pos x="f114" y="f115"/>
                </a:cxn>
                <a:cxn ang="f64">
                  <a:pos x="f116" y="f115"/>
                </a:cxn>
                <a:cxn ang="f64">
                  <a:pos x="f117" y="f118"/>
                </a:cxn>
                <a:cxn ang="f64">
                  <a:pos x="f116" y="f119"/>
                </a:cxn>
                <a:cxn ang="f64">
                  <a:pos x="f114" y="f119"/>
                </a:cxn>
                <a:cxn ang="f64">
                  <a:pos x="f114" y="f120"/>
                </a:cxn>
                <a:cxn ang="f64">
                  <a:pos x="f121" y="f120"/>
                </a:cxn>
                <a:cxn ang="f64">
                  <a:pos x="f121" y="f122"/>
                </a:cxn>
                <a:cxn ang="f64">
                  <a:pos x="f123" y="f122"/>
                </a:cxn>
                <a:cxn ang="f64">
                  <a:pos x="f123" y="f120"/>
                </a:cxn>
                <a:cxn ang="f64">
                  <a:pos x="f124" y="f120"/>
                </a:cxn>
                <a:cxn ang="f64">
                  <a:pos x="f124" y="f125"/>
                </a:cxn>
                <a:cxn ang="f64">
                  <a:pos x="f126" y="f113"/>
                </a:cxn>
                <a:cxn ang="f64">
                  <a:pos x="f126" y="f112"/>
                </a:cxn>
                <a:cxn ang="f64">
                  <a:pos x="f109" y="f110"/>
                </a:cxn>
              </a:cxnLst>
              <a:rect l="f105" t="f108" r="f106" b="f107"/>
              <a:pathLst>
                <a:path w="171450" h="323850">
                  <a:moveTo>
                    <a:pt x="f8" y="f5"/>
                  </a:moveTo>
                  <a:cubicBezTo>
                    <a:pt x="f9" y="f5"/>
                    <a:pt x="f10" y="f11"/>
                    <a:pt x="f10" y="f12"/>
                  </a:cubicBezTo>
                  <a:lnTo>
                    <a:pt x="f10" y="f13"/>
                  </a:lnTo>
                  <a:cubicBezTo>
                    <a:pt x="f14" y="f15"/>
                    <a:pt x="f16" y="f17"/>
                    <a:pt x="f18" y="f19"/>
                  </a:cubicBezTo>
                  <a:lnTo>
                    <a:pt x="f12" y="f19"/>
                  </a:lnTo>
                  <a:cubicBezTo>
                    <a:pt x="f11" y="f19"/>
                    <a:pt x="f5" y="f20"/>
                    <a:pt x="f5" y="f21"/>
                  </a:cubicBezTo>
                  <a:cubicBezTo>
                    <a:pt x="f5" y="f22"/>
                    <a:pt x="f11" y="f23"/>
                    <a:pt x="f12" y="f23"/>
                  </a:cubicBezTo>
                  <a:lnTo>
                    <a:pt x="f18" y="f23"/>
                  </a:lnTo>
                  <a:lnTo>
                    <a:pt x="f18" y="f24"/>
                  </a:lnTo>
                  <a:lnTo>
                    <a:pt x="f25" y="f24"/>
                  </a:lnTo>
                  <a:lnTo>
                    <a:pt x="f25" y="f7"/>
                  </a:lnTo>
                  <a:lnTo>
                    <a:pt x="f26" y="f7"/>
                  </a:lnTo>
                  <a:lnTo>
                    <a:pt x="f26" y="f24"/>
                  </a:lnTo>
                  <a:lnTo>
                    <a:pt x="f27" y="f24"/>
                  </a:lnTo>
                  <a:lnTo>
                    <a:pt x="f27" y="f28"/>
                  </a:lnTo>
                  <a:cubicBezTo>
                    <a:pt x="f29" y="f30"/>
                    <a:pt x="f31" y="f32"/>
                    <a:pt x="f6" y="f13"/>
                  </a:cubicBezTo>
                  <a:lnTo>
                    <a:pt x="f6" y="f12"/>
                  </a:lnTo>
                  <a:cubicBezTo>
                    <a:pt x="f6" y="f11"/>
                    <a:pt x="f33" y="f5"/>
                    <a:pt x="f8" y="f5"/>
                  </a:cubicBezTo>
                  <a:close/>
                </a:path>
              </a:pathLst>
            </a:custGeom>
            <a:gradFill>
              <a:gsLst>
                <a:gs pos="0">
                  <a:srgbClr val="3A5BE0"/>
                </a:gs>
                <a:gs pos="100000">
                  <a:srgbClr val="2441BF"/>
                </a:gs>
              </a:gsLst>
              <a:lin ang="10800000"/>
            </a:gra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</p:grpSp>
      <p:grpSp>
        <p:nvGrpSpPr>
          <p:cNvPr id="20" name="Graphic 59" descr="Clipboard Badge">
            <a:extLst>
              <a:ext uri="{FF2B5EF4-FFF2-40B4-BE49-F238E27FC236}">
                <a16:creationId xmlns:a16="http://schemas.microsoft.com/office/drawing/2014/main" id="{60DE7A88-BD09-EDF6-860C-157D6131467B}"/>
              </a:ext>
            </a:extLst>
          </p:cNvPr>
          <p:cNvGrpSpPr/>
          <p:nvPr/>
        </p:nvGrpSpPr>
        <p:grpSpPr>
          <a:xfrm>
            <a:off x="8145621" y="5310350"/>
            <a:ext cx="325078" cy="433544"/>
            <a:chOff x="8145621" y="5310350"/>
            <a:chExt cx="325078" cy="433544"/>
          </a:xfrm>
        </p:grpSpPr>
        <p:sp>
          <p:nvSpPr>
            <p:cNvPr id="21" name="Freeform: Shape 61">
              <a:extLst>
                <a:ext uri="{FF2B5EF4-FFF2-40B4-BE49-F238E27FC236}">
                  <a16:creationId xmlns:a16="http://schemas.microsoft.com/office/drawing/2014/main" id="{0AF6D938-9863-7804-5A1F-BE143974A735}"/>
                </a:ext>
              </a:extLst>
            </p:cNvPr>
            <p:cNvSpPr/>
            <p:nvPr/>
          </p:nvSpPr>
          <p:spPr>
            <a:xfrm>
              <a:off x="8289191" y="5337553"/>
              <a:ext cx="37929" cy="37929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66677"/>
                <a:gd name="f7" fmla="val 66675"/>
                <a:gd name="f8" fmla="val 33340"/>
                <a:gd name="f9" fmla="val 51751"/>
                <a:gd name="f10" fmla="val 51749"/>
                <a:gd name="f11" fmla="val 33338"/>
                <a:gd name="f12" fmla="val 14926"/>
                <a:gd name="f13" fmla="val 32387"/>
                <a:gd name="f14" fmla="val 14265"/>
                <a:gd name="f15" fmla="val 324"/>
                <a:gd name="f16" fmla="val -200"/>
                <a:gd name="f17" fmla="val 15213"/>
                <a:gd name="f18" fmla="val 2"/>
                <a:gd name="f19" fmla="val 34"/>
                <a:gd name="f20" fmla="val 51736"/>
                <a:gd name="f21" fmla="val 14941"/>
                <a:gd name="f22" fmla="val 66644"/>
                <a:gd name="f23" fmla="val 32711"/>
                <a:gd name="f24" fmla="val 19050"/>
                <a:gd name="f25" fmla="val 41230"/>
                <a:gd name="f26" fmla="val 47627"/>
                <a:gd name="f27" fmla="val 25447"/>
                <a:gd name="f28" fmla="val 47626"/>
                <a:gd name="f29" fmla="val 41229"/>
                <a:gd name="f30" fmla="val 47625"/>
                <a:gd name="f31" fmla="val 33339"/>
                <a:gd name="f32" fmla="val 19051"/>
                <a:gd name="f33" fmla="val 41228"/>
                <a:gd name="f34" fmla="val 33337"/>
                <a:gd name="f35" fmla="val 33293"/>
                <a:gd name="f36" fmla="val 19052"/>
                <a:gd name="f37" fmla="val 33248"/>
                <a:gd name="f38" fmla="val 33204"/>
                <a:gd name="f39" fmla="val 18930"/>
                <a:gd name="f40" fmla="val 25530"/>
                <a:gd name="f41" fmla="val 25037"/>
                <a:gd name="f42" fmla="val 19201"/>
                <a:gd name="f43" fmla="+- 0 0 -90"/>
                <a:gd name="f44" fmla="*/ f3 1 66677"/>
                <a:gd name="f45" fmla="*/ f4 1 66675"/>
                <a:gd name="f46" fmla="val f5"/>
                <a:gd name="f47" fmla="val f6"/>
                <a:gd name="f48" fmla="val f7"/>
                <a:gd name="f49" fmla="*/ f43 f0 1"/>
                <a:gd name="f50" fmla="+- f48 0 f46"/>
                <a:gd name="f51" fmla="+- f47 0 f46"/>
                <a:gd name="f52" fmla="*/ f49 1 f2"/>
                <a:gd name="f53" fmla="*/ f51 1 66677"/>
                <a:gd name="f54" fmla="*/ f50 1 66675"/>
                <a:gd name="f55" fmla="*/ 33340 f51 1"/>
                <a:gd name="f56" fmla="*/ 66675 f50 1"/>
                <a:gd name="f57" fmla="*/ 66677 f51 1"/>
                <a:gd name="f58" fmla="*/ 33338 f50 1"/>
                <a:gd name="f59" fmla="*/ 0 f50 1"/>
                <a:gd name="f60" fmla="*/ 32387 f51 1"/>
                <a:gd name="f61" fmla="*/ 2 f51 1"/>
                <a:gd name="f62" fmla="*/ 32711 f51 1"/>
                <a:gd name="f63" fmla="*/ 19050 f50 1"/>
                <a:gd name="f64" fmla="*/ 47626 f51 1"/>
                <a:gd name="f65" fmla="*/ 33339 f51 1"/>
                <a:gd name="f66" fmla="*/ 47625 f50 1"/>
                <a:gd name="f67" fmla="*/ 19051 f51 1"/>
                <a:gd name="f68" fmla="*/ 33337 f50 1"/>
                <a:gd name="f69" fmla="*/ 19052 f51 1"/>
                <a:gd name="f70" fmla="*/ 33204 f50 1"/>
                <a:gd name="f71" fmla="+- f52 0 f1"/>
                <a:gd name="f72" fmla="*/ f55 1 66677"/>
                <a:gd name="f73" fmla="*/ f56 1 66675"/>
                <a:gd name="f74" fmla="*/ f57 1 66677"/>
                <a:gd name="f75" fmla="*/ f58 1 66675"/>
                <a:gd name="f76" fmla="*/ f59 1 66675"/>
                <a:gd name="f77" fmla="*/ f60 1 66677"/>
                <a:gd name="f78" fmla="*/ f61 1 66677"/>
                <a:gd name="f79" fmla="*/ f62 1 66677"/>
                <a:gd name="f80" fmla="*/ f63 1 66675"/>
                <a:gd name="f81" fmla="*/ f64 1 66677"/>
                <a:gd name="f82" fmla="*/ f65 1 66677"/>
                <a:gd name="f83" fmla="*/ f66 1 66675"/>
                <a:gd name="f84" fmla="*/ f67 1 66677"/>
                <a:gd name="f85" fmla="*/ f68 1 66675"/>
                <a:gd name="f86" fmla="*/ f69 1 66677"/>
                <a:gd name="f87" fmla="*/ f70 1 66675"/>
                <a:gd name="f88" fmla="*/ f46 1 f53"/>
                <a:gd name="f89" fmla="*/ f47 1 f53"/>
                <a:gd name="f90" fmla="*/ f46 1 f54"/>
                <a:gd name="f91" fmla="*/ f48 1 f54"/>
                <a:gd name="f92" fmla="*/ f72 1 f53"/>
                <a:gd name="f93" fmla="*/ f73 1 f54"/>
                <a:gd name="f94" fmla="*/ f74 1 f53"/>
                <a:gd name="f95" fmla="*/ f75 1 f54"/>
                <a:gd name="f96" fmla="*/ f76 1 f54"/>
                <a:gd name="f97" fmla="*/ f77 1 f53"/>
                <a:gd name="f98" fmla="*/ f78 1 f53"/>
                <a:gd name="f99" fmla="*/ f79 1 f53"/>
                <a:gd name="f100" fmla="*/ f80 1 f54"/>
                <a:gd name="f101" fmla="*/ f81 1 f53"/>
                <a:gd name="f102" fmla="*/ f82 1 f53"/>
                <a:gd name="f103" fmla="*/ f83 1 f54"/>
                <a:gd name="f104" fmla="*/ f84 1 f53"/>
                <a:gd name="f105" fmla="*/ f85 1 f54"/>
                <a:gd name="f106" fmla="*/ f86 1 f53"/>
                <a:gd name="f107" fmla="*/ f87 1 f54"/>
                <a:gd name="f108" fmla="*/ f88 f44 1"/>
                <a:gd name="f109" fmla="*/ f89 f44 1"/>
                <a:gd name="f110" fmla="*/ f91 f45 1"/>
                <a:gd name="f111" fmla="*/ f90 f45 1"/>
                <a:gd name="f112" fmla="*/ f92 f44 1"/>
                <a:gd name="f113" fmla="*/ f93 f45 1"/>
                <a:gd name="f114" fmla="*/ f94 f44 1"/>
                <a:gd name="f115" fmla="*/ f95 f45 1"/>
                <a:gd name="f116" fmla="*/ f96 f45 1"/>
                <a:gd name="f117" fmla="*/ f97 f44 1"/>
                <a:gd name="f118" fmla="*/ f98 f44 1"/>
                <a:gd name="f119" fmla="*/ f99 f44 1"/>
                <a:gd name="f120" fmla="*/ f100 f45 1"/>
                <a:gd name="f121" fmla="*/ f101 f44 1"/>
                <a:gd name="f122" fmla="*/ f102 f44 1"/>
                <a:gd name="f123" fmla="*/ f103 f45 1"/>
                <a:gd name="f124" fmla="*/ f104 f44 1"/>
                <a:gd name="f125" fmla="*/ f105 f45 1"/>
                <a:gd name="f126" fmla="*/ f106 f44 1"/>
                <a:gd name="f127" fmla="*/ f107 f4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71">
                  <a:pos x="f112" y="f113"/>
                </a:cxn>
                <a:cxn ang="f71">
                  <a:pos x="f114" y="f115"/>
                </a:cxn>
                <a:cxn ang="f71">
                  <a:pos x="f112" y="f116"/>
                </a:cxn>
                <a:cxn ang="f71">
                  <a:pos x="f117" y="f116"/>
                </a:cxn>
                <a:cxn ang="f71">
                  <a:pos x="f118" y="f115"/>
                </a:cxn>
                <a:cxn ang="f71">
                  <a:pos x="f112" y="f113"/>
                </a:cxn>
                <a:cxn ang="f71">
                  <a:pos x="f119" y="f120"/>
                </a:cxn>
                <a:cxn ang="f71">
                  <a:pos x="f112" y="f120"/>
                </a:cxn>
                <a:cxn ang="f71">
                  <a:pos x="f121" y="f115"/>
                </a:cxn>
                <a:cxn ang="f71">
                  <a:pos x="f122" y="f123"/>
                </a:cxn>
                <a:cxn ang="f71">
                  <a:pos x="f124" y="f125"/>
                </a:cxn>
                <a:cxn ang="f71">
                  <a:pos x="f126" y="f127"/>
                </a:cxn>
                <a:cxn ang="f71">
                  <a:pos x="f119" y="f120"/>
                </a:cxn>
              </a:cxnLst>
              <a:rect l="f108" t="f111" r="f109" b="f110"/>
              <a:pathLst>
                <a:path w="66677" h="66675">
                  <a:moveTo>
                    <a:pt x="f8" y="f7"/>
                  </a:moveTo>
                  <a:cubicBezTo>
                    <a:pt x="f9" y="f7"/>
                    <a:pt x="f6" y="f10"/>
                    <a:pt x="f6" y="f11"/>
                  </a:cubicBezTo>
                  <a:cubicBezTo>
                    <a:pt x="f6" y="f12"/>
                    <a:pt x="f9" y="f5"/>
                    <a:pt x="f8" y="f5"/>
                  </a:cubicBezTo>
                  <a:lnTo>
                    <a:pt x="f13" y="f5"/>
                  </a:lnTo>
                  <a:cubicBezTo>
                    <a:pt x="f14" y="f15"/>
                    <a:pt x="f16" y="f17"/>
                    <a:pt x="f18" y="f11"/>
                  </a:cubicBezTo>
                  <a:cubicBezTo>
                    <a:pt x="f19" y="f20"/>
                    <a:pt x="f21" y="f22"/>
                    <a:pt x="f8" y="f7"/>
                  </a:cubicBezTo>
                  <a:close/>
                  <a:moveTo>
                    <a:pt x="f23" y="f24"/>
                  </a:moveTo>
                  <a:lnTo>
                    <a:pt x="f8" y="f24"/>
                  </a:lnTo>
                  <a:cubicBezTo>
                    <a:pt x="f25" y="f24"/>
                    <a:pt x="f26" y="f27"/>
                    <a:pt x="f28" y="f11"/>
                  </a:cubicBezTo>
                  <a:cubicBezTo>
                    <a:pt x="f28" y="f29"/>
                    <a:pt x="f29" y="f30"/>
                    <a:pt x="f31" y="f30"/>
                  </a:cubicBezTo>
                  <a:cubicBezTo>
                    <a:pt x="f27" y="f30"/>
                    <a:pt x="f32" y="f33"/>
                    <a:pt x="f32" y="f34"/>
                  </a:cubicBezTo>
                  <a:cubicBezTo>
                    <a:pt x="f32" y="f35"/>
                    <a:pt x="f36" y="f37"/>
                    <a:pt x="f36" y="f38"/>
                  </a:cubicBezTo>
                  <a:cubicBezTo>
                    <a:pt x="f39" y="f40"/>
                    <a:pt x="f41" y="f42"/>
                    <a:pt x="f23" y="f24"/>
                  </a:cubicBezTo>
                  <a:close/>
                </a:path>
              </a:pathLst>
            </a:custGeom>
            <a:gradFill>
              <a:gsLst>
                <a:gs pos="0">
                  <a:srgbClr val="3A5BE0"/>
                </a:gs>
                <a:gs pos="100000">
                  <a:srgbClr val="2441BF"/>
                </a:gs>
              </a:gsLst>
              <a:lin ang="10800000"/>
            </a:gra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22" name="Freeform: Shape 62">
              <a:extLst>
                <a:ext uri="{FF2B5EF4-FFF2-40B4-BE49-F238E27FC236}">
                  <a16:creationId xmlns:a16="http://schemas.microsoft.com/office/drawing/2014/main" id="{38FF3D17-EAE5-E5E0-CA0B-791A0B66171E}"/>
                </a:ext>
              </a:extLst>
            </p:cNvPr>
            <p:cNvSpPr/>
            <p:nvPr/>
          </p:nvSpPr>
          <p:spPr>
            <a:xfrm>
              <a:off x="8199799" y="5462159"/>
              <a:ext cx="211299" cy="10835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371475"/>
                <a:gd name="f7" fmla="val 19050"/>
                <a:gd name="f8" fmla="+- 0 0 -90"/>
                <a:gd name="f9" fmla="*/ f3 1 371475"/>
                <a:gd name="f10" fmla="*/ f4 1 19050"/>
                <a:gd name="f11" fmla="val f5"/>
                <a:gd name="f12" fmla="val f6"/>
                <a:gd name="f13" fmla="val f7"/>
                <a:gd name="f14" fmla="*/ f8 f0 1"/>
                <a:gd name="f15" fmla="+- f13 0 f11"/>
                <a:gd name="f16" fmla="+- f12 0 f11"/>
                <a:gd name="f17" fmla="*/ f14 1 f2"/>
                <a:gd name="f18" fmla="*/ f16 1 371475"/>
                <a:gd name="f19" fmla="*/ f15 1 19050"/>
                <a:gd name="f20" fmla="*/ 0 f16 1"/>
                <a:gd name="f21" fmla="*/ 0 f15 1"/>
                <a:gd name="f22" fmla="*/ 371475 f16 1"/>
                <a:gd name="f23" fmla="*/ 19050 f15 1"/>
                <a:gd name="f24" fmla="+- f17 0 f1"/>
                <a:gd name="f25" fmla="*/ f20 1 371475"/>
                <a:gd name="f26" fmla="*/ f21 1 19050"/>
                <a:gd name="f27" fmla="*/ f22 1 371475"/>
                <a:gd name="f28" fmla="*/ f23 1 19050"/>
                <a:gd name="f29" fmla="*/ f11 1 f18"/>
                <a:gd name="f30" fmla="*/ f12 1 f18"/>
                <a:gd name="f31" fmla="*/ f11 1 f19"/>
                <a:gd name="f32" fmla="*/ f13 1 f19"/>
                <a:gd name="f33" fmla="*/ f25 1 f18"/>
                <a:gd name="f34" fmla="*/ f26 1 f19"/>
                <a:gd name="f35" fmla="*/ f27 1 f18"/>
                <a:gd name="f36" fmla="*/ f28 1 f19"/>
                <a:gd name="f37" fmla="*/ f29 f9 1"/>
                <a:gd name="f38" fmla="*/ f30 f9 1"/>
                <a:gd name="f39" fmla="*/ f32 f10 1"/>
                <a:gd name="f40" fmla="*/ f31 f10 1"/>
                <a:gd name="f41" fmla="*/ f33 f9 1"/>
                <a:gd name="f42" fmla="*/ f34 f10 1"/>
                <a:gd name="f43" fmla="*/ f35 f9 1"/>
                <a:gd name="f44" fmla="*/ f36 f1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4">
                  <a:pos x="f41" y="f42"/>
                </a:cxn>
                <a:cxn ang="f24">
                  <a:pos x="f43" y="f42"/>
                </a:cxn>
                <a:cxn ang="f24">
                  <a:pos x="f43" y="f44"/>
                </a:cxn>
                <a:cxn ang="f24">
                  <a:pos x="f41" y="f44"/>
                </a:cxn>
              </a:cxnLst>
              <a:rect l="f37" t="f40" r="f38" b="f39"/>
              <a:pathLst>
                <a:path w="371475" h="19050">
                  <a:moveTo>
                    <a:pt x="f5" y="f5"/>
                  </a:moveTo>
                  <a:lnTo>
                    <a:pt x="f6" y="f5"/>
                  </a:lnTo>
                  <a:lnTo>
                    <a:pt x="f6" y="f7"/>
                  </a:lnTo>
                  <a:lnTo>
                    <a:pt x="f5" y="f7"/>
                  </a:lnTo>
                  <a:close/>
                </a:path>
              </a:pathLst>
            </a:custGeom>
            <a:gradFill>
              <a:gsLst>
                <a:gs pos="0">
                  <a:srgbClr val="3A5BE0"/>
                </a:gs>
                <a:gs pos="100000">
                  <a:srgbClr val="2441BF"/>
                </a:gs>
              </a:gsLst>
              <a:lin ang="10800000"/>
            </a:gra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23" name="Freeform: Shape 63">
              <a:extLst>
                <a:ext uri="{FF2B5EF4-FFF2-40B4-BE49-F238E27FC236}">
                  <a16:creationId xmlns:a16="http://schemas.microsoft.com/office/drawing/2014/main" id="{7A0B78B5-E5AB-F161-8D15-E0C561FBB233}"/>
                </a:ext>
              </a:extLst>
            </p:cNvPr>
            <p:cNvSpPr/>
            <p:nvPr/>
          </p:nvSpPr>
          <p:spPr>
            <a:xfrm>
              <a:off x="8199799" y="5505501"/>
              <a:ext cx="108356" cy="10835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90500"/>
                <a:gd name="f7" fmla="val 19050"/>
                <a:gd name="f8" fmla="+- 0 0 -90"/>
                <a:gd name="f9" fmla="*/ f3 1 190500"/>
                <a:gd name="f10" fmla="*/ f4 1 19050"/>
                <a:gd name="f11" fmla="val f5"/>
                <a:gd name="f12" fmla="val f6"/>
                <a:gd name="f13" fmla="val f7"/>
                <a:gd name="f14" fmla="*/ f8 f0 1"/>
                <a:gd name="f15" fmla="+- f13 0 f11"/>
                <a:gd name="f16" fmla="+- f12 0 f11"/>
                <a:gd name="f17" fmla="*/ f14 1 f2"/>
                <a:gd name="f18" fmla="*/ f16 1 190500"/>
                <a:gd name="f19" fmla="*/ f15 1 19050"/>
                <a:gd name="f20" fmla="*/ 0 f16 1"/>
                <a:gd name="f21" fmla="*/ 0 f15 1"/>
                <a:gd name="f22" fmla="*/ 190500 f16 1"/>
                <a:gd name="f23" fmla="*/ 19050 f15 1"/>
                <a:gd name="f24" fmla="+- f17 0 f1"/>
                <a:gd name="f25" fmla="*/ f20 1 190500"/>
                <a:gd name="f26" fmla="*/ f21 1 19050"/>
                <a:gd name="f27" fmla="*/ f22 1 190500"/>
                <a:gd name="f28" fmla="*/ f23 1 19050"/>
                <a:gd name="f29" fmla="*/ f11 1 f18"/>
                <a:gd name="f30" fmla="*/ f12 1 f18"/>
                <a:gd name="f31" fmla="*/ f11 1 f19"/>
                <a:gd name="f32" fmla="*/ f13 1 f19"/>
                <a:gd name="f33" fmla="*/ f25 1 f18"/>
                <a:gd name="f34" fmla="*/ f26 1 f19"/>
                <a:gd name="f35" fmla="*/ f27 1 f18"/>
                <a:gd name="f36" fmla="*/ f28 1 f19"/>
                <a:gd name="f37" fmla="*/ f29 f9 1"/>
                <a:gd name="f38" fmla="*/ f30 f9 1"/>
                <a:gd name="f39" fmla="*/ f32 f10 1"/>
                <a:gd name="f40" fmla="*/ f31 f10 1"/>
                <a:gd name="f41" fmla="*/ f33 f9 1"/>
                <a:gd name="f42" fmla="*/ f34 f10 1"/>
                <a:gd name="f43" fmla="*/ f35 f9 1"/>
                <a:gd name="f44" fmla="*/ f36 f1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4">
                  <a:pos x="f41" y="f42"/>
                </a:cxn>
                <a:cxn ang="f24">
                  <a:pos x="f43" y="f42"/>
                </a:cxn>
                <a:cxn ang="f24">
                  <a:pos x="f43" y="f44"/>
                </a:cxn>
                <a:cxn ang="f24">
                  <a:pos x="f41" y="f44"/>
                </a:cxn>
              </a:cxnLst>
              <a:rect l="f37" t="f40" r="f38" b="f39"/>
              <a:pathLst>
                <a:path w="190500" h="19050">
                  <a:moveTo>
                    <a:pt x="f5" y="f5"/>
                  </a:moveTo>
                  <a:lnTo>
                    <a:pt x="f6" y="f5"/>
                  </a:lnTo>
                  <a:lnTo>
                    <a:pt x="f6" y="f7"/>
                  </a:lnTo>
                  <a:lnTo>
                    <a:pt x="f5" y="f7"/>
                  </a:lnTo>
                  <a:close/>
                </a:path>
              </a:pathLst>
            </a:custGeom>
            <a:gradFill>
              <a:gsLst>
                <a:gs pos="0">
                  <a:srgbClr val="3A5BE0"/>
                </a:gs>
                <a:gs pos="100000">
                  <a:srgbClr val="2441BF"/>
                </a:gs>
              </a:gsLst>
              <a:lin ang="10800000"/>
            </a:gra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24" name="Freeform: Shape 64">
              <a:extLst>
                <a:ext uri="{FF2B5EF4-FFF2-40B4-BE49-F238E27FC236}">
                  <a16:creationId xmlns:a16="http://schemas.microsoft.com/office/drawing/2014/main" id="{FF56334E-E14B-1EDD-088A-A48E5C621200}"/>
                </a:ext>
              </a:extLst>
            </p:cNvPr>
            <p:cNvSpPr/>
            <p:nvPr/>
          </p:nvSpPr>
          <p:spPr>
            <a:xfrm>
              <a:off x="8329827" y="5619280"/>
              <a:ext cx="86685" cy="10835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52400"/>
                <a:gd name="f7" fmla="val 19050"/>
                <a:gd name="f8" fmla="+- 0 0 -90"/>
                <a:gd name="f9" fmla="*/ f3 1 152400"/>
                <a:gd name="f10" fmla="*/ f4 1 19050"/>
                <a:gd name="f11" fmla="val f5"/>
                <a:gd name="f12" fmla="val f6"/>
                <a:gd name="f13" fmla="val f7"/>
                <a:gd name="f14" fmla="*/ f8 f0 1"/>
                <a:gd name="f15" fmla="+- f13 0 f11"/>
                <a:gd name="f16" fmla="+- f12 0 f11"/>
                <a:gd name="f17" fmla="*/ f14 1 f2"/>
                <a:gd name="f18" fmla="*/ f16 1 152400"/>
                <a:gd name="f19" fmla="*/ f15 1 19050"/>
                <a:gd name="f20" fmla="*/ 0 f16 1"/>
                <a:gd name="f21" fmla="*/ 0 f15 1"/>
                <a:gd name="f22" fmla="*/ 152400 f16 1"/>
                <a:gd name="f23" fmla="*/ 19050 f15 1"/>
                <a:gd name="f24" fmla="+- f17 0 f1"/>
                <a:gd name="f25" fmla="*/ f20 1 152400"/>
                <a:gd name="f26" fmla="*/ f21 1 19050"/>
                <a:gd name="f27" fmla="*/ f22 1 152400"/>
                <a:gd name="f28" fmla="*/ f23 1 19050"/>
                <a:gd name="f29" fmla="*/ f11 1 f18"/>
                <a:gd name="f30" fmla="*/ f12 1 f18"/>
                <a:gd name="f31" fmla="*/ f11 1 f19"/>
                <a:gd name="f32" fmla="*/ f13 1 f19"/>
                <a:gd name="f33" fmla="*/ f25 1 f18"/>
                <a:gd name="f34" fmla="*/ f26 1 f19"/>
                <a:gd name="f35" fmla="*/ f27 1 f18"/>
                <a:gd name="f36" fmla="*/ f28 1 f19"/>
                <a:gd name="f37" fmla="*/ f29 f9 1"/>
                <a:gd name="f38" fmla="*/ f30 f9 1"/>
                <a:gd name="f39" fmla="*/ f32 f10 1"/>
                <a:gd name="f40" fmla="*/ f31 f10 1"/>
                <a:gd name="f41" fmla="*/ f33 f9 1"/>
                <a:gd name="f42" fmla="*/ f34 f10 1"/>
                <a:gd name="f43" fmla="*/ f35 f9 1"/>
                <a:gd name="f44" fmla="*/ f36 f1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4">
                  <a:pos x="f41" y="f42"/>
                </a:cxn>
                <a:cxn ang="f24">
                  <a:pos x="f43" y="f42"/>
                </a:cxn>
                <a:cxn ang="f24">
                  <a:pos x="f43" y="f44"/>
                </a:cxn>
                <a:cxn ang="f24">
                  <a:pos x="f41" y="f44"/>
                </a:cxn>
              </a:cxnLst>
              <a:rect l="f37" t="f40" r="f38" b="f39"/>
              <a:pathLst>
                <a:path w="152400" h="19050">
                  <a:moveTo>
                    <a:pt x="f5" y="f5"/>
                  </a:moveTo>
                  <a:lnTo>
                    <a:pt x="f6" y="f5"/>
                  </a:lnTo>
                  <a:lnTo>
                    <a:pt x="f6" y="f7"/>
                  </a:lnTo>
                  <a:lnTo>
                    <a:pt x="f5" y="f7"/>
                  </a:lnTo>
                  <a:close/>
                </a:path>
              </a:pathLst>
            </a:custGeom>
            <a:gradFill>
              <a:gsLst>
                <a:gs pos="0">
                  <a:srgbClr val="3A5BE0"/>
                </a:gs>
                <a:gs pos="100000">
                  <a:srgbClr val="2441BF"/>
                </a:gs>
              </a:gsLst>
              <a:lin ang="10800000"/>
            </a:gra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25" name="Freeform: Shape 65">
              <a:extLst>
                <a:ext uri="{FF2B5EF4-FFF2-40B4-BE49-F238E27FC236}">
                  <a16:creationId xmlns:a16="http://schemas.microsoft.com/office/drawing/2014/main" id="{B7120B69-096E-6B9A-BDA6-AFBF738ADB06}"/>
                </a:ext>
              </a:extLst>
            </p:cNvPr>
            <p:cNvSpPr/>
            <p:nvPr/>
          </p:nvSpPr>
          <p:spPr>
            <a:xfrm>
              <a:off x="8197952" y="5548844"/>
              <a:ext cx="113266" cy="152969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99129"/>
                <a:gd name="f7" fmla="val 268938"/>
                <a:gd name="f8" fmla="val 56017"/>
                <a:gd name="f9" fmla="val 268939"/>
                <a:gd name="f10" fmla="val 99546"/>
                <a:gd name="f11" fmla="val 187024"/>
                <a:gd name="f12" fmla="val 143075"/>
                <a:gd name="f13" fmla="val 159934"/>
                <a:gd name="f14" fmla="val 233001"/>
                <a:gd name="f15" fmla="val 199130"/>
                <a:gd name="f16" fmla="val 239125"/>
                <a:gd name="f17" fmla="val 155753"/>
                <a:gd name="f18" fmla="val 157334"/>
                <a:gd name="f19" fmla="val 164525"/>
                <a:gd name="f20" fmla="val 153496"/>
                <a:gd name="f21" fmla="val 170006"/>
                <a:gd name="f22" fmla="val 144628"/>
                <a:gd name="f23" fmla="val 169516"/>
                <a:gd name="f24" fmla="val 135065"/>
                <a:gd name="f25" fmla="val 175616"/>
                <a:gd name="f26" fmla="val 132806"/>
                <a:gd name="f27" fmla="val 180433"/>
                <a:gd name="f28" fmla="val 128010"/>
                <a:gd name="f29" fmla="val 182718"/>
                <a:gd name="f30" fmla="val 121920"/>
                <a:gd name="f31" fmla="val 184861"/>
                <a:gd name="f32" fmla="val 116495"/>
                <a:gd name="f33" fmla="val 110458"/>
                <a:gd name="f34" fmla="val 105032"/>
                <a:gd name="f35" fmla="val 191352"/>
                <a:gd name="f36" fmla="val 95588"/>
                <a:gd name="f37" fmla="val 190805"/>
                <a:gd name="f38" fmla="val 80963"/>
                <a:gd name="f39" fmla="val 181489"/>
                <a:gd name="f40" fmla="val 72190"/>
                <a:gd name="f41" fmla="val 184099"/>
                <a:gd name="f42" fmla="val 66221"/>
                <a:gd name="f43" fmla="val 59433"/>
                <a:gd name="f44" fmla="val 53464"/>
                <a:gd name="f45" fmla="val 179183"/>
                <a:gd name="f46" fmla="val 48084"/>
                <a:gd name="f47" fmla="val 174896"/>
                <a:gd name="f48" fmla="val 43797"/>
                <a:gd name="f49" fmla="val 41491"/>
                <a:gd name="f50" fmla="val 169240"/>
                <a:gd name="f51" fmla="val 35714"/>
                <a:gd name="f52" fmla="val 166834"/>
                <a:gd name="f53" fmla="val 30245"/>
                <a:gd name="f54" fmla="val 162763"/>
                <a:gd name="f55" fmla="val 26137"/>
                <a:gd name="f56" fmla="val 158479"/>
                <a:gd name="f57" fmla="val 21760"/>
                <a:gd name="f58" fmla="val 152600"/>
                <a:gd name="f59" fmla="val 19312"/>
                <a:gd name="f60" fmla="val 146475"/>
                <a:gd name="f61" fmla="val 19355"/>
                <a:gd name="f62" fmla="val 146075"/>
                <a:gd name="f63" fmla="val 145675"/>
                <a:gd name="f64" fmla="val 145275"/>
                <a:gd name="f65" fmla="val 143005"/>
                <a:gd name="f66" fmla="val 13246"/>
                <a:gd name="f67" fmla="val 138184"/>
                <a:gd name="f68" fmla="val 8430"/>
                <a:gd name="f69" fmla="val 132074"/>
                <a:gd name="f70" fmla="val 6163"/>
                <a:gd name="f71" fmla="val 129342"/>
                <a:gd name="f72" fmla="val 5095"/>
                <a:gd name="f73" fmla="val 126435"/>
                <a:gd name="f74" fmla="val 4547"/>
                <a:gd name="f75" fmla="val 123501"/>
                <a:gd name="f76" fmla="val 4544"/>
                <a:gd name="f77" fmla="val 120647"/>
                <a:gd name="f78" fmla="val 4536"/>
                <a:gd name="f79" fmla="val 117819"/>
                <a:gd name="f80" fmla="val 5087"/>
                <a:gd name="f81" fmla="val 115176"/>
                <a:gd name="f82" fmla="val 110892"/>
                <a:gd name="f83" fmla="val 2271"/>
                <a:gd name="f84" fmla="val 105333"/>
                <a:gd name="f85" fmla="val 79"/>
                <a:gd name="f86" fmla="val 93056"/>
                <a:gd name="f87" fmla="val -30"/>
                <a:gd name="f88" fmla="val 86847"/>
                <a:gd name="f89" fmla="val 2636"/>
                <a:gd name="f90" fmla="val 82401"/>
                <a:gd name="f91" fmla="val 7363"/>
                <a:gd name="f92" fmla="val 79386"/>
                <a:gd name="f93" fmla="val 6090"/>
                <a:gd name="f94" fmla="val 76149"/>
                <a:gd name="f95" fmla="val 5426"/>
                <a:gd name="f96" fmla="val 72876"/>
                <a:gd name="f97" fmla="val 5410"/>
                <a:gd name="f98" fmla="val 69709"/>
                <a:gd name="f99" fmla="val 5406"/>
                <a:gd name="f100" fmla="val 66576"/>
                <a:gd name="f101" fmla="val 6071"/>
                <a:gd name="f102" fmla="val 63684"/>
                <a:gd name="f103" fmla="val 58307"/>
                <a:gd name="f104" fmla="val 9675"/>
                <a:gd name="f105" fmla="val 54023"/>
                <a:gd name="f106" fmla="val 13960"/>
                <a:gd name="f107" fmla="val 51711"/>
                <a:gd name="f108" fmla="val 19336"/>
                <a:gd name="f109" fmla="val 45938"/>
                <a:gd name="f110" fmla="val 19615"/>
                <a:gd name="f111" fmla="val 40472"/>
                <a:gd name="f112" fmla="val 22020"/>
                <a:gd name="f113" fmla="val 36366"/>
                <a:gd name="f114" fmla="val 26089"/>
                <a:gd name="f115" fmla="val 31695"/>
                <a:gd name="f116" fmla="val 30673"/>
                <a:gd name="f117" fmla="val 29236"/>
                <a:gd name="f118" fmla="val 37053"/>
                <a:gd name="f119" fmla="val 29623"/>
                <a:gd name="f120" fmla="val 43587"/>
                <a:gd name="f121" fmla="val 23512"/>
                <a:gd name="f122" fmla="val 45857"/>
                <a:gd name="f123" fmla="val 18692"/>
                <a:gd name="f124" fmla="val 50677"/>
                <a:gd name="f125" fmla="val 16421"/>
                <a:gd name="f126" fmla="val 56788"/>
                <a:gd name="f127" fmla="val 14266"/>
                <a:gd name="f128" fmla="val 62211"/>
                <a:gd name="f129" fmla="val 68254"/>
                <a:gd name="f130" fmla="val 73676"/>
                <a:gd name="f131" fmla="val 12535"/>
                <a:gd name="f132" fmla="val 77969"/>
                <a:gd name="f133" fmla="val 10353"/>
                <a:gd name="f134" fmla="val 83535"/>
                <a:gd name="f135" fmla="val 10287"/>
                <a:gd name="f136" fmla="val 89326"/>
                <a:gd name="f137" fmla="val 10258"/>
                <a:gd name="f138" fmla="val 95814"/>
                <a:gd name="f139" fmla="val 12924"/>
                <a:gd name="f140" fmla="val 102024"/>
                <a:gd name="f141" fmla="val 17650"/>
                <a:gd name="f142" fmla="val 106471"/>
                <a:gd name="f143" fmla="val 15040"/>
                <a:gd name="f144" fmla="val 112440"/>
                <a:gd name="f145" fmla="val 119228"/>
                <a:gd name="f146" fmla="val 125197"/>
                <a:gd name="f147" fmla="val 19962"/>
                <a:gd name="f148" fmla="val 130574"/>
                <a:gd name="f149" fmla="val 24246"/>
                <a:gd name="f150" fmla="val 134858"/>
                <a:gd name="f151" fmla="val 137170"/>
                <a:gd name="f152" fmla="val 29893"/>
                <a:gd name="f153" fmla="val 142943"/>
                <a:gd name="f154" fmla="val 32296"/>
                <a:gd name="f155" fmla="val 148411"/>
                <a:gd name="f156" fmla="val 152515"/>
                <a:gd name="f157" fmla="val 38387"/>
                <a:gd name="f158" fmla="val 154521"/>
                <a:gd name="f159" fmla="val 40759"/>
                <a:gd name="f160" fmla="val 156135"/>
                <a:gd name="f161" fmla="val 43367"/>
                <a:gd name="f162" fmla="val 157277"/>
                <a:gd name="f163" fmla="val 239049"/>
                <a:gd name="f164" fmla="val 39205"/>
                <a:gd name="f165" fmla="val 232925"/>
                <a:gd name="f166" fmla="val 148752"/>
                <a:gd name="f167" fmla="val 211979"/>
                <a:gd name="f168" fmla="val 142008"/>
                <a:gd name="f169" fmla="val 226362"/>
                <a:gd name="f170" fmla="val 114005"/>
                <a:gd name="f171" fmla="val 173670"/>
                <a:gd name="f172" fmla="val 114975"/>
                <a:gd name="f173" fmla="val 172950"/>
                <a:gd name="f174" fmla="val 115887"/>
                <a:gd name="f175" fmla="val 172154"/>
                <a:gd name="f176" fmla="val 116729"/>
                <a:gd name="f177" fmla="val 171288"/>
                <a:gd name="f178" fmla="val 119742"/>
                <a:gd name="f179" fmla="val 172570"/>
                <a:gd name="f180" fmla="val 122980"/>
                <a:gd name="f181" fmla="val 173238"/>
                <a:gd name="f182" fmla="val 126254"/>
                <a:gd name="f183" fmla="val 173251"/>
                <a:gd name="f184" fmla="val 129426"/>
                <a:gd name="f185" fmla="val 173258"/>
                <a:gd name="f186" fmla="val 132562"/>
                <a:gd name="f187" fmla="val 172589"/>
                <a:gd name="f188" fmla="val 135455"/>
                <a:gd name="f189" fmla="val 137107"/>
                <a:gd name="f190" fmla="val 170531"/>
                <a:gd name="f191" fmla="val 138670"/>
                <a:gd name="f192" fmla="val 169592"/>
                <a:gd name="f193" fmla="val 140113"/>
                <a:gd name="f194" fmla="val 168488"/>
                <a:gd name="f195" fmla="val 164478"/>
                <a:gd name="f196" fmla="val 214427"/>
                <a:gd name="f197" fmla="val 34976"/>
                <a:gd name="f198" fmla="val 117434"/>
                <a:gd name="f199" fmla="val 34568"/>
                <a:gd name="f200" fmla="val 116281"/>
                <a:gd name="f201" fmla="val 34634"/>
                <a:gd name="f202" fmla="val 115015"/>
                <a:gd name="f203" fmla="val 35157"/>
                <a:gd name="f204" fmla="val 113910"/>
                <a:gd name="f205" fmla="val 40310"/>
                <a:gd name="f206" fmla="val 101661"/>
                <a:gd name="f207" fmla="val 30604"/>
                <a:gd name="f208" fmla="val 92593"/>
                <a:gd name="f209" fmla="val 29729"/>
                <a:gd name="f210" fmla="val 91735"/>
                <a:gd name="f211" fmla="val 29252"/>
                <a:gd name="f212" fmla="val 90551"/>
                <a:gd name="f213" fmla="val 29289"/>
                <a:gd name="f214" fmla="val 29360"/>
                <a:gd name="f215" fmla="val 88078"/>
                <a:gd name="f216" fmla="val 29917"/>
                <a:gd name="f217" fmla="val 86908"/>
                <a:gd name="f218" fmla="val 30842"/>
                <a:gd name="f219" fmla="val 86068"/>
                <a:gd name="f220" fmla="val 38462"/>
                <a:gd name="f221" fmla="val 77210"/>
                <a:gd name="f222" fmla="val 34014"/>
                <a:gd name="f223" fmla="val 66418"/>
                <a:gd name="f224" fmla="val 33738"/>
                <a:gd name="f225" fmla="val 65473"/>
                <a:gd name="f226" fmla="val 33805"/>
                <a:gd name="f227" fmla="val 64461"/>
                <a:gd name="f228" fmla="val 34204"/>
                <a:gd name="f229" fmla="val 63561"/>
                <a:gd name="f230" fmla="val 34515"/>
                <a:gd name="f231" fmla="val 62597"/>
                <a:gd name="f232" fmla="val 35242"/>
                <a:gd name="f233" fmla="val 61824"/>
                <a:gd name="f234" fmla="val 36185"/>
                <a:gd name="f235" fmla="val 61456"/>
                <a:gd name="f236" fmla="val 49292"/>
                <a:gd name="f237" fmla="val 56626"/>
                <a:gd name="f238" fmla="val 48625"/>
                <a:gd name="f239" fmla="val 42672"/>
                <a:gd name="f240" fmla="val 48505"/>
                <a:gd name="f241" fmla="val 41499"/>
                <a:gd name="f242" fmla="val 48951"/>
                <a:gd name="f243" fmla="val 40340"/>
                <a:gd name="f244" fmla="val 49825"/>
                <a:gd name="f245" fmla="val 39548"/>
                <a:gd name="f246" fmla="val 50615"/>
                <a:gd name="f247" fmla="val 38795"/>
                <a:gd name="f248" fmla="val 51659"/>
                <a:gd name="f249" fmla="val 38367"/>
                <a:gd name="f250" fmla="val 52749"/>
                <a:gd name="f251" fmla="val 38348"/>
                <a:gd name="f252" fmla="val 64741"/>
                <a:gd name="f253" fmla="val 37681"/>
                <a:gd name="f254" fmla="val 69313"/>
                <a:gd name="f255" fmla="val 26585"/>
                <a:gd name="f256" fmla="val 69780"/>
                <a:gd name="f257" fmla="val 25705"/>
                <a:gd name="f258" fmla="val 70553"/>
                <a:gd name="f259" fmla="val 25028"/>
                <a:gd name="f260" fmla="val 71485"/>
                <a:gd name="f261" fmla="val 24680"/>
                <a:gd name="f262" fmla="val 71917"/>
                <a:gd name="f263" fmla="val 24489"/>
                <a:gd name="f264" fmla="val 72385"/>
                <a:gd name="f265" fmla="val 24395"/>
                <a:gd name="f266" fmla="val 72857"/>
                <a:gd name="f267" fmla="val 24403"/>
                <a:gd name="f268" fmla="val 73592"/>
                <a:gd name="f269" fmla="val 24417"/>
                <a:gd name="f270" fmla="val 74317"/>
                <a:gd name="f271" fmla="val 24576"/>
                <a:gd name="f272" fmla="val 74990"/>
                <a:gd name="f273" fmla="val 24870"/>
                <a:gd name="f274" fmla="val 87249"/>
                <a:gd name="f275" fmla="val 30023"/>
                <a:gd name="f276" fmla="val 96317"/>
                <a:gd name="f277" fmla="val 20308"/>
                <a:gd name="f278" fmla="val 97173"/>
                <a:gd name="f279" fmla="val 19461"/>
                <a:gd name="f280" fmla="val 98342"/>
                <a:gd name="f281" fmla="val 19005"/>
                <a:gd name="f282" fmla="val 19050"/>
                <a:gd name="f283" fmla="val 100790"/>
                <a:gd name="f284" fmla="val 19123"/>
                <a:gd name="f285" fmla="val 101956"/>
                <a:gd name="f286" fmla="val 19680"/>
                <a:gd name="f287" fmla="val 102794"/>
                <a:gd name="f288" fmla="val 20603"/>
                <a:gd name="f289" fmla="val 111662"/>
                <a:gd name="f290" fmla="val 28223"/>
                <a:gd name="f291" fmla="val 122453"/>
                <a:gd name="f292" fmla="val 23775"/>
                <a:gd name="f293" fmla="val 122793"/>
                <a:gd name="f294" fmla="val 23643"/>
                <a:gd name="f295" fmla="val 123156"/>
                <a:gd name="f296" fmla="val 23581"/>
                <a:gd name="f297" fmla="val 123520"/>
                <a:gd name="f298" fmla="val 23594"/>
                <a:gd name="f299" fmla="val 124128"/>
                <a:gd name="f300" fmla="val 23604"/>
                <a:gd name="f301" fmla="val 124729"/>
                <a:gd name="f302" fmla="val 23727"/>
                <a:gd name="f303" fmla="val 125292"/>
                <a:gd name="f304" fmla="val 23956"/>
                <a:gd name="f305" fmla="val 126257"/>
                <a:gd name="f306" fmla="val 24270"/>
                <a:gd name="f307" fmla="val 127029"/>
                <a:gd name="f308" fmla="val 25001"/>
                <a:gd name="f309" fmla="val 127397"/>
                <a:gd name="f310" fmla="val 25946"/>
                <a:gd name="f311" fmla="val 132521"/>
                <a:gd name="f312" fmla="val 39043"/>
                <a:gd name="f313" fmla="val 38376"/>
                <a:gd name="f314" fmla="val 147562"/>
                <a:gd name="f315" fmla="val 38322"/>
                <a:gd name="f316" fmla="val 148616"/>
                <a:gd name="f317" fmla="val 38767"/>
                <a:gd name="f318" fmla="val 149333"/>
                <a:gd name="f319" fmla="val 39586"/>
                <a:gd name="f320" fmla="val 150091"/>
                <a:gd name="f321" fmla="val 40376"/>
                <a:gd name="f322" fmla="val 150521"/>
                <a:gd name="f323" fmla="val 41424"/>
                <a:gd name="f324" fmla="val 150533"/>
                <a:gd name="f325" fmla="val 42520"/>
                <a:gd name="f326" fmla="val 151200"/>
                <a:gd name="f327" fmla="val 54502"/>
                <a:gd name="f328" fmla="val 162306"/>
                <a:gd name="f329" fmla="val 59074"/>
                <a:gd name="f330" fmla="val 163159"/>
                <a:gd name="f331" fmla="val 59557"/>
                <a:gd name="f332" fmla="val 163814"/>
                <a:gd name="f333" fmla="val 60327"/>
                <a:gd name="f334" fmla="val 164154"/>
                <a:gd name="f335" fmla="val 61246"/>
                <a:gd name="f336" fmla="val 164562"/>
                <a:gd name="f337" fmla="val 62399"/>
                <a:gd name="f338" fmla="val 164496"/>
                <a:gd name="f339" fmla="val 63665"/>
                <a:gd name="f340" fmla="val 163973"/>
                <a:gd name="f341" fmla="val 64770"/>
                <a:gd name="f342" fmla="val 158810"/>
                <a:gd name="f343" fmla="val 77019"/>
                <a:gd name="f344" fmla="val 168526"/>
                <a:gd name="f345" fmla="val 86087"/>
                <a:gd name="f346" fmla="val 169401"/>
                <a:gd name="f347" fmla="val 86941"/>
                <a:gd name="f348" fmla="val 169878"/>
                <a:gd name="f349" fmla="val 88123"/>
                <a:gd name="f350" fmla="val 169840"/>
                <a:gd name="f351" fmla="val 89345"/>
                <a:gd name="f352" fmla="val 169825"/>
                <a:gd name="f353" fmla="val 90361"/>
                <a:gd name="f354" fmla="val 169439"/>
                <a:gd name="f355" fmla="val 91336"/>
                <a:gd name="f356" fmla="val 168754"/>
                <a:gd name="f357" fmla="val 92088"/>
                <a:gd name="f358" fmla="val 160515"/>
                <a:gd name="f359" fmla="val 101013"/>
                <a:gd name="f360" fmla="val 165135"/>
                <a:gd name="f361" fmla="val 112262"/>
                <a:gd name="f362" fmla="val 165421"/>
                <a:gd name="f363" fmla="val 113205"/>
                <a:gd name="f364" fmla="val 165356"/>
                <a:gd name="f365" fmla="val 114219"/>
                <a:gd name="f366" fmla="val 164954"/>
                <a:gd name="f367" fmla="val 115119"/>
                <a:gd name="f368" fmla="val 164641"/>
                <a:gd name="f369" fmla="val 116081"/>
                <a:gd name="f370" fmla="val 163914"/>
                <a:gd name="f371" fmla="val 116854"/>
                <a:gd name="f372" fmla="val 162973"/>
                <a:gd name="f373" fmla="val 117224"/>
                <a:gd name="f374" fmla="val 149866"/>
                <a:gd name="f375" fmla="val 122054"/>
                <a:gd name="f376" fmla="val 150524"/>
                <a:gd name="f377" fmla="val 136008"/>
                <a:gd name="f378" fmla="val 150654"/>
                <a:gd name="f379" fmla="val 137177"/>
                <a:gd name="f380" fmla="val 150210"/>
                <a:gd name="f381" fmla="val 138338"/>
                <a:gd name="f382" fmla="val 139122"/>
                <a:gd name="f383" fmla="val 148541"/>
                <a:gd name="f384" fmla="val 139879"/>
                <a:gd name="f385" fmla="val 147495"/>
                <a:gd name="f386" fmla="val 140310"/>
                <a:gd name="f387" fmla="val 146399"/>
                <a:gd name="f388" fmla="val 140332"/>
                <a:gd name="f389" fmla="val 134417"/>
                <a:gd name="f390" fmla="val 140989"/>
                <a:gd name="f391" fmla="val 129845"/>
                <a:gd name="f392" fmla="val 152095"/>
                <a:gd name="f393" fmla="val 129366"/>
                <a:gd name="f394" fmla="val 152955"/>
                <a:gd name="f395" fmla="val 128596"/>
                <a:gd name="f396" fmla="val 153613"/>
                <a:gd name="f397" fmla="val 127673"/>
                <a:gd name="f398" fmla="val 153953"/>
                <a:gd name="f399" fmla="val 127237"/>
                <a:gd name="f400" fmla="val 154140"/>
                <a:gd name="f401" fmla="val 126766"/>
                <a:gd name="f402" fmla="val 154235"/>
                <a:gd name="f403" fmla="val 126292"/>
                <a:gd name="f404" fmla="val 154229"/>
                <a:gd name="f405" fmla="val 125557"/>
                <a:gd name="f406" fmla="val 154215"/>
                <a:gd name="f407" fmla="val 124832"/>
                <a:gd name="f408" fmla="val 154057"/>
                <a:gd name="f409" fmla="val 124158"/>
                <a:gd name="f410" fmla="val 153762"/>
                <a:gd name="f411" fmla="val 111833"/>
                <a:gd name="f412" fmla="val 148590"/>
                <a:gd name="f413" fmla="val 102765"/>
                <a:gd name="f414" fmla="val 158315"/>
                <a:gd name="f415" fmla="val 101910"/>
                <a:gd name="f416" fmla="val 159189"/>
                <a:gd name="f417" fmla="val 100730"/>
                <a:gd name="f418" fmla="val 159665"/>
                <a:gd name="f419" fmla="val 99508"/>
                <a:gd name="f420" fmla="val 159630"/>
                <a:gd name="f421" fmla="val 98260"/>
                <a:gd name="f422" fmla="val 159559"/>
                <a:gd name="f423" fmla="val 97090"/>
                <a:gd name="f424" fmla="val 159002"/>
                <a:gd name="f425" fmla="val 96250"/>
                <a:gd name="f426" fmla="val 158077"/>
                <a:gd name="f427" fmla="val 87392"/>
                <a:gd name="f428" fmla="val 150457"/>
                <a:gd name="f429" fmla="val 76600"/>
                <a:gd name="f430" fmla="val 154905"/>
                <a:gd name="f431" fmla="val 76259"/>
                <a:gd name="f432" fmla="val 155032"/>
                <a:gd name="f433" fmla="val 75897"/>
                <a:gd name="f434" fmla="val 155090"/>
                <a:gd name="f435" fmla="val 75533"/>
                <a:gd name="f436" fmla="val 155077"/>
                <a:gd name="f437" fmla="val 74925"/>
                <a:gd name="f438" fmla="val 155072"/>
                <a:gd name="f439" fmla="val 74324"/>
                <a:gd name="f440" fmla="val 154949"/>
                <a:gd name="f441" fmla="val 73762"/>
                <a:gd name="f442" fmla="val 154715"/>
                <a:gd name="f443" fmla="val 72796"/>
                <a:gd name="f444" fmla="val 154407"/>
                <a:gd name="f445" fmla="val 72021"/>
                <a:gd name="f446" fmla="val 153679"/>
                <a:gd name="f447" fmla="val 71657"/>
                <a:gd name="f448" fmla="val 152734"/>
                <a:gd name="f449" fmla="val 66532"/>
                <a:gd name="f450" fmla="val 139637"/>
                <a:gd name="f451" fmla="val 52578"/>
                <a:gd name="f452" fmla="val 140294"/>
                <a:gd name="f453" fmla="val 51492"/>
                <a:gd name="f454" fmla="val 140352"/>
                <a:gd name="f455" fmla="val 50439"/>
                <a:gd name="f456" fmla="val 139910"/>
                <a:gd name="f457" fmla="val 49721"/>
                <a:gd name="f458" fmla="val 139094"/>
                <a:gd name="f459" fmla="val 48962"/>
                <a:gd name="f460" fmla="val 138303"/>
                <a:gd name="f461" fmla="val 48531"/>
                <a:gd name="f462" fmla="val 137256"/>
                <a:gd name="f463" fmla="val 48511"/>
                <a:gd name="f464" fmla="val 136160"/>
                <a:gd name="f465" fmla="val 47854"/>
                <a:gd name="f466" fmla="val 124178"/>
                <a:gd name="f467" fmla="val 36747"/>
                <a:gd name="f468" fmla="val 119606"/>
                <a:gd name="f469" fmla="val 35921"/>
                <a:gd name="f470" fmla="val 119112"/>
                <a:gd name="f471" fmla="val 35293"/>
                <a:gd name="f472" fmla="val 118344"/>
                <a:gd name="f473" fmla="val 59446"/>
                <a:gd name="f474" fmla="val 167640"/>
                <a:gd name="f475" fmla="val 61637"/>
                <a:gd name="f476" fmla="val 169745"/>
                <a:gd name="f477" fmla="val 64228"/>
                <a:gd name="f478" fmla="val 171391"/>
                <a:gd name="f479" fmla="val 67066"/>
                <a:gd name="f480" fmla="val 172479"/>
                <a:gd name="f481" fmla="val 69798"/>
                <a:gd name="f482" fmla="val 173542"/>
                <a:gd name="f483" fmla="val 72705"/>
                <a:gd name="f484" fmla="val 174088"/>
                <a:gd name="f485" fmla="val 75638"/>
                <a:gd name="f486" fmla="val 174089"/>
                <a:gd name="f487" fmla="val 78492"/>
                <a:gd name="f488" fmla="val 174101"/>
                <a:gd name="f489" fmla="val 81320"/>
                <a:gd name="f490" fmla="val 173554"/>
                <a:gd name="f491" fmla="val 83963"/>
                <a:gd name="f492" fmla="val 84372"/>
                <a:gd name="f493" fmla="val 172831"/>
                <a:gd name="f494" fmla="val 84830"/>
                <a:gd name="f495" fmla="val 173117"/>
                <a:gd name="f496" fmla="val 85258"/>
                <a:gd name="f497" fmla="val 173431"/>
                <a:gd name="f498" fmla="val 57140"/>
                <a:gd name="f499" fmla="val 226314"/>
                <a:gd name="f500" fmla="val 50397"/>
                <a:gd name="f501" fmla="val 211932"/>
                <a:gd name="f502" fmla="val 34681"/>
                <a:gd name="f503" fmla="val 214379"/>
                <a:gd name="f504" fmla="+- 0 0 -90"/>
                <a:gd name="f505" fmla="*/ f3 1 199129"/>
                <a:gd name="f506" fmla="*/ f4 1 268938"/>
                <a:gd name="f507" fmla="val f5"/>
                <a:gd name="f508" fmla="val f6"/>
                <a:gd name="f509" fmla="val f7"/>
                <a:gd name="f510" fmla="*/ f504 f0 1"/>
                <a:gd name="f511" fmla="+- f509 0 f507"/>
                <a:gd name="f512" fmla="+- f508 0 f507"/>
                <a:gd name="f513" fmla="*/ f510 1 f2"/>
                <a:gd name="f514" fmla="*/ f512 1 199129"/>
                <a:gd name="f515" fmla="*/ f511 1 268938"/>
                <a:gd name="f516" fmla="*/ 56017 f512 1"/>
                <a:gd name="f517" fmla="*/ 268939 f511 1"/>
                <a:gd name="f518" fmla="*/ 99546 f512 1"/>
                <a:gd name="f519" fmla="*/ 187024 f511 1"/>
                <a:gd name="f520" fmla="*/ 143075 f512 1"/>
                <a:gd name="f521" fmla="*/ 159934 f512 1"/>
                <a:gd name="f522" fmla="*/ 233001 f511 1"/>
                <a:gd name="f523" fmla="*/ 199130 f512 1"/>
                <a:gd name="f524" fmla="*/ 239125 f511 1"/>
                <a:gd name="f525" fmla="*/ 155753 f512 1"/>
                <a:gd name="f526" fmla="*/ 157334 f511 1"/>
                <a:gd name="f527" fmla="*/ 169516 f512 1"/>
                <a:gd name="f528" fmla="*/ 135065 f511 1"/>
                <a:gd name="f529" fmla="*/ 182718 f512 1"/>
                <a:gd name="f530" fmla="*/ 121920 f511 1"/>
                <a:gd name="f531" fmla="*/ 105032 f511 1"/>
                <a:gd name="f532" fmla="*/ 181489 f512 1"/>
                <a:gd name="f533" fmla="*/ 72190 f511 1"/>
                <a:gd name="f534" fmla="*/ 53464 f511 1"/>
                <a:gd name="f535" fmla="*/ 41491 f511 1"/>
                <a:gd name="f536" fmla="*/ 162763 f512 1"/>
                <a:gd name="f537" fmla="*/ 26137 f511 1"/>
                <a:gd name="f538" fmla="*/ 146475 f512 1"/>
                <a:gd name="f539" fmla="*/ 19355 f511 1"/>
                <a:gd name="f540" fmla="*/ 145275 f512 1"/>
                <a:gd name="f541" fmla="*/ 132074 f512 1"/>
                <a:gd name="f542" fmla="*/ 6163 f511 1"/>
                <a:gd name="f543" fmla="*/ 123501 f512 1"/>
                <a:gd name="f544" fmla="*/ 4544 f511 1"/>
                <a:gd name="f545" fmla="*/ 115176 f512 1"/>
                <a:gd name="f546" fmla="*/ 0 f511 1"/>
                <a:gd name="f547" fmla="*/ 82401 f512 1"/>
                <a:gd name="f548" fmla="*/ 7363 f511 1"/>
                <a:gd name="f549" fmla="*/ 72876 f512 1"/>
                <a:gd name="f550" fmla="*/ 5410 f511 1"/>
                <a:gd name="f551" fmla="*/ 63684 f512 1"/>
                <a:gd name="f552" fmla="*/ 51711 f512 1"/>
                <a:gd name="f553" fmla="*/ 19336 f511 1"/>
                <a:gd name="f554" fmla="*/ 36366 f512 1"/>
                <a:gd name="f555" fmla="*/ 26089 f511 1"/>
                <a:gd name="f556" fmla="*/ 29623 f512 1"/>
                <a:gd name="f557" fmla="*/ 43587 f511 1"/>
                <a:gd name="f558" fmla="*/ 16421 f512 1"/>
                <a:gd name="f559" fmla="*/ 56788 f511 1"/>
                <a:gd name="f560" fmla="*/ 73676 f511 1"/>
                <a:gd name="f561" fmla="*/ 10287 f512 1"/>
                <a:gd name="f562" fmla="*/ 89326 f511 1"/>
                <a:gd name="f563" fmla="*/ 17650 f512 1"/>
                <a:gd name="f564" fmla="*/ 106471 f511 1"/>
                <a:gd name="f565" fmla="*/ 125197 f511 1"/>
                <a:gd name="f566" fmla="*/ 137170 f511 1"/>
                <a:gd name="f567" fmla="*/ 152515 f511 1"/>
                <a:gd name="f568" fmla="*/ 43367 f512 1"/>
                <a:gd name="f569" fmla="*/ 157277 f511 1"/>
                <a:gd name="f570" fmla="*/ 0 f512 1"/>
                <a:gd name="f571" fmla="*/ 239049 f511 1"/>
                <a:gd name="f572" fmla="*/ 39205 f512 1"/>
                <a:gd name="f573" fmla="*/ 232925 f511 1"/>
                <a:gd name="f574" fmla="*/ 148752 f512 1"/>
                <a:gd name="f575" fmla="*/ 211979 f511 1"/>
                <a:gd name="f576" fmla="*/ 142008 f512 1"/>
                <a:gd name="f577" fmla="*/ 226362 f511 1"/>
                <a:gd name="f578" fmla="*/ 114005 f512 1"/>
                <a:gd name="f579" fmla="*/ 173670 f511 1"/>
                <a:gd name="f580" fmla="*/ 116729 f512 1"/>
                <a:gd name="f581" fmla="*/ 171288 f511 1"/>
                <a:gd name="f582" fmla="*/ 126254 f512 1"/>
                <a:gd name="f583" fmla="*/ 173251 f511 1"/>
                <a:gd name="f584" fmla="*/ 135455 f512 1"/>
                <a:gd name="f585" fmla="*/ 140113 f512 1"/>
                <a:gd name="f586" fmla="*/ 168488 f511 1"/>
                <a:gd name="f587" fmla="*/ 164478 f512 1"/>
                <a:gd name="f588" fmla="*/ 214427 f511 1"/>
                <a:gd name="f589" fmla="*/ 34976 f512 1"/>
                <a:gd name="f590" fmla="*/ 117434 f511 1"/>
                <a:gd name="f591" fmla="*/ 35157 f512 1"/>
                <a:gd name="f592" fmla="*/ 113910 f511 1"/>
                <a:gd name="f593" fmla="*/ 40310 f512 1"/>
                <a:gd name="f594" fmla="*/ 101661 f511 1"/>
                <a:gd name="f595" fmla="*/ 30604 f512 1"/>
                <a:gd name="f596" fmla="*/ 92593 f511 1"/>
                <a:gd name="f597" fmla="*/ 29289 f512 1"/>
                <a:gd name="f598" fmla="*/ 30842 f512 1"/>
                <a:gd name="f599" fmla="*/ 86068 f511 1"/>
                <a:gd name="f600" fmla="*/ 38462 f512 1"/>
                <a:gd name="f601" fmla="*/ 77210 f511 1"/>
                <a:gd name="f602" fmla="*/ 34014 f512 1"/>
                <a:gd name="f603" fmla="*/ 66418 f511 1"/>
                <a:gd name="f604" fmla="*/ 34204 f512 1"/>
                <a:gd name="f605" fmla="*/ 63561 f511 1"/>
                <a:gd name="f606" fmla="*/ 36185 f512 1"/>
                <a:gd name="f607" fmla="*/ 61456 f511 1"/>
                <a:gd name="f608" fmla="*/ 49292 f512 1"/>
                <a:gd name="f609" fmla="*/ 56626 f511 1"/>
                <a:gd name="f610" fmla="*/ 48625 f512 1"/>
                <a:gd name="f611" fmla="*/ 42672 f511 1"/>
                <a:gd name="f612" fmla="*/ 49825 f512 1"/>
                <a:gd name="f613" fmla="*/ 39548 f511 1"/>
                <a:gd name="f614" fmla="*/ 52749 f512 1"/>
                <a:gd name="f615" fmla="*/ 38348 f511 1"/>
                <a:gd name="f616" fmla="*/ 64741 f512 1"/>
                <a:gd name="f617" fmla="*/ 37681 f511 1"/>
                <a:gd name="f618" fmla="*/ 69313 f512 1"/>
                <a:gd name="f619" fmla="*/ 26585 f511 1"/>
                <a:gd name="f620" fmla="*/ 71485 f512 1"/>
                <a:gd name="f621" fmla="*/ 24680 f511 1"/>
                <a:gd name="f622" fmla="*/ 72857 f512 1"/>
                <a:gd name="f623" fmla="*/ 24403 f511 1"/>
                <a:gd name="f624" fmla="*/ 74990 f512 1"/>
                <a:gd name="f625" fmla="*/ 24870 f511 1"/>
                <a:gd name="f626" fmla="*/ 87249 f512 1"/>
                <a:gd name="f627" fmla="*/ 30023 f511 1"/>
                <a:gd name="f628" fmla="*/ 96317 f512 1"/>
                <a:gd name="f629" fmla="*/ 20308 f511 1"/>
                <a:gd name="f630" fmla="*/ 19050 f511 1"/>
                <a:gd name="f631" fmla="*/ 102794 f512 1"/>
                <a:gd name="f632" fmla="*/ 20603 f511 1"/>
                <a:gd name="f633" fmla="*/ 111662 f512 1"/>
                <a:gd name="f634" fmla="*/ 28223 f511 1"/>
                <a:gd name="f635" fmla="*/ 122453 f512 1"/>
                <a:gd name="f636" fmla="*/ 23775 f511 1"/>
                <a:gd name="f637" fmla="*/ 123520 f512 1"/>
                <a:gd name="f638" fmla="*/ 23594 f511 1"/>
                <a:gd name="f639" fmla="*/ 125292 f512 1"/>
                <a:gd name="f640" fmla="*/ 23956 f511 1"/>
                <a:gd name="f641" fmla="*/ 127397 f512 1"/>
                <a:gd name="f642" fmla="*/ 25946 f511 1"/>
                <a:gd name="f643" fmla="*/ 132521 f512 1"/>
                <a:gd name="f644" fmla="*/ 39043 f511 1"/>
                <a:gd name="f645" fmla="*/ 38376 f511 1"/>
                <a:gd name="f646" fmla="*/ 149333 f512 1"/>
                <a:gd name="f647" fmla="*/ 39586 f511 1"/>
                <a:gd name="f648" fmla="*/ 150533 f512 1"/>
                <a:gd name="f649" fmla="*/ 42520 f511 1"/>
                <a:gd name="f650" fmla="*/ 151200 f512 1"/>
                <a:gd name="f651" fmla="*/ 54502 f511 1"/>
                <a:gd name="f652" fmla="*/ 162306 f512 1"/>
                <a:gd name="f653" fmla="*/ 59074 f511 1"/>
                <a:gd name="f654" fmla="*/ 164154 f512 1"/>
                <a:gd name="f655" fmla="*/ 61246 f511 1"/>
                <a:gd name="f656" fmla="*/ 163973 f512 1"/>
                <a:gd name="f657" fmla="*/ 64770 f511 1"/>
                <a:gd name="f658" fmla="*/ 158810 f512 1"/>
                <a:gd name="f659" fmla="*/ 77019 f511 1"/>
                <a:gd name="f660" fmla="*/ 168526 f512 1"/>
                <a:gd name="f661" fmla="*/ 86087 f511 1"/>
                <a:gd name="f662" fmla="*/ 169840 f512 1"/>
                <a:gd name="f663" fmla="*/ 89345 f511 1"/>
                <a:gd name="f664" fmla="*/ 168754 f512 1"/>
                <a:gd name="f665" fmla="*/ 92088 f511 1"/>
                <a:gd name="f666" fmla="*/ 160515 f512 1"/>
                <a:gd name="f667" fmla="*/ 101013 f511 1"/>
                <a:gd name="f668" fmla="*/ 165135 f512 1"/>
                <a:gd name="f669" fmla="*/ 112262 f511 1"/>
                <a:gd name="f670" fmla="*/ 164954 f512 1"/>
                <a:gd name="f671" fmla="*/ 115119 f511 1"/>
                <a:gd name="f672" fmla="*/ 162973 f512 1"/>
                <a:gd name="f673" fmla="*/ 117224 f511 1"/>
                <a:gd name="f674" fmla="*/ 149866 f512 1"/>
                <a:gd name="f675" fmla="*/ 122054 f511 1"/>
                <a:gd name="f676" fmla="*/ 150524 f512 1"/>
                <a:gd name="f677" fmla="*/ 136008 f511 1"/>
                <a:gd name="f678" fmla="*/ 139122 f511 1"/>
                <a:gd name="f679" fmla="*/ 146399 f512 1"/>
                <a:gd name="f680" fmla="*/ 140332 f511 1"/>
                <a:gd name="f681" fmla="*/ 134417 f512 1"/>
                <a:gd name="f682" fmla="*/ 140989 f511 1"/>
                <a:gd name="f683" fmla="*/ 129845 f512 1"/>
                <a:gd name="f684" fmla="*/ 152095 f511 1"/>
                <a:gd name="f685" fmla="*/ 127673 f512 1"/>
                <a:gd name="f686" fmla="*/ 153953 f511 1"/>
                <a:gd name="f687" fmla="*/ 126292 f512 1"/>
                <a:gd name="f688" fmla="*/ 154229 f511 1"/>
                <a:gd name="f689" fmla="*/ 124158 f512 1"/>
                <a:gd name="f690" fmla="*/ 153762 f511 1"/>
                <a:gd name="f691" fmla="*/ 111833 f512 1"/>
                <a:gd name="f692" fmla="*/ 148590 f511 1"/>
                <a:gd name="f693" fmla="*/ 102765 f512 1"/>
                <a:gd name="f694" fmla="*/ 158315 f511 1"/>
                <a:gd name="f695" fmla="*/ 99508 f512 1"/>
                <a:gd name="f696" fmla="*/ 159630 f511 1"/>
                <a:gd name="f697" fmla="*/ 96250 f512 1"/>
                <a:gd name="f698" fmla="*/ 158077 f511 1"/>
                <a:gd name="f699" fmla="*/ 87392 f512 1"/>
                <a:gd name="f700" fmla="*/ 150457 f511 1"/>
                <a:gd name="f701" fmla="*/ 76600 f512 1"/>
                <a:gd name="f702" fmla="*/ 154905 f511 1"/>
                <a:gd name="f703" fmla="*/ 75533 f512 1"/>
                <a:gd name="f704" fmla="*/ 155077 f511 1"/>
                <a:gd name="f705" fmla="*/ 73762 f512 1"/>
                <a:gd name="f706" fmla="*/ 154715 f511 1"/>
                <a:gd name="f707" fmla="*/ 71657 f512 1"/>
                <a:gd name="f708" fmla="*/ 152734 f511 1"/>
                <a:gd name="f709" fmla="*/ 66532 f512 1"/>
                <a:gd name="f710" fmla="*/ 139637 f511 1"/>
                <a:gd name="f711" fmla="*/ 52578 f512 1"/>
                <a:gd name="f712" fmla="*/ 140294 f511 1"/>
                <a:gd name="f713" fmla="*/ 49721 f512 1"/>
                <a:gd name="f714" fmla="*/ 139094 f511 1"/>
                <a:gd name="f715" fmla="*/ 48511 f512 1"/>
                <a:gd name="f716" fmla="*/ 136160 f511 1"/>
                <a:gd name="f717" fmla="*/ 47854 f512 1"/>
                <a:gd name="f718" fmla="*/ 124178 f511 1"/>
                <a:gd name="f719" fmla="*/ 36747 f512 1"/>
                <a:gd name="f720" fmla="*/ 119606 f511 1"/>
                <a:gd name="f721" fmla="*/ 59446 f512 1"/>
                <a:gd name="f722" fmla="*/ 167640 f511 1"/>
                <a:gd name="f723" fmla="*/ 67066 f512 1"/>
                <a:gd name="f724" fmla="*/ 172479 f511 1"/>
                <a:gd name="f725" fmla="*/ 75638 f512 1"/>
                <a:gd name="f726" fmla="*/ 174089 f511 1"/>
                <a:gd name="f727" fmla="*/ 83963 f512 1"/>
                <a:gd name="f728" fmla="*/ 85258 f512 1"/>
                <a:gd name="f729" fmla="*/ 173431 f511 1"/>
                <a:gd name="f730" fmla="*/ 57140 f512 1"/>
                <a:gd name="f731" fmla="*/ 226314 f511 1"/>
                <a:gd name="f732" fmla="*/ 50397 f512 1"/>
                <a:gd name="f733" fmla="*/ 211932 f511 1"/>
                <a:gd name="f734" fmla="*/ 34681 f512 1"/>
                <a:gd name="f735" fmla="*/ 214379 f511 1"/>
                <a:gd name="f736" fmla="+- f513 0 f1"/>
                <a:gd name="f737" fmla="*/ f516 1 199129"/>
                <a:gd name="f738" fmla="*/ f517 1 268938"/>
                <a:gd name="f739" fmla="*/ f518 1 199129"/>
                <a:gd name="f740" fmla="*/ f519 1 268938"/>
                <a:gd name="f741" fmla="*/ f520 1 199129"/>
                <a:gd name="f742" fmla="*/ f521 1 199129"/>
                <a:gd name="f743" fmla="*/ f522 1 268938"/>
                <a:gd name="f744" fmla="*/ f523 1 199129"/>
                <a:gd name="f745" fmla="*/ f524 1 268938"/>
                <a:gd name="f746" fmla="*/ f525 1 199129"/>
                <a:gd name="f747" fmla="*/ f526 1 268938"/>
                <a:gd name="f748" fmla="*/ f527 1 199129"/>
                <a:gd name="f749" fmla="*/ f528 1 268938"/>
                <a:gd name="f750" fmla="*/ f529 1 199129"/>
                <a:gd name="f751" fmla="*/ f530 1 268938"/>
                <a:gd name="f752" fmla="*/ f531 1 268938"/>
                <a:gd name="f753" fmla="*/ f532 1 199129"/>
                <a:gd name="f754" fmla="*/ f533 1 268938"/>
                <a:gd name="f755" fmla="*/ f534 1 268938"/>
                <a:gd name="f756" fmla="*/ f535 1 268938"/>
                <a:gd name="f757" fmla="*/ f536 1 199129"/>
                <a:gd name="f758" fmla="*/ f537 1 268938"/>
                <a:gd name="f759" fmla="*/ f538 1 199129"/>
                <a:gd name="f760" fmla="*/ f539 1 268938"/>
                <a:gd name="f761" fmla="*/ f540 1 199129"/>
                <a:gd name="f762" fmla="*/ f541 1 199129"/>
                <a:gd name="f763" fmla="*/ f542 1 268938"/>
                <a:gd name="f764" fmla="*/ f543 1 199129"/>
                <a:gd name="f765" fmla="*/ f544 1 268938"/>
                <a:gd name="f766" fmla="*/ f545 1 199129"/>
                <a:gd name="f767" fmla="*/ f546 1 268938"/>
                <a:gd name="f768" fmla="*/ f547 1 199129"/>
                <a:gd name="f769" fmla="*/ f548 1 268938"/>
                <a:gd name="f770" fmla="*/ f549 1 199129"/>
                <a:gd name="f771" fmla="*/ f550 1 268938"/>
                <a:gd name="f772" fmla="*/ f551 1 199129"/>
                <a:gd name="f773" fmla="*/ f552 1 199129"/>
                <a:gd name="f774" fmla="*/ f553 1 268938"/>
                <a:gd name="f775" fmla="*/ f554 1 199129"/>
                <a:gd name="f776" fmla="*/ f555 1 268938"/>
                <a:gd name="f777" fmla="*/ f556 1 199129"/>
                <a:gd name="f778" fmla="*/ f557 1 268938"/>
                <a:gd name="f779" fmla="*/ f558 1 199129"/>
                <a:gd name="f780" fmla="*/ f559 1 268938"/>
                <a:gd name="f781" fmla="*/ f560 1 268938"/>
                <a:gd name="f782" fmla="*/ f561 1 199129"/>
                <a:gd name="f783" fmla="*/ f562 1 268938"/>
                <a:gd name="f784" fmla="*/ f563 1 199129"/>
                <a:gd name="f785" fmla="*/ f564 1 268938"/>
                <a:gd name="f786" fmla="*/ f565 1 268938"/>
                <a:gd name="f787" fmla="*/ f566 1 268938"/>
                <a:gd name="f788" fmla="*/ f567 1 268938"/>
                <a:gd name="f789" fmla="*/ f568 1 199129"/>
                <a:gd name="f790" fmla="*/ f569 1 268938"/>
                <a:gd name="f791" fmla="*/ f570 1 199129"/>
                <a:gd name="f792" fmla="*/ f571 1 268938"/>
                <a:gd name="f793" fmla="*/ f572 1 199129"/>
                <a:gd name="f794" fmla="*/ f573 1 268938"/>
                <a:gd name="f795" fmla="*/ f574 1 199129"/>
                <a:gd name="f796" fmla="*/ f575 1 268938"/>
                <a:gd name="f797" fmla="*/ f576 1 199129"/>
                <a:gd name="f798" fmla="*/ f577 1 268938"/>
                <a:gd name="f799" fmla="*/ f578 1 199129"/>
                <a:gd name="f800" fmla="*/ f579 1 268938"/>
                <a:gd name="f801" fmla="*/ f580 1 199129"/>
                <a:gd name="f802" fmla="*/ f581 1 268938"/>
                <a:gd name="f803" fmla="*/ f582 1 199129"/>
                <a:gd name="f804" fmla="*/ f583 1 268938"/>
                <a:gd name="f805" fmla="*/ f584 1 199129"/>
                <a:gd name="f806" fmla="*/ f585 1 199129"/>
                <a:gd name="f807" fmla="*/ f586 1 268938"/>
                <a:gd name="f808" fmla="*/ f587 1 199129"/>
                <a:gd name="f809" fmla="*/ f588 1 268938"/>
                <a:gd name="f810" fmla="*/ f589 1 199129"/>
                <a:gd name="f811" fmla="*/ f590 1 268938"/>
                <a:gd name="f812" fmla="*/ f591 1 199129"/>
                <a:gd name="f813" fmla="*/ f592 1 268938"/>
                <a:gd name="f814" fmla="*/ f593 1 199129"/>
                <a:gd name="f815" fmla="*/ f594 1 268938"/>
                <a:gd name="f816" fmla="*/ f595 1 199129"/>
                <a:gd name="f817" fmla="*/ f596 1 268938"/>
                <a:gd name="f818" fmla="*/ f597 1 199129"/>
                <a:gd name="f819" fmla="*/ f598 1 199129"/>
                <a:gd name="f820" fmla="*/ f599 1 268938"/>
                <a:gd name="f821" fmla="*/ f600 1 199129"/>
                <a:gd name="f822" fmla="*/ f601 1 268938"/>
                <a:gd name="f823" fmla="*/ f602 1 199129"/>
                <a:gd name="f824" fmla="*/ f603 1 268938"/>
                <a:gd name="f825" fmla="*/ f604 1 199129"/>
                <a:gd name="f826" fmla="*/ f605 1 268938"/>
                <a:gd name="f827" fmla="*/ f606 1 199129"/>
                <a:gd name="f828" fmla="*/ f607 1 268938"/>
                <a:gd name="f829" fmla="*/ f608 1 199129"/>
                <a:gd name="f830" fmla="*/ f609 1 268938"/>
                <a:gd name="f831" fmla="*/ f610 1 199129"/>
                <a:gd name="f832" fmla="*/ f611 1 268938"/>
                <a:gd name="f833" fmla="*/ f612 1 199129"/>
                <a:gd name="f834" fmla="*/ f613 1 268938"/>
                <a:gd name="f835" fmla="*/ f614 1 199129"/>
                <a:gd name="f836" fmla="*/ f615 1 268938"/>
                <a:gd name="f837" fmla="*/ f616 1 199129"/>
                <a:gd name="f838" fmla="*/ f617 1 268938"/>
                <a:gd name="f839" fmla="*/ f618 1 199129"/>
                <a:gd name="f840" fmla="*/ f619 1 268938"/>
                <a:gd name="f841" fmla="*/ f620 1 199129"/>
                <a:gd name="f842" fmla="*/ f621 1 268938"/>
                <a:gd name="f843" fmla="*/ f622 1 199129"/>
                <a:gd name="f844" fmla="*/ f623 1 268938"/>
                <a:gd name="f845" fmla="*/ f624 1 199129"/>
                <a:gd name="f846" fmla="*/ f625 1 268938"/>
                <a:gd name="f847" fmla="*/ f626 1 199129"/>
                <a:gd name="f848" fmla="*/ f627 1 268938"/>
                <a:gd name="f849" fmla="*/ f628 1 199129"/>
                <a:gd name="f850" fmla="*/ f629 1 268938"/>
                <a:gd name="f851" fmla="*/ f630 1 268938"/>
                <a:gd name="f852" fmla="*/ f631 1 199129"/>
                <a:gd name="f853" fmla="*/ f632 1 268938"/>
                <a:gd name="f854" fmla="*/ f633 1 199129"/>
                <a:gd name="f855" fmla="*/ f634 1 268938"/>
                <a:gd name="f856" fmla="*/ f635 1 199129"/>
                <a:gd name="f857" fmla="*/ f636 1 268938"/>
                <a:gd name="f858" fmla="*/ f637 1 199129"/>
                <a:gd name="f859" fmla="*/ f638 1 268938"/>
                <a:gd name="f860" fmla="*/ f639 1 199129"/>
                <a:gd name="f861" fmla="*/ f640 1 268938"/>
                <a:gd name="f862" fmla="*/ f641 1 199129"/>
                <a:gd name="f863" fmla="*/ f642 1 268938"/>
                <a:gd name="f864" fmla="*/ f643 1 199129"/>
                <a:gd name="f865" fmla="*/ f644 1 268938"/>
                <a:gd name="f866" fmla="*/ f645 1 268938"/>
                <a:gd name="f867" fmla="*/ f646 1 199129"/>
                <a:gd name="f868" fmla="*/ f647 1 268938"/>
                <a:gd name="f869" fmla="*/ f648 1 199129"/>
                <a:gd name="f870" fmla="*/ f649 1 268938"/>
                <a:gd name="f871" fmla="*/ f650 1 199129"/>
                <a:gd name="f872" fmla="*/ f651 1 268938"/>
                <a:gd name="f873" fmla="*/ f652 1 199129"/>
                <a:gd name="f874" fmla="*/ f653 1 268938"/>
                <a:gd name="f875" fmla="*/ f654 1 199129"/>
                <a:gd name="f876" fmla="*/ f655 1 268938"/>
                <a:gd name="f877" fmla="*/ f656 1 199129"/>
                <a:gd name="f878" fmla="*/ f657 1 268938"/>
                <a:gd name="f879" fmla="*/ f658 1 199129"/>
                <a:gd name="f880" fmla="*/ f659 1 268938"/>
                <a:gd name="f881" fmla="*/ f660 1 199129"/>
                <a:gd name="f882" fmla="*/ f661 1 268938"/>
                <a:gd name="f883" fmla="*/ f662 1 199129"/>
                <a:gd name="f884" fmla="*/ f663 1 268938"/>
                <a:gd name="f885" fmla="*/ f664 1 199129"/>
                <a:gd name="f886" fmla="*/ f665 1 268938"/>
                <a:gd name="f887" fmla="*/ f666 1 199129"/>
                <a:gd name="f888" fmla="*/ f667 1 268938"/>
                <a:gd name="f889" fmla="*/ f668 1 199129"/>
                <a:gd name="f890" fmla="*/ f669 1 268938"/>
                <a:gd name="f891" fmla="*/ f670 1 199129"/>
                <a:gd name="f892" fmla="*/ f671 1 268938"/>
                <a:gd name="f893" fmla="*/ f672 1 199129"/>
                <a:gd name="f894" fmla="*/ f673 1 268938"/>
                <a:gd name="f895" fmla="*/ f674 1 199129"/>
                <a:gd name="f896" fmla="*/ f675 1 268938"/>
                <a:gd name="f897" fmla="*/ f676 1 199129"/>
                <a:gd name="f898" fmla="*/ f677 1 268938"/>
                <a:gd name="f899" fmla="*/ f678 1 268938"/>
                <a:gd name="f900" fmla="*/ f679 1 199129"/>
                <a:gd name="f901" fmla="*/ f680 1 268938"/>
                <a:gd name="f902" fmla="*/ f681 1 199129"/>
                <a:gd name="f903" fmla="*/ f682 1 268938"/>
                <a:gd name="f904" fmla="*/ f683 1 199129"/>
                <a:gd name="f905" fmla="*/ f684 1 268938"/>
                <a:gd name="f906" fmla="*/ f685 1 199129"/>
                <a:gd name="f907" fmla="*/ f686 1 268938"/>
                <a:gd name="f908" fmla="*/ f687 1 199129"/>
                <a:gd name="f909" fmla="*/ f688 1 268938"/>
                <a:gd name="f910" fmla="*/ f689 1 199129"/>
                <a:gd name="f911" fmla="*/ f690 1 268938"/>
                <a:gd name="f912" fmla="*/ f691 1 199129"/>
                <a:gd name="f913" fmla="*/ f692 1 268938"/>
                <a:gd name="f914" fmla="*/ f693 1 199129"/>
                <a:gd name="f915" fmla="*/ f694 1 268938"/>
                <a:gd name="f916" fmla="*/ f695 1 199129"/>
                <a:gd name="f917" fmla="*/ f696 1 268938"/>
                <a:gd name="f918" fmla="*/ f697 1 199129"/>
                <a:gd name="f919" fmla="*/ f698 1 268938"/>
                <a:gd name="f920" fmla="*/ f699 1 199129"/>
                <a:gd name="f921" fmla="*/ f700 1 268938"/>
                <a:gd name="f922" fmla="*/ f701 1 199129"/>
                <a:gd name="f923" fmla="*/ f702 1 268938"/>
                <a:gd name="f924" fmla="*/ f703 1 199129"/>
                <a:gd name="f925" fmla="*/ f704 1 268938"/>
                <a:gd name="f926" fmla="*/ f705 1 199129"/>
                <a:gd name="f927" fmla="*/ f706 1 268938"/>
                <a:gd name="f928" fmla="*/ f707 1 199129"/>
                <a:gd name="f929" fmla="*/ f708 1 268938"/>
                <a:gd name="f930" fmla="*/ f709 1 199129"/>
                <a:gd name="f931" fmla="*/ f710 1 268938"/>
                <a:gd name="f932" fmla="*/ f711 1 199129"/>
                <a:gd name="f933" fmla="*/ f712 1 268938"/>
                <a:gd name="f934" fmla="*/ f713 1 199129"/>
                <a:gd name="f935" fmla="*/ f714 1 268938"/>
                <a:gd name="f936" fmla="*/ f715 1 199129"/>
                <a:gd name="f937" fmla="*/ f716 1 268938"/>
                <a:gd name="f938" fmla="*/ f717 1 199129"/>
                <a:gd name="f939" fmla="*/ f718 1 268938"/>
                <a:gd name="f940" fmla="*/ f719 1 199129"/>
                <a:gd name="f941" fmla="*/ f720 1 268938"/>
                <a:gd name="f942" fmla="*/ f721 1 199129"/>
                <a:gd name="f943" fmla="*/ f722 1 268938"/>
                <a:gd name="f944" fmla="*/ f723 1 199129"/>
                <a:gd name="f945" fmla="*/ f724 1 268938"/>
                <a:gd name="f946" fmla="*/ f725 1 199129"/>
                <a:gd name="f947" fmla="*/ f726 1 268938"/>
                <a:gd name="f948" fmla="*/ f727 1 199129"/>
                <a:gd name="f949" fmla="*/ f728 1 199129"/>
                <a:gd name="f950" fmla="*/ f729 1 268938"/>
                <a:gd name="f951" fmla="*/ f730 1 199129"/>
                <a:gd name="f952" fmla="*/ f731 1 268938"/>
                <a:gd name="f953" fmla="*/ f732 1 199129"/>
                <a:gd name="f954" fmla="*/ f733 1 268938"/>
                <a:gd name="f955" fmla="*/ f734 1 199129"/>
                <a:gd name="f956" fmla="*/ f735 1 268938"/>
                <a:gd name="f957" fmla="*/ f507 1 f514"/>
                <a:gd name="f958" fmla="*/ f508 1 f514"/>
                <a:gd name="f959" fmla="*/ f507 1 f515"/>
                <a:gd name="f960" fmla="*/ f509 1 f515"/>
                <a:gd name="f961" fmla="*/ f737 1 f514"/>
                <a:gd name="f962" fmla="*/ f738 1 f515"/>
                <a:gd name="f963" fmla="*/ f739 1 f514"/>
                <a:gd name="f964" fmla="*/ f740 1 f515"/>
                <a:gd name="f965" fmla="*/ f741 1 f514"/>
                <a:gd name="f966" fmla="*/ f742 1 f514"/>
                <a:gd name="f967" fmla="*/ f743 1 f515"/>
                <a:gd name="f968" fmla="*/ f744 1 f514"/>
                <a:gd name="f969" fmla="*/ f745 1 f515"/>
                <a:gd name="f970" fmla="*/ f746 1 f514"/>
                <a:gd name="f971" fmla="*/ f747 1 f515"/>
                <a:gd name="f972" fmla="*/ f748 1 f514"/>
                <a:gd name="f973" fmla="*/ f749 1 f515"/>
                <a:gd name="f974" fmla="*/ f750 1 f514"/>
                <a:gd name="f975" fmla="*/ f751 1 f515"/>
                <a:gd name="f976" fmla="*/ f752 1 f515"/>
                <a:gd name="f977" fmla="*/ f753 1 f514"/>
                <a:gd name="f978" fmla="*/ f754 1 f515"/>
                <a:gd name="f979" fmla="*/ f755 1 f515"/>
                <a:gd name="f980" fmla="*/ f756 1 f515"/>
                <a:gd name="f981" fmla="*/ f757 1 f514"/>
                <a:gd name="f982" fmla="*/ f758 1 f515"/>
                <a:gd name="f983" fmla="*/ f759 1 f514"/>
                <a:gd name="f984" fmla="*/ f760 1 f515"/>
                <a:gd name="f985" fmla="*/ f761 1 f514"/>
                <a:gd name="f986" fmla="*/ f762 1 f514"/>
                <a:gd name="f987" fmla="*/ f763 1 f515"/>
                <a:gd name="f988" fmla="*/ f764 1 f514"/>
                <a:gd name="f989" fmla="*/ f765 1 f515"/>
                <a:gd name="f990" fmla="*/ f766 1 f514"/>
                <a:gd name="f991" fmla="*/ f767 1 f515"/>
                <a:gd name="f992" fmla="*/ f768 1 f514"/>
                <a:gd name="f993" fmla="*/ f769 1 f515"/>
                <a:gd name="f994" fmla="*/ f770 1 f514"/>
                <a:gd name="f995" fmla="*/ f771 1 f515"/>
                <a:gd name="f996" fmla="*/ f772 1 f514"/>
                <a:gd name="f997" fmla="*/ f773 1 f514"/>
                <a:gd name="f998" fmla="*/ f774 1 f515"/>
                <a:gd name="f999" fmla="*/ f775 1 f514"/>
                <a:gd name="f1000" fmla="*/ f776 1 f515"/>
                <a:gd name="f1001" fmla="*/ f777 1 f514"/>
                <a:gd name="f1002" fmla="*/ f778 1 f515"/>
                <a:gd name="f1003" fmla="*/ f779 1 f514"/>
                <a:gd name="f1004" fmla="*/ f780 1 f515"/>
                <a:gd name="f1005" fmla="*/ f781 1 f515"/>
                <a:gd name="f1006" fmla="*/ f782 1 f514"/>
                <a:gd name="f1007" fmla="*/ f783 1 f515"/>
                <a:gd name="f1008" fmla="*/ f784 1 f514"/>
                <a:gd name="f1009" fmla="*/ f785 1 f515"/>
                <a:gd name="f1010" fmla="*/ f786 1 f515"/>
                <a:gd name="f1011" fmla="*/ f787 1 f515"/>
                <a:gd name="f1012" fmla="*/ f788 1 f515"/>
                <a:gd name="f1013" fmla="*/ f789 1 f514"/>
                <a:gd name="f1014" fmla="*/ f790 1 f515"/>
                <a:gd name="f1015" fmla="*/ f791 1 f514"/>
                <a:gd name="f1016" fmla="*/ f792 1 f515"/>
                <a:gd name="f1017" fmla="*/ f793 1 f514"/>
                <a:gd name="f1018" fmla="*/ f794 1 f515"/>
                <a:gd name="f1019" fmla="*/ f795 1 f514"/>
                <a:gd name="f1020" fmla="*/ f796 1 f515"/>
                <a:gd name="f1021" fmla="*/ f797 1 f514"/>
                <a:gd name="f1022" fmla="*/ f798 1 f515"/>
                <a:gd name="f1023" fmla="*/ f799 1 f514"/>
                <a:gd name="f1024" fmla="*/ f800 1 f515"/>
                <a:gd name="f1025" fmla="*/ f801 1 f514"/>
                <a:gd name="f1026" fmla="*/ f802 1 f515"/>
                <a:gd name="f1027" fmla="*/ f803 1 f514"/>
                <a:gd name="f1028" fmla="*/ f804 1 f515"/>
                <a:gd name="f1029" fmla="*/ f805 1 f514"/>
                <a:gd name="f1030" fmla="*/ f806 1 f514"/>
                <a:gd name="f1031" fmla="*/ f807 1 f515"/>
                <a:gd name="f1032" fmla="*/ f808 1 f514"/>
                <a:gd name="f1033" fmla="*/ f809 1 f515"/>
                <a:gd name="f1034" fmla="*/ f810 1 f514"/>
                <a:gd name="f1035" fmla="*/ f811 1 f515"/>
                <a:gd name="f1036" fmla="*/ f812 1 f514"/>
                <a:gd name="f1037" fmla="*/ f813 1 f515"/>
                <a:gd name="f1038" fmla="*/ f814 1 f514"/>
                <a:gd name="f1039" fmla="*/ f815 1 f515"/>
                <a:gd name="f1040" fmla="*/ f816 1 f514"/>
                <a:gd name="f1041" fmla="*/ f817 1 f515"/>
                <a:gd name="f1042" fmla="*/ f818 1 f514"/>
                <a:gd name="f1043" fmla="*/ f819 1 f514"/>
                <a:gd name="f1044" fmla="*/ f820 1 f515"/>
                <a:gd name="f1045" fmla="*/ f821 1 f514"/>
                <a:gd name="f1046" fmla="*/ f822 1 f515"/>
                <a:gd name="f1047" fmla="*/ f823 1 f514"/>
                <a:gd name="f1048" fmla="*/ f824 1 f515"/>
                <a:gd name="f1049" fmla="*/ f825 1 f514"/>
                <a:gd name="f1050" fmla="*/ f826 1 f515"/>
                <a:gd name="f1051" fmla="*/ f827 1 f514"/>
                <a:gd name="f1052" fmla="*/ f828 1 f515"/>
                <a:gd name="f1053" fmla="*/ f829 1 f514"/>
                <a:gd name="f1054" fmla="*/ f830 1 f515"/>
                <a:gd name="f1055" fmla="*/ f831 1 f514"/>
                <a:gd name="f1056" fmla="*/ f832 1 f515"/>
                <a:gd name="f1057" fmla="*/ f833 1 f514"/>
                <a:gd name="f1058" fmla="*/ f834 1 f515"/>
                <a:gd name="f1059" fmla="*/ f835 1 f514"/>
                <a:gd name="f1060" fmla="*/ f836 1 f515"/>
                <a:gd name="f1061" fmla="*/ f837 1 f514"/>
                <a:gd name="f1062" fmla="*/ f838 1 f515"/>
                <a:gd name="f1063" fmla="*/ f839 1 f514"/>
                <a:gd name="f1064" fmla="*/ f840 1 f515"/>
                <a:gd name="f1065" fmla="*/ f841 1 f514"/>
                <a:gd name="f1066" fmla="*/ f842 1 f515"/>
                <a:gd name="f1067" fmla="*/ f843 1 f514"/>
                <a:gd name="f1068" fmla="*/ f844 1 f515"/>
                <a:gd name="f1069" fmla="*/ f845 1 f514"/>
                <a:gd name="f1070" fmla="*/ f846 1 f515"/>
                <a:gd name="f1071" fmla="*/ f847 1 f514"/>
                <a:gd name="f1072" fmla="*/ f848 1 f515"/>
                <a:gd name="f1073" fmla="*/ f849 1 f514"/>
                <a:gd name="f1074" fmla="*/ f850 1 f515"/>
                <a:gd name="f1075" fmla="*/ f851 1 f515"/>
                <a:gd name="f1076" fmla="*/ f852 1 f514"/>
                <a:gd name="f1077" fmla="*/ f853 1 f515"/>
                <a:gd name="f1078" fmla="*/ f854 1 f514"/>
                <a:gd name="f1079" fmla="*/ f855 1 f515"/>
                <a:gd name="f1080" fmla="*/ f856 1 f514"/>
                <a:gd name="f1081" fmla="*/ f857 1 f515"/>
                <a:gd name="f1082" fmla="*/ f858 1 f514"/>
                <a:gd name="f1083" fmla="*/ f859 1 f515"/>
                <a:gd name="f1084" fmla="*/ f860 1 f514"/>
                <a:gd name="f1085" fmla="*/ f861 1 f515"/>
                <a:gd name="f1086" fmla="*/ f862 1 f514"/>
                <a:gd name="f1087" fmla="*/ f863 1 f515"/>
                <a:gd name="f1088" fmla="*/ f864 1 f514"/>
                <a:gd name="f1089" fmla="*/ f865 1 f515"/>
                <a:gd name="f1090" fmla="*/ f866 1 f515"/>
                <a:gd name="f1091" fmla="*/ f867 1 f514"/>
                <a:gd name="f1092" fmla="*/ f868 1 f515"/>
                <a:gd name="f1093" fmla="*/ f869 1 f514"/>
                <a:gd name="f1094" fmla="*/ f870 1 f515"/>
                <a:gd name="f1095" fmla="*/ f871 1 f514"/>
                <a:gd name="f1096" fmla="*/ f872 1 f515"/>
                <a:gd name="f1097" fmla="*/ f873 1 f514"/>
                <a:gd name="f1098" fmla="*/ f874 1 f515"/>
                <a:gd name="f1099" fmla="*/ f875 1 f514"/>
                <a:gd name="f1100" fmla="*/ f876 1 f515"/>
                <a:gd name="f1101" fmla="*/ f877 1 f514"/>
                <a:gd name="f1102" fmla="*/ f878 1 f515"/>
                <a:gd name="f1103" fmla="*/ f879 1 f514"/>
                <a:gd name="f1104" fmla="*/ f880 1 f515"/>
                <a:gd name="f1105" fmla="*/ f881 1 f514"/>
                <a:gd name="f1106" fmla="*/ f882 1 f515"/>
                <a:gd name="f1107" fmla="*/ f883 1 f514"/>
                <a:gd name="f1108" fmla="*/ f884 1 f515"/>
                <a:gd name="f1109" fmla="*/ f885 1 f514"/>
                <a:gd name="f1110" fmla="*/ f886 1 f515"/>
                <a:gd name="f1111" fmla="*/ f887 1 f514"/>
                <a:gd name="f1112" fmla="*/ f888 1 f515"/>
                <a:gd name="f1113" fmla="*/ f889 1 f514"/>
                <a:gd name="f1114" fmla="*/ f890 1 f515"/>
                <a:gd name="f1115" fmla="*/ f891 1 f514"/>
                <a:gd name="f1116" fmla="*/ f892 1 f515"/>
                <a:gd name="f1117" fmla="*/ f893 1 f514"/>
                <a:gd name="f1118" fmla="*/ f894 1 f515"/>
                <a:gd name="f1119" fmla="*/ f895 1 f514"/>
                <a:gd name="f1120" fmla="*/ f896 1 f515"/>
                <a:gd name="f1121" fmla="*/ f897 1 f514"/>
                <a:gd name="f1122" fmla="*/ f898 1 f515"/>
                <a:gd name="f1123" fmla="*/ f899 1 f515"/>
                <a:gd name="f1124" fmla="*/ f900 1 f514"/>
                <a:gd name="f1125" fmla="*/ f901 1 f515"/>
                <a:gd name="f1126" fmla="*/ f902 1 f514"/>
                <a:gd name="f1127" fmla="*/ f903 1 f515"/>
                <a:gd name="f1128" fmla="*/ f904 1 f514"/>
                <a:gd name="f1129" fmla="*/ f905 1 f515"/>
                <a:gd name="f1130" fmla="*/ f906 1 f514"/>
                <a:gd name="f1131" fmla="*/ f907 1 f515"/>
                <a:gd name="f1132" fmla="*/ f908 1 f514"/>
                <a:gd name="f1133" fmla="*/ f909 1 f515"/>
                <a:gd name="f1134" fmla="*/ f910 1 f514"/>
                <a:gd name="f1135" fmla="*/ f911 1 f515"/>
                <a:gd name="f1136" fmla="*/ f912 1 f514"/>
                <a:gd name="f1137" fmla="*/ f913 1 f515"/>
                <a:gd name="f1138" fmla="*/ f914 1 f514"/>
                <a:gd name="f1139" fmla="*/ f915 1 f515"/>
                <a:gd name="f1140" fmla="*/ f916 1 f514"/>
                <a:gd name="f1141" fmla="*/ f917 1 f515"/>
                <a:gd name="f1142" fmla="*/ f918 1 f514"/>
                <a:gd name="f1143" fmla="*/ f919 1 f515"/>
                <a:gd name="f1144" fmla="*/ f920 1 f514"/>
                <a:gd name="f1145" fmla="*/ f921 1 f515"/>
                <a:gd name="f1146" fmla="*/ f922 1 f514"/>
                <a:gd name="f1147" fmla="*/ f923 1 f515"/>
                <a:gd name="f1148" fmla="*/ f924 1 f514"/>
                <a:gd name="f1149" fmla="*/ f925 1 f515"/>
                <a:gd name="f1150" fmla="*/ f926 1 f514"/>
                <a:gd name="f1151" fmla="*/ f927 1 f515"/>
                <a:gd name="f1152" fmla="*/ f928 1 f514"/>
                <a:gd name="f1153" fmla="*/ f929 1 f515"/>
                <a:gd name="f1154" fmla="*/ f930 1 f514"/>
                <a:gd name="f1155" fmla="*/ f931 1 f515"/>
                <a:gd name="f1156" fmla="*/ f932 1 f514"/>
                <a:gd name="f1157" fmla="*/ f933 1 f515"/>
                <a:gd name="f1158" fmla="*/ f934 1 f514"/>
                <a:gd name="f1159" fmla="*/ f935 1 f515"/>
                <a:gd name="f1160" fmla="*/ f936 1 f514"/>
                <a:gd name="f1161" fmla="*/ f937 1 f515"/>
                <a:gd name="f1162" fmla="*/ f938 1 f514"/>
                <a:gd name="f1163" fmla="*/ f939 1 f515"/>
                <a:gd name="f1164" fmla="*/ f940 1 f514"/>
                <a:gd name="f1165" fmla="*/ f941 1 f515"/>
                <a:gd name="f1166" fmla="*/ f942 1 f514"/>
                <a:gd name="f1167" fmla="*/ f943 1 f515"/>
                <a:gd name="f1168" fmla="*/ f944 1 f514"/>
                <a:gd name="f1169" fmla="*/ f945 1 f515"/>
                <a:gd name="f1170" fmla="*/ f946 1 f514"/>
                <a:gd name="f1171" fmla="*/ f947 1 f515"/>
                <a:gd name="f1172" fmla="*/ f948 1 f514"/>
                <a:gd name="f1173" fmla="*/ f949 1 f514"/>
                <a:gd name="f1174" fmla="*/ f950 1 f515"/>
                <a:gd name="f1175" fmla="*/ f951 1 f514"/>
                <a:gd name="f1176" fmla="*/ f952 1 f515"/>
                <a:gd name="f1177" fmla="*/ f953 1 f514"/>
                <a:gd name="f1178" fmla="*/ f954 1 f515"/>
                <a:gd name="f1179" fmla="*/ f955 1 f514"/>
                <a:gd name="f1180" fmla="*/ f956 1 f515"/>
                <a:gd name="f1181" fmla="*/ f957 f505 1"/>
                <a:gd name="f1182" fmla="*/ f958 f505 1"/>
                <a:gd name="f1183" fmla="*/ f960 f506 1"/>
                <a:gd name="f1184" fmla="*/ f959 f506 1"/>
                <a:gd name="f1185" fmla="*/ f961 f505 1"/>
                <a:gd name="f1186" fmla="*/ f962 f506 1"/>
                <a:gd name="f1187" fmla="*/ f963 f505 1"/>
                <a:gd name="f1188" fmla="*/ f964 f506 1"/>
                <a:gd name="f1189" fmla="*/ f965 f505 1"/>
                <a:gd name="f1190" fmla="*/ f966 f505 1"/>
                <a:gd name="f1191" fmla="*/ f967 f506 1"/>
                <a:gd name="f1192" fmla="*/ f968 f505 1"/>
                <a:gd name="f1193" fmla="*/ f969 f506 1"/>
                <a:gd name="f1194" fmla="*/ f970 f505 1"/>
                <a:gd name="f1195" fmla="*/ f971 f506 1"/>
                <a:gd name="f1196" fmla="*/ f972 f505 1"/>
                <a:gd name="f1197" fmla="*/ f973 f506 1"/>
                <a:gd name="f1198" fmla="*/ f974 f505 1"/>
                <a:gd name="f1199" fmla="*/ f975 f506 1"/>
                <a:gd name="f1200" fmla="*/ f976 f506 1"/>
                <a:gd name="f1201" fmla="*/ f977 f505 1"/>
                <a:gd name="f1202" fmla="*/ f978 f506 1"/>
                <a:gd name="f1203" fmla="*/ f979 f506 1"/>
                <a:gd name="f1204" fmla="*/ f980 f506 1"/>
                <a:gd name="f1205" fmla="*/ f981 f505 1"/>
                <a:gd name="f1206" fmla="*/ f982 f506 1"/>
                <a:gd name="f1207" fmla="*/ f983 f505 1"/>
                <a:gd name="f1208" fmla="*/ f984 f506 1"/>
                <a:gd name="f1209" fmla="*/ f985 f505 1"/>
                <a:gd name="f1210" fmla="*/ f986 f505 1"/>
                <a:gd name="f1211" fmla="*/ f987 f506 1"/>
                <a:gd name="f1212" fmla="*/ f988 f505 1"/>
                <a:gd name="f1213" fmla="*/ f989 f506 1"/>
                <a:gd name="f1214" fmla="*/ f990 f505 1"/>
                <a:gd name="f1215" fmla="*/ f991 f506 1"/>
                <a:gd name="f1216" fmla="*/ f992 f505 1"/>
                <a:gd name="f1217" fmla="*/ f993 f506 1"/>
                <a:gd name="f1218" fmla="*/ f994 f505 1"/>
                <a:gd name="f1219" fmla="*/ f995 f506 1"/>
                <a:gd name="f1220" fmla="*/ f996 f505 1"/>
                <a:gd name="f1221" fmla="*/ f997 f505 1"/>
                <a:gd name="f1222" fmla="*/ f998 f506 1"/>
                <a:gd name="f1223" fmla="*/ f999 f505 1"/>
                <a:gd name="f1224" fmla="*/ f1000 f506 1"/>
                <a:gd name="f1225" fmla="*/ f1001 f505 1"/>
                <a:gd name="f1226" fmla="*/ f1002 f506 1"/>
                <a:gd name="f1227" fmla="*/ f1003 f505 1"/>
                <a:gd name="f1228" fmla="*/ f1004 f506 1"/>
                <a:gd name="f1229" fmla="*/ f1005 f506 1"/>
                <a:gd name="f1230" fmla="*/ f1006 f505 1"/>
                <a:gd name="f1231" fmla="*/ f1007 f506 1"/>
                <a:gd name="f1232" fmla="*/ f1008 f505 1"/>
                <a:gd name="f1233" fmla="*/ f1009 f506 1"/>
                <a:gd name="f1234" fmla="*/ f1010 f506 1"/>
                <a:gd name="f1235" fmla="*/ f1011 f506 1"/>
                <a:gd name="f1236" fmla="*/ f1012 f506 1"/>
                <a:gd name="f1237" fmla="*/ f1013 f505 1"/>
                <a:gd name="f1238" fmla="*/ f1014 f506 1"/>
                <a:gd name="f1239" fmla="*/ f1015 f505 1"/>
                <a:gd name="f1240" fmla="*/ f1016 f506 1"/>
                <a:gd name="f1241" fmla="*/ f1017 f505 1"/>
                <a:gd name="f1242" fmla="*/ f1018 f506 1"/>
                <a:gd name="f1243" fmla="*/ f1019 f505 1"/>
                <a:gd name="f1244" fmla="*/ f1020 f506 1"/>
                <a:gd name="f1245" fmla="*/ f1021 f505 1"/>
                <a:gd name="f1246" fmla="*/ f1022 f506 1"/>
                <a:gd name="f1247" fmla="*/ f1023 f505 1"/>
                <a:gd name="f1248" fmla="*/ f1024 f506 1"/>
                <a:gd name="f1249" fmla="*/ f1025 f505 1"/>
                <a:gd name="f1250" fmla="*/ f1026 f506 1"/>
                <a:gd name="f1251" fmla="*/ f1027 f505 1"/>
                <a:gd name="f1252" fmla="*/ f1028 f506 1"/>
                <a:gd name="f1253" fmla="*/ f1029 f505 1"/>
                <a:gd name="f1254" fmla="*/ f1030 f505 1"/>
                <a:gd name="f1255" fmla="*/ f1031 f506 1"/>
                <a:gd name="f1256" fmla="*/ f1032 f505 1"/>
                <a:gd name="f1257" fmla="*/ f1033 f506 1"/>
                <a:gd name="f1258" fmla="*/ f1034 f505 1"/>
                <a:gd name="f1259" fmla="*/ f1035 f506 1"/>
                <a:gd name="f1260" fmla="*/ f1036 f505 1"/>
                <a:gd name="f1261" fmla="*/ f1037 f506 1"/>
                <a:gd name="f1262" fmla="*/ f1038 f505 1"/>
                <a:gd name="f1263" fmla="*/ f1039 f506 1"/>
                <a:gd name="f1264" fmla="*/ f1040 f505 1"/>
                <a:gd name="f1265" fmla="*/ f1041 f506 1"/>
                <a:gd name="f1266" fmla="*/ f1042 f505 1"/>
                <a:gd name="f1267" fmla="*/ f1043 f505 1"/>
                <a:gd name="f1268" fmla="*/ f1044 f506 1"/>
                <a:gd name="f1269" fmla="*/ f1045 f505 1"/>
                <a:gd name="f1270" fmla="*/ f1046 f506 1"/>
                <a:gd name="f1271" fmla="*/ f1047 f505 1"/>
                <a:gd name="f1272" fmla="*/ f1048 f506 1"/>
                <a:gd name="f1273" fmla="*/ f1049 f505 1"/>
                <a:gd name="f1274" fmla="*/ f1050 f506 1"/>
                <a:gd name="f1275" fmla="*/ f1051 f505 1"/>
                <a:gd name="f1276" fmla="*/ f1052 f506 1"/>
                <a:gd name="f1277" fmla="*/ f1053 f505 1"/>
                <a:gd name="f1278" fmla="*/ f1054 f506 1"/>
                <a:gd name="f1279" fmla="*/ f1055 f505 1"/>
                <a:gd name="f1280" fmla="*/ f1056 f506 1"/>
                <a:gd name="f1281" fmla="*/ f1057 f505 1"/>
                <a:gd name="f1282" fmla="*/ f1058 f506 1"/>
                <a:gd name="f1283" fmla="*/ f1059 f505 1"/>
                <a:gd name="f1284" fmla="*/ f1060 f506 1"/>
                <a:gd name="f1285" fmla="*/ f1061 f505 1"/>
                <a:gd name="f1286" fmla="*/ f1062 f506 1"/>
                <a:gd name="f1287" fmla="*/ f1063 f505 1"/>
                <a:gd name="f1288" fmla="*/ f1064 f506 1"/>
                <a:gd name="f1289" fmla="*/ f1065 f505 1"/>
                <a:gd name="f1290" fmla="*/ f1066 f506 1"/>
                <a:gd name="f1291" fmla="*/ f1067 f505 1"/>
                <a:gd name="f1292" fmla="*/ f1068 f506 1"/>
                <a:gd name="f1293" fmla="*/ f1069 f505 1"/>
                <a:gd name="f1294" fmla="*/ f1070 f506 1"/>
                <a:gd name="f1295" fmla="*/ f1071 f505 1"/>
                <a:gd name="f1296" fmla="*/ f1072 f506 1"/>
                <a:gd name="f1297" fmla="*/ f1073 f505 1"/>
                <a:gd name="f1298" fmla="*/ f1074 f506 1"/>
                <a:gd name="f1299" fmla="*/ f1075 f506 1"/>
                <a:gd name="f1300" fmla="*/ f1076 f505 1"/>
                <a:gd name="f1301" fmla="*/ f1077 f506 1"/>
                <a:gd name="f1302" fmla="*/ f1078 f505 1"/>
                <a:gd name="f1303" fmla="*/ f1079 f506 1"/>
                <a:gd name="f1304" fmla="*/ f1080 f505 1"/>
                <a:gd name="f1305" fmla="*/ f1081 f506 1"/>
                <a:gd name="f1306" fmla="*/ f1082 f505 1"/>
                <a:gd name="f1307" fmla="*/ f1083 f506 1"/>
                <a:gd name="f1308" fmla="*/ f1084 f505 1"/>
                <a:gd name="f1309" fmla="*/ f1085 f506 1"/>
                <a:gd name="f1310" fmla="*/ f1086 f505 1"/>
                <a:gd name="f1311" fmla="*/ f1087 f506 1"/>
                <a:gd name="f1312" fmla="*/ f1088 f505 1"/>
                <a:gd name="f1313" fmla="*/ f1089 f506 1"/>
                <a:gd name="f1314" fmla="*/ f1090 f506 1"/>
                <a:gd name="f1315" fmla="*/ f1091 f505 1"/>
                <a:gd name="f1316" fmla="*/ f1092 f506 1"/>
                <a:gd name="f1317" fmla="*/ f1093 f505 1"/>
                <a:gd name="f1318" fmla="*/ f1094 f506 1"/>
                <a:gd name="f1319" fmla="*/ f1095 f505 1"/>
                <a:gd name="f1320" fmla="*/ f1096 f506 1"/>
                <a:gd name="f1321" fmla="*/ f1097 f505 1"/>
                <a:gd name="f1322" fmla="*/ f1098 f506 1"/>
                <a:gd name="f1323" fmla="*/ f1099 f505 1"/>
                <a:gd name="f1324" fmla="*/ f1100 f506 1"/>
                <a:gd name="f1325" fmla="*/ f1101 f505 1"/>
                <a:gd name="f1326" fmla="*/ f1102 f506 1"/>
                <a:gd name="f1327" fmla="*/ f1103 f505 1"/>
                <a:gd name="f1328" fmla="*/ f1104 f506 1"/>
                <a:gd name="f1329" fmla="*/ f1105 f505 1"/>
                <a:gd name="f1330" fmla="*/ f1106 f506 1"/>
                <a:gd name="f1331" fmla="*/ f1107 f505 1"/>
                <a:gd name="f1332" fmla="*/ f1108 f506 1"/>
                <a:gd name="f1333" fmla="*/ f1109 f505 1"/>
                <a:gd name="f1334" fmla="*/ f1110 f506 1"/>
                <a:gd name="f1335" fmla="*/ f1111 f505 1"/>
                <a:gd name="f1336" fmla="*/ f1112 f506 1"/>
                <a:gd name="f1337" fmla="*/ f1113 f505 1"/>
                <a:gd name="f1338" fmla="*/ f1114 f506 1"/>
                <a:gd name="f1339" fmla="*/ f1115 f505 1"/>
                <a:gd name="f1340" fmla="*/ f1116 f506 1"/>
                <a:gd name="f1341" fmla="*/ f1117 f505 1"/>
                <a:gd name="f1342" fmla="*/ f1118 f506 1"/>
                <a:gd name="f1343" fmla="*/ f1119 f505 1"/>
                <a:gd name="f1344" fmla="*/ f1120 f506 1"/>
                <a:gd name="f1345" fmla="*/ f1121 f505 1"/>
                <a:gd name="f1346" fmla="*/ f1122 f506 1"/>
                <a:gd name="f1347" fmla="*/ f1123 f506 1"/>
                <a:gd name="f1348" fmla="*/ f1124 f505 1"/>
                <a:gd name="f1349" fmla="*/ f1125 f506 1"/>
                <a:gd name="f1350" fmla="*/ f1126 f505 1"/>
                <a:gd name="f1351" fmla="*/ f1127 f506 1"/>
                <a:gd name="f1352" fmla="*/ f1128 f505 1"/>
                <a:gd name="f1353" fmla="*/ f1129 f506 1"/>
                <a:gd name="f1354" fmla="*/ f1130 f505 1"/>
                <a:gd name="f1355" fmla="*/ f1131 f506 1"/>
                <a:gd name="f1356" fmla="*/ f1132 f505 1"/>
                <a:gd name="f1357" fmla="*/ f1133 f506 1"/>
                <a:gd name="f1358" fmla="*/ f1134 f505 1"/>
                <a:gd name="f1359" fmla="*/ f1135 f506 1"/>
                <a:gd name="f1360" fmla="*/ f1136 f505 1"/>
                <a:gd name="f1361" fmla="*/ f1137 f506 1"/>
                <a:gd name="f1362" fmla="*/ f1138 f505 1"/>
                <a:gd name="f1363" fmla="*/ f1139 f506 1"/>
                <a:gd name="f1364" fmla="*/ f1140 f505 1"/>
                <a:gd name="f1365" fmla="*/ f1141 f506 1"/>
                <a:gd name="f1366" fmla="*/ f1142 f505 1"/>
                <a:gd name="f1367" fmla="*/ f1143 f506 1"/>
                <a:gd name="f1368" fmla="*/ f1144 f505 1"/>
                <a:gd name="f1369" fmla="*/ f1145 f506 1"/>
                <a:gd name="f1370" fmla="*/ f1146 f505 1"/>
                <a:gd name="f1371" fmla="*/ f1147 f506 1"/>
                <a:gd name="f1372" fmla="*/ f1148 f505 1"/>
                <a:gd name="f1373" fmla="*/ f1149 f506 1"/>
                <a:gd name="f1374" fmla="*/ f1150 f505 1"/>
                <a:gd name="f1375" fmla="*/ f1151 f506 1"/>
                <a:gd name="f1376" fmla="*/ f1152 f505 1"/>
                <a:gd name="f1377" fmla="*/ f1153 f506 1"/>
                <a:gd name="f1378" fmla="*/ f1154 f505 1"/>
                <a:gd name="f1379" fmla="*/ f1155 f506 1"/>
                <a:gd name="f1380" fmla="*/ f1156 f505 1"/>
                <a:gd name="f1381" fmla="*/ f1157 f506 1"/>
                <a:gd name="f1382" fmla="*/ f1158 f505 1"/>
                <a:gd name="f1383" fmla="*/ f1159 f506 1"/>
                <a:gd name="f1384" fmla="*/ f1160 f505 1"/>
                <a:gd name="f1385" fmla="*/ f1161 f506 1"/>
                <a:gd name="f1386" fmla="*/ f1162 f505 1"/>
                <a:gd name="f1387" fmla="*/ f1163 f506 1"/>
                <a:gd name="f1388" fmla="*/ f1164 f505 1"/>
                <a:gd name="f1389" fmla="*/ f1165 f506 1"/>
                <a:gd name="f1390" fmla="*/ f1166 f505 1"/>
                <a:gd name="f1391" fmla="*/ f1167 f506 1"/>
                <a:gd name="f1392" fmla="*/ f1168 f505 1"/>
                <a:gd name="f1393" fmla="*/ f1169 f506 1"/>
                <a:gd name="f1394" fmla="*/ f1170 f505 1"/>
                <a:gd name="f1395" fmla="*/ f1171 f506 1"/>
                <a:gd name="f1396" fmla="*/ f1172 f505 1"/>
                <a:gd name="f1397" fmla="*/ f1173 f505 1"/>
                <a:gd name="f1398" fmla="*/ f1174 f506 1"/>
                <a:gd name="f1399" fmla="*/ f1175 f505 1"/>
                <a:gd name="f1400" fmla="*/ f1176 f506 1"/>
                <a:gd name="f1401" fmla="*/ f1177 f505 1"/>
                <a:gd name="f1402" fmla="*/ f1178 f506 1"/>
                <a:gd name="f1403" fmla="*/ f1179 f505 1"/>
                <a:gd name="f1404" fmla="*/ f1180 f50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736">
                  <a:pos x="f1185" y="f1186"/>
                </a:cxn>
                <a:cxn ang="f736">
                  <a:pos x="f1187" y="f1188"/>
                </a:cxn>
                <a:cxn ang="f736">
                  <a:pos x="f1189" y="f1186"/>
                </a:cxn>
                <a:cxn ang="f736">
                  <a:pos x="f1190" y="f1191"/>
                </a:cxn>
                <a:cxn ang="f736">
                  <a:pos x="f1192" y="f1193"/>
                </a:cxn>
                <a:cxn ang="f736">
                  <a:pos x="f1194" y="f1195"/>
                </a:cxn>
                <a:cxn ang="f736">
                  <a:pos x="f1196" y="f1197"/>
                </a:cxn>
                <a:cxn ang="f736">
                  <a:pos x="f1198" y="f1199"/>
                </a:cxn>
                <a:cxn ang="f736">
                  <a:pos x="f1198" y="f1200"/>
                </a:cxn>
                <a:cxn ang="f736">
                  <a:pos x="f1201" y="f1202"/>
                </a:cxn>
                <a:cxn ang="f736">
                  <a:pos x="f1201" y="f1203"/>
                </a:cxn>
                <a:cxn ang="f736">
                  <a:pos x="f1196" y="f1204"/>
                </a:cxn>
                <a:cxn ang="f736">
                  <a:pos x="f1205" y="f1206"/>
                </a:cxn>
                <a:cxn ang="f736">
                  <a:pos x="f1207" y="f1208"/>
                </a:cxn>
                <a:cxn ang="f736">
                  <a:pos x="f1209" y="f1208"/>
                </a:cxn>
                <a:cxn ang="f736">
                  <a:pos x="f1210" y="f1211"/>
                </a:cxn>
                <a:cxn ang="f736">
                  <a:pos x="f1212" y="f1213"/>
                </a:cxn>
                <a:cxn ang="f736">
                  <a:pos x="f1214" y="f1211"/>
                </a:cxn>
                <a:cxn ang="f736">
                  <a:pos x="f1187" y="f1215"/>
                </a:cxn>
                <a:cxn ang="f736">
                  <a:pos x="f1216" y="f1217"/>
                </a:cxn>
                <a:cxn ang="f736">
                  <a:pos x="f1218" y="f1219"/>
                </a:cxn>
                <a:cxn ang="f736">
                  <a:pos x="f1220" y="f1217"/>
                </a:cxn>
                <a:cxn ang="f736">
                  <a:pos x="f1221" y="f1222"/>
                </a:cxn>
                <a:cxn ang="f736">
                  <a:pos x="f1223" y="f1224"/>
                </a:cxn>
                <a:cxn ang="f736">
                  <a:pos x="f1225" y="f1226"/>
                </a:cxn>
                <a:cxn ang="f736">
                  <a:pos x="f1227" y="f1228"/>
                </a:cxn>
                <a:cxn ang="f736">
                  <a:pos x="f1227" y="f1229"/>
                </a:cxn>
                <a:cxn ang="f736">
                  <a:pos x="f1230" y="f1231"/>
                </a:cxn>
                <a:cxn ang="f736">
                  <a:pos x="f1232" y="f1233"/>
                </a:cxn>
                <a:cxn ang="f736">
                  <a:pos x="f1232" y="f1234"/>
                </a:cxn>
                <a:cxn ang="f736">
                  <a:pos x="f1225" y="f1235"/>
                </a:cxn>
                <a:cxn ang="f736">
                  <a:pos x="f1223" y="f1236"/>
                </a:cxn>
                <a:cxn ang="f736">
                  <a:pos x="f1237" y="f1238"/>
                </a:cxn>
                <a:cxn ang="f736">
                  <a:pos x="f1239" y="f1240"/>
                </a:cxn>
                <a:cxn ang="f736">
                  <a:pos x="f1241" y="f1242"/>
                </a:cxn>
                <a:cxn ang="f736">
                  <a:pos x="f1243" y="f1244"/>
                </a:cxn>
                <a:cxn ang="f736">
                  <a:pos x="f1245" y="f1246"/>
                </a:cxn>
                <a:cxn ang="f736">
                  <a:pos x="f1247" y="f1248"/>
                </a:cxn>
                <a:cxn ang="f736">
                  <a:pos x="f1249" y="f1250"/>
                </a:cxn>
                <a:cxn ang="f736">
                  <a:pos x="f1251" y="f1252"/>
                </a:cxn>
                <a:cxn ang="f736">
                  <a:pos x="f1253" y="f1250"/>
                </a:cxn>
                <a:cxn ang="f736">
                  <a:pos x="f1254" y="f1255"/>
                </a:cxn>
                <a:cxn ang="f736">
                  <a:pos x="f1256" y="f1257"/>
                </a:cxn>
                <a:cxn ang="f736">
                  <a:pos x="f1258" y="f1259"/>
                </a:cxn>
                <a:cxn ang="f736">
                  <a:pos x="f1260" y="f1261"/>
                </a:cxn>
                <a:cxn ang="f736">
                  <a:pos x="f1262" y="f1263"/>
                </a:cxn>
                <a:cxn ang="f736">
                  <a:pos x="f1264" y="f1265"/>
                </a:cxn>
                <a:cxn ang="f736">
                  <a:pos x="f1266" y="f1231"/>
                </a:cxn>
                <a:cxn ang="f736">
                  <a:pos x="f1267" y="f1268"/>
                </a:cxn>
                <a:cxn ang="f736">
                  <a:pos x="f1269" y="f1270"/>
                </a:cxn>
                <a:cxn ang="f736">
                  <a:pos x="f1271" y="f1272"/>
                </a:cxn>
                <a:cxn ang="f736">
                  <a:pos x="f1273" y="f1274"/>
                </a:cxn>
                <a:cxn ang="f736">
                  <a:pos x="f1275" y="f1276"/>
                </a:cxn>
                <a:cxn ang="f736">
                  <a:pos x="f1277" y="f1278"/>
                </a:cxn>
                <a:cxn ang="f736">
                  <a:pos x="f1279" y="f1280"/>
                </a:cxn>
                <a:cxn ang="f736">
                  <a:pos x="f1281" y="f1282"/>
                </a:cxn>
                <a:cxn ang="f736">
                  <a:pos x="f1283" y="f1284"/>
                </a:cxn>
                <a:cxn ang="f736">
                  <a:pos x="f1285" y="f1286"/>
                </a:cxn>
                <a:cxn ang="f736">
                  <a:pos x="f1287" y="f1288"/>
                </a:cxn>
                <a:cxn ang="f736">
                  <a:pos x="f1289" y="f1290"/>
                </a:cxn>
                <a:cxn ang="f736">
                  <a:pos x="f1291" y="f1292"/>
                </a:cxn>
                <a:cxn ang="f736">
                  <a:pos x="f1293" y="f1294"/>
                </a:cxn>
                <a:cxn ang="f736">
                  <a:pos x="f1295" y="f1296"/>
                </a:cxn>
                <a:cxn ang="f736">
                  <a:pos x="f1297" y="f1298"/>
                </a:cxn>
                <a:cxn ang="f736">
                  <a:pos x="f1187" y="f1299"/>
                </a:cxn>
                <a:cxn ang="f736">
                  <a:pos x="f1300" y="f1301"/>
                </a:cxn>
                <a:cxn ang="f736">
                  <a:pos x="f1302" y="f1303"/>
                </a:cxn>
                <a:cxn ang="f736">
                  <a:pos x="f1304" y="f1305"/>
                </a:cxn>
                <a:cxn ang="f736">
                  <a:pos x="f1306" y="f1307"/>
                </a:cxn>
                <a:cxn ang="f736">
                  <a:pos x="f1308" y="f1309"/>
                </a:cxn>
                <a:cxn ang="f736">
                  <a:pos x="f1310" y="f1311"/>
                </a:cxn>
                <a:cxn ang="f736">
                  <a:pos x="f1312" y="f1313"/>
                </a:cxn>
                <a:cxn ang="f736">
                  <a:pos x="f1207" y="f1314"/>
                </a:cxn>
                <a:cxn ang="f736">
                  <a:pos x="f1315" y="f1316"/>
                </a:cxn>
                <a:cxn ang="f736">
                  <a:pos x="f1317" y="f1318"/>
                </a:cxn>
                <a:cxn ang="f736">
                  <a:pos x="f1319" y="f1320"/>
                </a:cxn>
                <a:cxn ang="f736">
                  <a:pos x="f1321" y="f1322"/>
                </a:cxn>
                <a:cxn ang="f736">
                  <a:pos x="f1323" y="f1324"/>
                </a:cxn>
                <a:cxn ang="f736">
                  <a:pos x="f1325" y="f1326"/>
                </a:cxn>
                <a:cxn ang="f736">
                  <a:pos x="f1327" y="f1328"/>
                </a:cxn>
                <a:cxn ang="f736">
                  <a:pos x="f1329" y="f1330"/>
                </a:cxn>
                <a:cxn ang="f736">
                  <a:pos x="f1331" y="f1332"/>
                </a:cxn>
                <a:cxn ang="f736">
                  <a:pos x="f1333" y="f1334"/>
                </a:cxn>
                <a:cxn ang="f736">
                  <a:pos x="f1335" y="f1336"/>
                </a:cxn>
                <a:cxn ang="f736">
                  <a:pos x="f1337" y="f1338"/>
                </a:cxn>
                <a:cxn ang="f736">
                  <a:pos x="f1339" y="f1340"/>
                </a:cxn>
                <a:cxn ang="f736">
                  <a:pos x="f1341" y="f1342"/>
                </a:cxn>
                <a:cxn ang="f736">
                  <a:pos x="f1343" y="f1344"/>
                </a:cxn>
                <a:cxn ang="f736">
                  <a:pos x="f1345" y="f1346"/>
                </a:cxn>
                <a:cxn ang="f736">
                  <a:pos x="f1315" y="f1347"/>
                </a:cxn>
                <a:cxn ang="f736">
                  <a:pos x="f1348" y="f1349"/>
                </a:cxn>
                <a:cxn ang="f736">
                  <a:pos x="f1350" y="f1351"/>
                </a:cxn>
                <a:cxn ang="f736">
                  <a:pos x="f1352" y="f1353"/>
                </a:cxn>
                <a:cxn ang="f736">
                  <a:pos x="f1354" y="f1355"/>
                </a:cxn>
                <a:cxn ang="f736">
                  <a:pos x="f1356" y="f1357"/>
                </a:cxn>
                <a:cxn ang="f736">
                  <a:pos x="f1358" y="f1359"/>
                </a:cxn>
                <a:cxn ang="f736">
                  <a:pos x="f1360" y="f1361"/>
                </a:cxn>
                <a:cxn ang="f736">
                  <a:pos x="f1362" y="f1363"/>
                </a:cxn>
                <a:cxn ang="f736">
                  <a:pos x="f1364" y="f1365"/>
                </a:cxn>
                <a:cxn ang="f736">
                  <a:pos x="f1366" y="f1367"/>
                </a:cxn>
                <a:cxn ang="f736">
                  <a:pos x="f1368" y="f1369"/>
                </a:cxn>
                <a:cxn ang="f736">
                  <a:pos x="f1370" y="f1371"/>
                </a:cxn>
                <a:cxn ang="f736">
                  <a:pos x="f1372" y="f1373"/>
                </a:cxn>
                <a:cxn ang="f736">
                  <a:pos x="f1374" y="f1375"/>
                </a:cxn>
                <a:cxn ang="f736">
                  <a:pos x="f1376" y="f1377"/>
                </a:cxn>
                <a:cxn ang="f736">
                  <a:pos x="f1378" y="f1379"/>
                </a:cxn>
                <a:cxn ang="f736">
                  <a:pos x="f1380" y="f1381"/>
                </a:cxn>
                <a:cxn ang="f736">
                  <a:pos x="f1382" y="f1383"/>
                </a:cxn>
                <a:cxn ang="f736">
                  <a:pos x="f1384" y="f1385"/>
                </a:cxn>
                <a:cxn ang="f736">
                  <a:pos x="f1386" y="f1387"/>
                </a:cxn>
                <a:cxn ang="f736">
                  <a:pos x="f1388" y="f1389"/>
                </a:cxn>
                <a:cxn ang="f736">
                  <a:pos x="f1258" y="f1259"/>
                </a:cxn>
                <a:cxn ang="f736">
                  <a:pos x="f1390" y="f1391"/>
                </a:cxn>
                <a:cxn ang="f736">
                  <a:pos x="f1392" y="f1393"/>
                </a:cxn>
                <a:cxn ang="f736">
                  <a:pos x="f1394" y="f1395"/>
                </a:cxn>
                <a:cxn ang="f736">
                  <a:pos x="f1396" y="f1393"/>
                </a:cxn>
                <a:cxn ang="f736">
                  <a:pos x="f1397" y="f1398"/>
                </a:cxn>
                <a:cxn ang="f736">
                  <a:pos x="f1399" y="f1400"/>
                </a:cxn>
                <a:cxn ang="f736">
                  <a:pos x="f1401" y="f1402"/>
                </a:cxn>
                <a:cxn ang="f736">
                  <a:pos x="f1403" y="f1404"/>
                </a:cxn>
              </a:cxnLst>
              <a:rect l="f1181" t="f1184" r="f1182" b="f1183"/>
              <a:pathLst>
                <a:path w="199129" h="268938">
                  <a:moveTo>
                    <a:pt x="f8" y="f9"/>
                  </a:moveTo>
                  <a:lnTo>
                    <a:pt x="f10" y="f11"/>
                  </a:lnTo>
                  <a:lnTo>
                    <a:pt x="f12" y="f9"/>
                  </a:lnTo>
                  <a:lnTo>
                    <a:pt x="f13" y="f14"/>
                  </a:lnTo>
                  <a:lnTo>
                    <a:pt x="f15" y="f16"/>
                  </a:lnTo>
                  <a:lnTo>
                    <a:pt x="f17" y="f18"/>
                  </a:lnTo>
                  <a:cubicBezTo>
                    <a:pt x="f19" y="f20"/>
                    <a:pt x="f21" y="f22"/>
                    <a:pt x="f23" y="f24"/>
                  </a:cubicBezTo>
                  <a:cubicBezTo>
                    <a:pt x="f25" y="f26"/>
                    <a:pt x="f27" y="f28"/>
                    <a:pt x="f29" y="f30"/>
                  </a:cubicBezTo>
                  <a:cubicBezTo>
                    <a:pt x="f31" y="f32"/>
                    <a:pt x="f31" y="f33"/>
                    <a:pt x="f29" y="f34"/>
                  </a:cubicBezTo>
                  <a:cubicBezTo>
                    <a:pt x="f35" y="f36"/>
                    <a:pt x="f37" y="f38"/>
                    <a:pt x="f39" y="f40"/>
                  </a:cubicBezTo>
                  <a:cubicBezTo>
                    <a:pt x="f41" y="f42"/>
                    <a:pt x="f41" y="f43"/>
                    <a:pt x="f39" y="f44"/>
                  </a:cubicBezTo>
                  <a:cubicBezTo>
                    <a:pt x="f45" y="f46"/>
                    <a:pt x="f47" y="f48"/>
                    <a:pt x="f23" y="f49"/>
                  </a:cubicBezTo>
                  <a:cubicBezTo>
                    <a:pt x="f50" y="f51"/>
                    <a:pt x="f52" y="f53"/>
                    <a:pt x="f54" y="f55"/>
                  </a:cubicBezTo>
                  <a:cubicBezTo>
                    <a:pt x="f56" y="f57"/>
                    <a:pt x="f58" y="f59"/>
                    <a:pt x="f60" y="f61"/>
                  </a:cubicBezTo>
                  <a:cubicBezTo>
                    <a:pt x="f62" y="f61"/>
                    <a:pt x="f63" y="f61"/>
                    <a:pt x="f64" y="f61"/>
                  </a:cubicBezTo>
                  <a:cubicBezTo>
                    <a:pt x="f65" y="f66"/>
                    <a:pt x="f67" y="f68"/>
                    <a:pt x="f69" y="f70"/>
                  </a:cubicBezTo>
                  <a:cubicBezTo>
                    <a:pt x="f71" y="f72"/>
                    <a:pt x="f73" y="f74"/>
                    <a:pt x="f75" y="f76"/>
                  </a:cubicBezTo>
                  <a:cubicBezTo>
                    <a:pt x="f77" y="f78"/>
                    <a:pt x="f79" y="f80"/>
                    <a:pt x="f81" y="f70"/>
                  </a:cubicBezTo>
                  <a:cubicBezTo>
                    <a:pt x="f82" y="f83"/>
                    <a:pt x="f84" y="f85"/>
                    <a:pt x="f10" y="f5"/>
                  </a:cubicBezTo>
                  <a:cubicBezTo>
                    <a:pt x="f86" y="f87"/>
                    <a:pt x="f88" y="f89"/>
                    <a:pt x="f90" y="f91"/>
                  </a:cubicBezTo>
                  <a:cubicBezTo>
                    <a:pt x="f92" y="f93"/>
                    <a:pt x="f94" y="f95"/>
                    <a:pt x="f96" y="f97"/>
                  </a:cubicBezTo>
                  <a:cubicBezTo>
                    <a:pt x="f98" y="f99"/>
                    <a:pt x="f100" y="f101"/>
                    <a:pt x="f102" y="f91"/>
                  </a:cubicBezTo>
                  <a:cubicBezTo>
                    <a:pt x="f103" y="f104"/>
                    <a:pt x="f105" y="f106"/>
                    <a:pt x="f107" y="f108"/>
                  </a:cubicBezTo>
                  <a:cubicBezTo>
                    <a:pt x="f109" y="f110"/>
                    <a:pt x="f111" y="f112"/>
                    <a:pt x="f113" y="f114"/>
                  </a:cubicBezTo>
                  <a:cubicBezTo>
                    <a:pt x="f115" y="f116"/>
                    <a:pt x="f117" y="f118"/>
                    <a:pt x="f119" y="f120"/>
                  </a:cubicBezTo>
                  <a:cubicBezTo>
                    <a:pt x="f121" y="f122"/>
                    <a:pt x="f123" y="f124"/>
                    <a:pt x="f125" y="f126"/>
                  </a:cubicBezTo>
                  <a:cubicBezTo>
                    <a:pt x="f127" y="f128"/>
                    <a:pt x="f127" y="f129"/>
                    <a:pt x="f125" y="f130"/>
                  </a:cubicBezTo>
                  <a:cubicBezTo>
                    <a:pt x="f131" y="f132"/>
                    <a:pt x="f133" y="f134"/>
                    <a:pt x="f135" y="f136"/>
                  </a:cubicBezTo>
                  <a:cubicBezTo>
                    <a:pt x="f137" y="f138"/>
                    <a:pt x="f139" y="f140"/>
                    <a:pt x="f141" y="f142"/>
                  </a:cubicBezTo>
                  <a:cubicBezTo>
                    <a:pt x="f143" y="f144"/>
                    <a:pt x="f143" y="f145"/>
                    <a:pt x="f141" y="f146"/>
                  </a:cubicBezTo>
                  <a:cubicBezTo>
                    <a:pt x="f147" y="f148"/>
                    <a:pt x="f149" y="f150"/>
                    <a:pt x="f119" y="f151"/>
                  </a:cubicBezTo>
                  <a:cubicBezTo>
                    <a:pt x="f152" y="f153"/>
                    <a:pt x="f154" y="f155"/>
                    <a:pt x="f113" y="f156"/>
                  </a:cubicBezTo>
                  <a:cubicBezTo>
                    <a:pt x="f157" y="f158"/>
                    <a:pt x="f159" y="f160"/>
                    <a:pt x="f161" y="f162"/>
                  </a:cubicBezTo>
                  <a:lnTo>
                    <a:pt x="f5" y="f163"/>
                  </a:lnTo>
                  <a:lnTo>
                    <a:pt x="f164" y="f165"/>
                  </a:lnTo>
                  <a:close/>
                  <a:moveTo>
                    <a:pt x="f166" y="f167"/>
                  </a:moveTo>
                  <a:lnTo>
                    <a:pt x="f168" y="f169"/>
                  </a:lnTo>
                  <a:lnTo>
                    <a:pt x="f170" y="f171"/>
                  </a:lnTo>
                  <a:cubicBezTo>
                    <a:pt x="f172" y="f173"/>
                    <a:pt x="f174" y="f175"/>
                    <a:pt x="f176" y="f177"/>
                  </a:cubicBezTo>
                  <a:cubicBezTo>
                    <a:pt x="f178" y="f179"/>
                    <a:pt x="f180" y="f181"/>
                    <a:pt x="f182" y="f183"/>
                  </a:cubicBezTo>
                  <a:cubicBezTo>
                    <a:pt x="f184" y="f185"/>
                    <a:pt x="f186" y="f187"/>
                    <a:pt x="f188" y="f177"/>
                  </a:cubicBezTo>
                  <a:cubicBezTo>
                    <a:pt x="f189" y="f190"/>
                    <a:pt x="f191" y="f192"/>
                    <a:pt x="f193" y="f194"/>
                  </a:cubicBezTo>
                  <a:lnTo>
                    <a:pt x="f195" y="f196"/>
                  </a:lnTo>
                  <a:close/>
                  <a:moveTo>
                    <a:pt x="f197" y="f198"/>
                  </a:moveTo>
                  <a:cubicBezTo>
                    <a:pt x="f199" y="f200"/>
                    <a:pt x="f201" y="f202"/>
                    <a:pt x="f203" y="f204"/>
                  </a:cubicBezTo>
                  <a:lnTo>
                    <a:pt x="f205" y="f206"/>
                  </a:lnTo>
                  <a:lnTo>
                    <a:pt x="f207" y="f208"/>
                  </a:lnTo>
                  <a:cubicBezTo>
                    <a:pt x="f209" y="f210"/>
                    <a:pt x="f211" y="f212"/>
                    <a:pt x="f213" y="f136"/>
                  </a:cubicBezTo>
                  <a:cubicBezTo>
                    <a:pt x="f214" y="f215"/>
                    <a:pt x="f216" y="f217"/>
                    <a:pt x="f218" y="f219"/>
                  </a:cubicBezTo>
                  <a:lnTo>
                    <a:pt x="f220" y="f221"/>
                  </a:lnTo>
                  <a:lnTo>
                    <a:pt x="f222" y="f223"/>
                  </a:lnTo>
                  <a:cubicBezTo>
                    <a:pt x="f224" y="f225"/>
                    <a:pt x="f226" y="f227"/>
                    <a:pt x="f228" y="f229"/>
                  </a:cubicBezTo>
                  <a:cubicBezTo>
                    <a:pt x="f230" y="f231"/>
                    <a:pt x="f232" y="f233"/>
                    <a:pt x="f234" y="f235"/>
                  </a:cubicBezTo>
                  <a:lnTo>
                    <a:pt x="f236" y="f237"/>
                  </a:lnTo>
                  <a:lnTo>
                    <a:pt x="f238" y="f239"/>
                  </a:lnTo>
                  <a:cubicBezTo>
                    <a:pt x="f240" y="f241"/>
                    <a:pt x="f242" y="f243"/>
                    <a:pt x="f244" y="f245"/>
                  </a:cubicBezTo>
                  <a:cubicBezTo>
                    <a:pt x="f246" y="f247"/>
                    <a:pt x="f248" y="f249"/>
                    <a:pt x="f250" y="f251"/>
                  </a:cubicBezTo>
                  <a:lnTo>
                    <a:pt x="f252" y="f253"/>
                  </a:lnTo>
                  <a:lnTo>
                    <a:pt x="f254" y="f255"/>
                  </a:lnTo>
                  <a:cubicBezTo>
                    <a:pt x="f256" y="f257"/>
                    <a:pt x="f258" y="f259"/>
                    <a:pt x="f260" y="f261"/>
                  </a:cubicBezTo>
                  <a:cubicBezTo>
                    <a:pt x="f262" y="f263"/>
                    <a:pt x="f264" y="f265"/>
                    <a:pt x="f266" y="f267"/>
                  </a:cubicBezTo>
                  <a:cubicBezTo>
                    <a:pt x="f268" y="f269"/>
                    <a:pt x="f270" y="f271"/>
                    <a:pt x="f272" y="f273"/>
                  </a:cubicBezTo>
                  <a:lnTo>
                    <a:pt x="f274" y="f275"/>
                  </a:lnTo>
                  <a:lnTo>
                    <a:pt x="f276" y="f277"/>
                  </a:lnTo>
                  <a:cubicBezTo>
                    <a:pt x="f278" y="f279"/>
                    <a:pt x="f280" y="f281"/>
                    <a:pt x="f10" y="f282"/>
                  </a:cubicBezTo>
                  <a:cubicBezTo>
                    <a:pt x="f283" y="f284"/>
                    <a:pt x="f285" y="f286"/>
                    <a:pt x="f287" y="f288"/>
                  </a:cubicBezTo>
                  <a:lnTo>
                    <a:pt x="f289" y="f290"/>
                  </a:lnTo>
                  <a:lnTo>
                    <a:pt x="f291" y="f292"/>
                  </a:lnTo>
                  <a:cubicBezTo>
                    <a:pt x="f293" y="f294"/>
                    <a:pt x="f295" y="f296"/>
                    <a:pt x="f297" y="f298"/>
                  </a:cubicBezTo>
                  <a:cubicBezTo>
                    <a:pt x="f299" y="f300"/>
                    <a:pt x="f301" y="f302"/>
                    <a:pt x="f303" y="f304"/>
                  </a:cubicBezTo>
                  <a:cubicBezTo>
                    <a:pt x="f305" y="f306"/>
                    <a:pt x="f307" y="f308"/>
                    <a:pt x="f309" y="f310"/>
                  </a:cubicBezTo>
                  <a:lnTo>
                    <a:pt x="f311" y="f312"/>
                  </a:lnTo>
                  <a:lnTo>
                    <a:pt x="f60" y="f313"/>
                  </a:lnTo>
                  <a:cubicBezTo>
                    <a:pt x="f314" y="f315"/>
                    <a:pt x="f316" y="f317"/>
                    <a:pt x="f318" y="f319"/>
                  </a:cubicBezTo>
                  <a:cubicBezTo>
                    <a:pt x="f320" y="f321"/>
                    <a:pt x="f322" y="f323"/>
                    <a:pt x="f324" y="f325"/>
                  </a:cubicBezTo>
                  <a:lnTo>
                    <a:pt x="f326" y="f327"/>
                  </a:lnTo>
                  <a:lnTo>
                    <a:pt x="f328" y="f329"/>
                  </a:lnTo>
                  <a:cubicBezTo>
                    <a:pt x="f330" y="f331"/>
                    <a:pt x="f332" y="f333"/>
                    <a:pt x="f334" y="f335"/>
                  </a:cubicBezTo>
                  <a:cubicBezTo>
                    <a:pt x="f336" y="f337"/>
                    <a:pt x="f338" y="f339"/>
                    <a:pt x="f340" y="f341"/>
                  </a:cubicBezTo>
                  <a:lnTo>
                    <a:pt x="f342" y="f343"/>
                  </a:lnTo>
                  <a:lnTo>
                    <a:pt x="f344" y="f345"/>
                  </a:lnTo>
                  <a:cubicBezTo>
                    <a:pt x="f346" y="f347"/>
                    <a:pt x="f348" y="f349"/>
                    <a:pt x="f350" y="f351"/>
                  </a:cubicBezTo>
                  <a:cubicBezTo>
                    <a:pt x="f352" y="f353"/>
                    <a:pt x="f354" y="f355"/>
                    <a:pt x="f356" y="f357"/>
                  </a:cubicBezTo>
                  <a:lnTo>
                    <a:pt x="f358" y="f359"/>
                  </a:lnTo>
                  <a:lnTo>
                    <a:pt x="f360" y="f361"/>
                  </a:lnTo>
                  <a:cubicBezTo>
                    <a:pt x="f362" y="f363"/>
                    <a:pt x="f364" y="f365"/>
                    <a:pt x="f366" y="f367"/>
                  </a:cubicBezTo>
                  <a:cubicBezTo>
                    <a:pt x="f368" y="f369"/>
                    <a:pt x="f370" y="f371"/>
                    <a:pt x="f372" y="f373"/>
                  </a:cubicBezTo>
                  <a:lnTo>
                    <a:pt x="f374" y="f375"/>
                  </a:lnTo>
                  <a:lnTo>
                    <a:pt x="f376" y="f377"/>
                  </a:lnTo>
                  <a:cubicBezTo>
                    <a:pt x="f378" y="f379"/>
                    <a:pt x="f380" y="f381"/>
                    <a:pt x="f318" y="f382"/>
                  </a:cubicBezTo>
                  <a:cubicBezTo>
                    <a:pt x="f383" y="f384"/>
                    <a:pt x="f385" y="f386"/>
                    <a:pt x="f387" y="f388"/>
                  </a:cubicBezTo>
                  <a:lnTo>
                    <a:pt x="f389" y="f390"/>
                  </a:lnTo>
                  <a:lnTo>
                    <a:pt x="f391" y="f392"/>
                  </a:lnTo>
                  <a:cubicBezTo>
                    <a:pt x="f393" y="f394"/>
                    <a:pt x="f395" y="f396"/>
                    <a:pt x="f397" y="f398"/>
                  </a:cubicBezTo>
                  <a:cubicBezTo>
                    <a:pt x="f399" y="f400"/>
                    <a:pt x="f401" y="f402"/>
                    <a:pt x="f403" y="f404"/>
                  </a:cubicBezTo>
                  <a:cubicBezTo>
                    <a:pt x="f405" y="f406"/>
                    <a:pt x="f407" y="f408"/>
                    <a:pt x="f409" y="f410"/>
                  </a:cubicBezTo>
                  <a:lnTo>
                    <a:pt x="f411" y="f412"/>
                  </a:lnTo>
                  <a:lnTo>
                    <a:pt x="f413" y="f414"/>
                  </a:lnTo>
                  <a:cubicBezTo>
                    <a:pt x="f415" y="f416"/>
                    <a:pt x="f417" y="f418"/>
                    <a:pt x="f419" y="f420"/>
                  </a:cubicBezTo>
                  <a:cubicBezTo>
                    <a:pt x="f421" y="f422"/>
                    <a:pt x="f423" y="f424"/>
                    <a:pt x="f425" y="f426"/>
                  </a:cubicBezTo>
                  <a:lnTo>
                    <a:pt x="f427" y="f428"/>
                  </a:lnTo>
                  <a:lnTo>
                    <a:pt x="f429" y="f430"/>
                  </a:lnTo>
                  <a:cubicBezTo>
                    <a:pt x="f431" y="f432"/>
                    <a:pt x="f433" y="f434"/>
                    <a:pt x="f435" y="f436"/>
                  </a:cubicBezTo>
                  <a:cubicBezTo>
                    <a:pt x="f437" y="f438"/>
                    <a:pt x="f439" y="f440"/>
                    <a:pt x="f441" y="f442"/>
                  </a:cubicBezTo>
                  <a:cubicBezTo>
                    <a:pt x="f443" y="f444"/>
                    <a:pt x="f445" y="f446"/>
                    <a:pt x="f447" y="f448"/>
                  </a:cubicBezTo>
                  <a:lnTo>
                    <a:pt x="f449" y="f450"/>
                  </a:lnTo>
                  <a:lnTo>
                    <a:pt x="f451" y="f452"/>
                  </a:lnTo>
                  <a:cubicBezTo>
                    <a:pt x="f453" y="f454"/>
                    <a:pt x="f455" y="f456"/>
                    <a:pt x="f457" y="f458"/>
                  </a:cubicBezTo>
                  <a:cubicBezTo>
                    <a:pt x="f459" y="f460"/>
                    <a:pt x="f461" y="f462"/>
                    <a:pt x="f463" y="f464"/>
                  </a:cubicBezTo>
                  <a:lnTo>
                    <a:pt x="f465" y="f466"/>
                  </a:lnTo>
                  <a:lnTo>
                    <a:pt x="f467" y="f468"/>
                  </a:lnTo>
                  <a:cubicBezTo>
                    <a:pt x="f469" y="f470"/>
                    <a:pt x="f471" y="f472"/>
                    <a:pt x="f197" y="f198"/>
                  </a:cubicBezTo>
                  <a:close/>
                  <a:moveTo>
                    <a:pt x="f473" y="f474"/>
                  </a:moveTo>
                  <a:cubicBezTo>
                    <a:pt x="f475" y="f476"/>
                    <a:pt x="f477" y="f478"/>
                    <a:pt x="f479" y="f480"/>
                  </a:cubicBezTo>
                  <a:cubicBezTo>
                    <a:pt x="f481" y="f482"/>
                    <a:pt x="f483" y="f484"/>
                    <a:pt x="f485" y="f486"/>
                  </a:cubicBezTo>
                  <a:cubicBezTo>
                    <a:pt x="f487" y="f488"/>
                    <a:pt x="f489" y="f490"/>
                    <a:pt x="f491" y="f480"/>
                  </a:cubicBezTo>
                  <a:cubicBezTo>
                    <a:pt x="f492" y="f493"/>
                    <a:pt x="f494" y="f495"/>
                    <a:pt x="f496" y="f497"/>
                  </a:cubicBezTo>
                  <a:lnTo>
                    <a:pt x="f498" y="f499"/>
                  </a:lnTo>
                  <a:lnTo>
                    <a:pt x="f500" y="f501"/>
                  </a:lnTo>
                  <a:lnTo>
                    <a:pt x="f502" y="f503"/>
                  </a:lnTo>
                  <a:close/>
                </a:path>
              </a:pathLst>
            </a:custGeom>
            <a:gradFill>
              <a:gsLst>
                <a:gs pos="0">
                  <a:srgbClr val="3A5BE0"/>
                </a:gs>
                <a:gs pos="100000">
                  <a:srgbClr val="2441BF"/>
                </a:gs>
              </a:gsLst>
              <a:lin ang="10800000"/>
            </a:gra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26" name="Freeform: Shape 66">
              <a:extLst>
                <a:ext uri="{FF2B5EF4-FFF2-40B4-BE49-F238E27FC236}">
                  <a16:creationId xmlns:a16="http://schemas.microsoft.com/office/drawing/2014/main" id="{C6DBCECF-96E7-D396-1569-F4A725E27AEA}"/>
                </a:ext>
              </a:extLst>
            </p:cNvPr>
            <p:cNvSpPr/>
            <p:nvPr/>
          </p:nvSpPr>
          <p:spPr>
            <a:xfrm>
              <a:off x="8224378" y="5569445"/>
              <a:ext cx="60423" cy="60423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06222"/>
                <a:gd name="f7" fmla="val 53092"/>
                <a:gd name="f8" fmla="val 106223"/>
                <a:gd name="f9" fmla="val 82425"/>
                <a:gd name="f10" fmla="val 106233"/>
                <a:gd name="f11" fmla="val 106212"/>
                <a:gd name="f12" fmla="val 82463"/>
                <a:gd name="f13" fmla="val 53130"/>
                <a:gd name="f14" fmla="val 23798"/>
                <a:gd name="f15" fmla="val 11"/>
                <a:gd name="f16" fmla="val -10"/>
                <a:gd name="f17" fmla="val 23760"/>
                <a:gd name="f18" fmla="val 53099"/>
                <a:gd name="f19" fmla="val 53105"/>
                <a:gd name="f20" fmla="val 53111"/>
                <a:gd name="f21" fmla="val 6"/>
                <a:gd name="f22" fmla="val 82434"/>
                <a:gd name="f23" fmla="val 23770"/>
                <a:gd name="f24" fmla="val 106207"/>
                <a:gd name="f25" fmla="val 19060"/>
                <a:gd name="f26" fmla="val 71904"/>
                <a:gd name="f27" fmla="val 19049"/>
                <a:gd name="f28" fmla="val 87162"/>
                <a:gd name="f29" fmla="val 34290"/>
                <a:gd name="f30" fmla="val 87173"/>
                <a:gd name="f31" fmla="val 53102"/>
                <a:gd name="f32" fmla="val 87183"/>
                <a:gd name="f33" fmla="val 71914"/>
                <a:gd name="f34" fmla="val 71942"/>
                <a:gd name="f35" fmla="val 87172"/>
                <a:gd name="f36" fmla="val 87182"/>
                <a:gd name="f37" fmla="val 34319"/>
                <a:gd name="f38" fmla="val 87193"/>
                <a:gd name="f39" fmla="val 19061"/>
                <a:gd name="f40" fmla="val 71952"/>
                <a:gd name="f41" fmla="val 19050"/>
                <a:gd name="f42" fmla="val 53140"/>
                <a:gd name="f43" fmla="val 53121"/>
                <a:gd name="f44" fmla="val 19055"/>
                <a:gd name="f45" fmla="val 34306"/>
                <a:gd name="f46" fmla="val 34287"/>
                <a:gd name="f47" fmla="val 19058"/>
                <a:gd name="f48" fmla="val 19031"/>
                <a:gd name="f49" fmla="+- 0 0 -90"/>
                <a:gd name="f50" fmla="*/ f3 1 106222"/>
                <a:gd name="f51" fmla="*/ f4 1 106222"/>
                <a:gd name="f52" fmla="val f5"/>
                <a:gd name="f53" fmla="val f6"/>
                <a:gd name="f54" fmla="*/ f49 f0 1"/>
                <a:gd name="f55" fmla="+- f53 0 f52"/>
                <a:gd name="f56" fmla="*/ f54 1 f2"/>
                <a:gd name="f57" fmla="*/ f55 1 106222"/>
                <a:gd name="f58" fmla="*/ 53092 f55 1"/>
                <a:gd name="f59" fmla="*/ 106223 f55 1"/>
                <a:gd name="f60" fmla="*/ 53130 f55 1"/>
                <a:gd name="f61" fmla="*/ 0 f55 1"/>
                <a:gd name="f62" fmla="*/ 53111 f55 1"/>
                <a:gd name="f63" fmla="*/ 19060 f55 1"/>
                <a:gd name="f64" fmla="*/ 87173 f55 1"/>
                <a:gd name="f65" fmla="*/ 53102 f55 1"/>
                <a:gd name="f66" fmla="*/ 87182 f55 1"/>
                <a:gd name="f67" fmla="*/ 19050 f55 1"/>
                <a:gd name="f68" fmla="*/ 53140 f55 1"/>
                <a:gd name="f69" fmla="*/ 19031 f55 1"/>
                <a:gd name="f70" fmla="+- f56 0 f1"/>
                <a:gd name="f71" fmla="*/ f58 1 106222"/>
                <a:gd name="f72" fmla="*/ f59 1 106222"/>
                <a:gd name="f73" fmla="*/ f60 1 106222"/>
                <a:gd name="f74" fmla="*/ f61 1 106222"/>
                <a:gd name="f75" fmla="*/ f62 1 106222"/>
                <a:gd name="f76" fmla="*/ f63 1 106222"/>
                <a:gd name="f77" fmla="*/ f64 1 106222"/>
                <a:gd name="f78" fmla="*/ f65 1 106222"/>
                <a:gd name="f79" fmla="*/ f66 1 106222"/>
                <a:gd name="f80" fmla="*/ f67 1 106222"/>
                <a:gd name="f81" fmla="*/ f68 1 106222"/>
                <a:gd name="f82" fmla="*/ f69 1 106222"/>
                <a:gd name="f83" fmla="*/ f52 1 f57"/>
                <a:gd name="f84" fmla="*/ f53 1 f57"/>
                <a:gd name="f85" fmla="*/ f71 1 f57"/>
                <a:gd name="f86" fmla="*/ f72 1 f57"/>
                <a:gd name="f87" fmla="*/ f73 1 f57"/>
                <a:gd name="f88" fmla="*/ f74 1 f57"/>
                <a:gd name="f89" fmla="*/ f75 1 f57"/>
                <a:gd name="f90" fmla="*/ f76 1 f57"/>
                <a:gd name="f91" fmla="*/ f77 1 f57"/>
                <a:gd name="f92" fmla="*/ f78 1 f57"/>
                <a:gd name="f93" fmla="*/ f79 1 f57"/>
                <a:gd name="f94" fmla="*/ f80 1 f57"/>
                <a:gd name="f95" fmla="*/ f81 1 f57"/>
                <a:gd name="f96" fmla="*/ f82 1 f57"/>
                <a:gd name="f97" fmla="*/ f83 f50 1"/>
                <a:gd name="f98" fmla="*/ f84 f50 1"/>
                <a:gd name="f99" fmla="*/ f84 f51 1"/>
                <a:gd name="f100" fmla="*/ f83 f51 1"/>
                <a:gd name="f101" fmla="*/ f85 f50 1"/>
                <a:gd name="f102" fmla="*/ f86 f51 1"/>
                <a:gd name="f103" fmla="*/ f86 f50 1"/>
                <a:gd name="f104" fmla="*/ f87 f51 1"/>
                <a:gd name="f105" fmla="*/ f87 f50 1"/>
                <a:gd name="f106" fmla="*/ f88 f51 1"/>
                <a:gd name="f107" fmla="*/ f88 f50 1"/>
                <a:gd name="f108" fmla="*/ f85 f51 1"/>
                <a:gd name="f109" fmla="*/ f89 f51 1"/>
                <a:gd name="f110" fmla="*/ f90 f51 1"/>
                <a:gd name="f111" fmla="*/ f91 f50 1"/>
                <a:gd name="f112" fmla="*/ f92 f51 1"/>
                <a:gd name="f113" fmla="*/ f93 f51 1"/>
                <a:gd name="f114" fmla="*/ f94 f50 1"/>
                <a:gd name="f115" fmla="*/ f95 f51 1"/>
                <a:gd name="f116" fmla="*/ f96 f5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70">
                  <a:pos x="f101" y="f102"/>
                </a:cxn>
                <a:cxn ang="f70">
                  <a:pos x="f103" y="f104"/>
                </a:cxn>
                <a:cxn ang="f70">
                  <a:pos x="f105" y="f106"/>
                </a:cxn>
                <a:cxn ang="f70">
                  <a:pos x="f107" y="f108"/>
                </a:cxn>
                <a:cxn ang="f70">
                  <a:pos x="f107" y="f109"/>
                </a:cxn>
                <a:cxn ang="f70">
                  <a:pos x="f101" y="f102"/>
                </a:cxn>
                <a:cxn ang="f70">
                  <a:pos x="f101" y="f110"/>
                </a:cxn>
                <a:cxn ang="f70">
                  <a:pos x="f111" y="f112"/>
                </a:cxn>
                <a:cxn ang="f70">
                  <a:pos x="f105" y="f113"/>
                </a:cxn>
                <a:cxn ang="f70">
                  <a:pos x="f114" y="f115"/>
                </a:cxn>
                <a:cxn ang="f70">
                  <a:pos x="f114" y="f109"/>
                </a:cxn>
                <a:cxn ang="f70">
                  <a:pos x="f101" y="f116"/>
                </a:cxn>
              </a:cxnLst>
              <a:rect l="f97" t="f100" r="f98" b="f99"/>
              <a:pathLst>
                <a:path w="106222" h="106222">
                  <a:moveTo>
                    <a:pt x="f7" y="f8"/>
                  </a:moveTo>
                  <a:cubicBezTo>
                    <a:pt x="f9" y="f10"/>
                    <a:pt x="f11" y="f12"/>
                    <a:pt x="f8" y="f13"/>
                  </a:cubicBezTo>
                  <a:cubicBezTo>
                    <a:pt x="f10" y="f14"/>
                    <a:pt x="f12" y="f15"/>
                    <a:pt x="f13" y="f5"/>
                  </a:cubicBezTo>
                  <a:cubicBezTo>
                    <a:pt x="f14" y="f16"/>
                    <a:pt x="f15" y="f17"/>
                    <a:pt x="f5" y="f7"/>
                  </a:cubicBezTo>
                  <a:cubicBezTo>
                    <a:pt x="f5" y="f18"/>
                    <a:pt x="f5" y="f19"/>
                    <a:pt x="f5" y="f20"/>
                  </a:cubicBezTo>
                  <a:cubicBezTo>
                    <a:pt x="f21" y="f22"/>
                    <a:pt x="f23" y="f24"/>
                    <a:pt x="f7" y="f8"/>
                  </a:cubicBezTo>
                  <a:close/>
                  <a:moveTo>
                    <a:pt x="f7" y="f25"/>
                  </a:moveTo>
                  <a:cubicBezTo>
                    <a:pt x="f26" y="f27"/>
                    <a:pt x="f28" y="f29"/>
                    <a:pt x="f30" y="f31"/>
                  </a:cubicBezTo>
                  <a:cubicBezTo>
                    <a:pt x="f32" y="f33"/>
                    <a:pt x="f34" y="f35"/>
                    <a:pt x="f13" y="f36"/>
                  </a:cubicBezTo>
                  <a:cubicBezTo>
                    <a:pt x="f37" y="f38"/>
                    <a:pt x="f39" y="f40"/>
                    <a:pt x="f41" y="f42"/>
                  </a:cubicBezTo>
                  <a:cubicBezTo>
                    <a:pt x="f41" y="f13"/>
                    <a:pt x="f41" y="f43"/>
                    <a:pt x="f41" y="f20"/>
                  </a:cubicBezTo>
                  <a:cubicBezTo>
                    <a:pt x="f44" y="f45"/>
                    <a:pt x="f46" y="f47"/>
                    <a:pt x="f7" y="f48"/>
                  </a:cubicBezTo>
                  <a:close/>
                </a:path>
              </a:pathLst>
            </a:custGeom>
            <a:gradFill>
              <a:gsLst>
                <a:gs pos="0">
                  <a:srgbClr val="3A5BE0"/>
                </a:gs>
                <a:gs pos="100000">
                  <a:srgbClr val="2441BF"/>
                </a:gs>
              </a:gsLst>
              <a:lin ang="10800000"/>
            </a:gra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27" name="Freeform: Shape 67">
              <a:extLst>
                <a:ext uri="{FF2B5EF4-FFF2-40B4-BE49-F238E27FC236}">
                  <a16:creationId xmlns:a16="http://schemas.microsoft.com/office/drawing/2014/main" id="{614A5214-E4B6-699A-9F0E-197FC8CD60DD}"/>
                </a:ext>
              </a:extLst>
            </p:cNvPr>
            <p:cNvSpPr/>
            <p:nvPr/>
          </p:nvSpPr>
          <p:spPr>
            <a:xfrm>
              <a:off x="8145621" y="5310350"/>
              <a:ext cx="325078" cy="433544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571500"/>
                <a:gd name="f7" fmla="val 762200"/>
                <a:gd name="f8" fmla="val 104775"/>
                <a:gd name="f9" fmla="val 83733"/>
                <a:gd name="f10" fmla="val 554442"/>
                <a:gd name="f11" fmla="val 66675"/>
                <a:gd name="f12" fmla="val 533400"/>
                <a:gd name="f13" fmla="val 390525"/>
                <a:gd name="f14" fmla="val 47625"/>
                <a:gd name="f15" fmla="val 390488"/>
                <a:gd name="f16" fmla="val 21338"/>
                <a:gd name="f17" fmla="val 369187"/>
                <a:gd name="f18" fmla="val 37"/>
                <a:gd name="f19" fmla="val 342900"/>
                <a:gd name="f20" fmla="val 228600"/>
                <a:gd name="f21" fmla="val 202310"/>
                <a:gd name="f22" fmla="val 32"/>
                <a:gd name="f23" fmla="val 181006"/>
                <a:gd name="f24" fmla="val 21335"/>
                <a:gd name="f25" fmla="val 180975"/>
                <a:gd name="f26" fmla="val 38100"/>
                <a:gd name="f27" fmla="val 17069"/>
                <a:gd name="f28" fmla="val 66702"/>
                <a:gd name="f29" fmla="val 27"/>
                <a:gd name="f30" fmla="val 83744"/>
                <a:gd name="f31" fmla="val 724100"/>
                <a:gd name="f32" fmla="val 745142"/>
                <a:gd name="f33" fmla="val 17058"/>
                <a:gd name="f34" fmla="val 161925"/>
                <a:gd name="f35" fmla="val 85725"/>
                <a:gd name="f36" fmla="val 200025"/>
                <a:gd name="f37" fmla="val 31843"/>
                <a:gd name="f38" fmla="val 212818"/>
                <a:gd name="f39" fmla="val 19050"/>
                <a:gd name="f40" fmla="val 358682"/>
                <a:gd name="f41" fmla="val 371475"/>
                <a:gd name="f42" fmla="val 409575"/>
                <a:gd name="f43" fmla="val 162125"/>
                <a:gd name="f44" fmla="val 743150"/>
                <a:gd name="f45" fmla="val 27579"/>
                <a:gd name="f46" fmla="val 734621"/>
                <a:gd name="f47" fmla="val 94254"/>
                <a:gd name="f48" fmla="val 142875"/>
                <a:gd name="f49" fmla="val 181175"/>
                <a:gd name="f50" fmla="val 428625"/>
                <a:gd name="f51" fmla="val 543921"/>
                <a:gd name="f52" fmla="val 552450"/>
                <a:gd name="f53" fmla="+- 0 0 -90"/>
                <a:gd name="f54" fmla="*/ f3 1 571500"/>
                <a:gd name="f55" fmla="*/ f4 1 762200"/>
                <a:gd name="f56" fmla="val f5"/>
                <a:gd name="f57" fmla="val f6"/>
                <a:gd name="f58" fmla="val f7"/>
                <a:gd name="f59" fmla="*/ f53 f0 1"/>
                <a:gd name="f60" fmla="+- f58 0 f56"/>
                <a:gd name="f61" fmla="+- f57 0 f56"/>
                <a:gd name="f62" fmla="*/ f59 1 f2"/>
                <a:gd name="f63" fmla="*/ f61 1 571500"/>
                <a:gd name="f64" fmla="*/ f60 1 762200"/>
                <a:gd name="f65" fmla="*/ 571500 f61 1"/>
                <a:gd name="f66" fmla="*/ 104775 f60 1"/>
                <a:gd name="f67" fmla="*/ 533400 f61 1"/>
                <a:gd name="f68" fmla="*/ 66675 f60 1"/>
                <a:gd name="f69" fmla="*/ 390525 f61 1"/>
                <a:gd name="f70" fmla="*/ 47625 f60 1"/>
                <a:gd name="f71" fmla="*/ 342900 f61 1"/>
                <a:gd name="f72" fmla="*/ 0 f60 1"/>
                <a:gd name="f73" fmla="*/ 228600 f61 1"/>
                <a:gd name="f74" fmla="*/ 180975 f61 1"/>
                <a:gd name="f75" fmla="*/ 38100 f61 1"/>
                <a:gd name="f76" fmla="*/ 0 f61 1"/>
                <a:gd name="f77" fmla="*/ 724100 f60 1"/>
                <a:gd name="f78" fmla="*/ 762200 f60 1"/>
                <a:gd name="f79" fmla="*/ 161925 f61 1"/>
                <a:gd name="f80" fmla="*/ 85725 f60 1"/>
                <a:gd name="f81" fmla="*/ 200025 f61 1"/>
                <a:gd name="f82" fmla="*/ 19050 f60 1"/>
                <a:gd name="f83" fmla="*/ 371475 f61 1"/>
                <a:gd name="f84" fmla="*/ 409575 f61 1"/>
                <a:gd name="f85" fmla="*/ 162125 f60 1"/>
                <a:gd name="f86" fmla="*/ 743150 f60 1"/>
                <a:gd name="f87" fmla="*/ 19050 f61 1"/>
                <a:gd name="f88" fmla="*/ 142875 f61 1"/>
                <a:gd name="f89" fmla="*/ 181175 f60 1"/>
                <a:gd name="f90" fmla="*/ 428625 f61 1"/>
                <a:gd name="f91" fmla="*/ 552450 f61 1"/>
                <a:gd name="f92" fmla="+- f62 0 f1"/>
                <a:gd name="f93" fmla="*/ f65 1 571500"/>
                <a:gd name="f94" fmla="*/ f66 1 762200"/>
                <a:gd name="f95" fmla="*/ f67 1 571500"/>
                <a:gd name="f96" fmla="*/ f68 1 762200"/>
                <a:gd name="f97" fmla="*/ f69 1 571500"/>
                <a:gd name="f98" fmla="*/ f70 1 762200"/>
                <a:gd name="f99" fmla="*/ f71 1 571500"/>
                <a:gd name="f100" fmla="*/ f72 1 762200"/>
                <a:gd name="f101" fmla="*/ f73 1 571500"/>
                <a:gd name="f102" fmla="*/ f74 1 571500"/>
                <a:gd name="f103" fmla="*/ f75 1 571500"/>
                <a:gd name="f104" fmla="*/ f76 1 571500"/>
                <a:gd name="f105" fmla="*/ f77 1 762200"/>
                <a:gd name="f106" fmla="*/ f78 1 762200"/>
                <a:gd name="f107" fmla="*/ f79 1 571500"/>
                <a:gd name="f108" fmla="*/ f80 1 762200"/>
                <a:gd name="f109" fmla="*/ f81 1 571500"/>
                <a:gd name="f110" fmla="*/ f82 1 762200"/>
                <a:gd name="f111" fmla="*/ f83 1 571500"/>
                <a:gd name="f112" fmla="*/ f84 1 571500"/>
                <a:gd name="f113" fmla="*/ f85 1 762200"/>
                <a:gd name="f114" fmla="*/ f86 1 762200"/>
                <a:gd name="f115" fmla="*/ f87 1 571500"/>
                <a:gd name="f116" fmla="*/ f88 1 571500"/>
                <a:gd name="f117" fmla="*/ f89 1 762200"/>
                <a:gd name="f118" fmla="*/ f90 1 571500"/>
                <a:gd name="f119" fmla="*/ f91 1 571500"/>
                <a:gd name="f120" fmla="*/ f56 1 f63"/>
                <a:gd name="f121" fmla="*/ f57 1 f63"/>
                <a:gd name="f122" fmla="*/ f56 1 f64"/>
                <a:gd name="f123" fmla="*/ f58 1 f64"/>
                <a:gd name="f124" fmla="*/ f93 1 f63"/>
                <a:gd name="f125" fmla="*/ f94 1 f64"/>
                <a:gd name="f126" fmla="*/ f95 1 f63"/>
                <a:gd name="f127" fmla="*/ f96 1 f64"/>
                <a:gd name="f128" fmla="*/ f97 1 f63"/>
                <a:gd name="f129" fmla="*/ f98 1 f64"/>
                <a:gd name="f130" fmla="*/ f99 1 f63"/>
                <a:gd name="f131" fmla="*/ f100 1 f64"/>
                <a:gd name="f132" fmla="*/ f101 1 f63"/>
                <a:gd name="f133" fmla="*/ f102 1 f63"/>
                <a:gd name="f134" fmla="*/ f103 1 f63"/>
                <a:gd name="f135" fmla="*/ f104 1 f63"/>
                <a:gd name="f136" fmla="*/ f105 1 f64"/>
                <a:gd name="f137" fmla="*/ f106 1 f64"/>
                <a:gd name="f138" fmla="*/ f107 1 f63"/>
                <a:gd name="f139" fmla="*/ f108 1 f64"/>
                <a:gd name="f140" fmla="*/ f109 1 f63"/>
                <a:gd name="f141" fmla="*/ f110 1 f64"/>
                <a:gd name="f142" fmla="*/ f111 1 f63"/>
                <a:gd name="f143" fmla="*/ f112 1 f63"/>
                <a:gd name="f144" fmla="*/ f113 1 f64"/>
                <a:gd name="f145" fmla="*/ f114 1 f64"/>
                <a:gd name="f146" fmla="*/ f115 1 f63"/>
                <a:gd name="f147" fmla="*/ f116 1 f63"/>
                <a:gd name="f148" fmla="*/ f117 1 f64"/>
                <a:gd name="f149" fmla="*/ f118 1 f63"/>
                <a:gd name="f150" fmla="*/ f119 1 f63"/>
                <a:gd name="f151" fmla="*/ f120 f54 1"/>
                <a:gd name="f152" fmla="*/ f121 f54 1"/>
                <a:gd name="f153" fmla="*/ f123 f55 1"/>
                <a:gd name="f154" fmla="*/ f122 f55 1"/>
                <a:gd name="f155" fmla="*/ f124 f54 1"/>
                <a:gd name="f156" fmla="*/ f125 f55 1"/>
                <a:gd name="f157" fmla="*/ f126 f54 1"/>
                <a:gd name="f158" fmla="*/ f127 f55 1"/>
                <a:gd name="f159" fmla="*/ f128 f54 1"/>
                <a:gd name="f160" fmla="*/ f129 f55 1"/>
                <a:gd name="f161" fmla="*/ f130 f54 1"/>
                <a:gd name="f162" fmla="*/ f131 f55 1"/>
                <a:gd name="f163" fmla="*/ f132 f54 1"/>
                <a:gd name="f164" fmla="*/ f133 f54 1"/>
                <a:gd name="f165" fmla="*/ f134 f54 1"/>
                <a:gd name="f166" fmla="*/ f135 f54 1"/>
                <a:gd name="f167" fmla="*/ f136 f55 1"/>
                <a:gd name="f168" fmla="*/ f137 f55 1"/>
                <a:gd name="f169" fmla="*/ f138 f54 1"/>
                <a:gd name="f170" fmla="*/ f139 f55 1"/>
                <a:gd name="f171" fmla="*/ f140 f54 1"/>
                <a:gd name="f172" fmla="*/ f141 f55 1"/>
                <a:gd name="f173" fmla="*/ f142 f54 1"/>
                <a:gd name="f174" fmla="*/ f143 f54 1"/>
                <a:gd name="f175" fmla="*/ f144 f55 1"/>
                <a:gd name="f176" fmla="*/ f145 f55 1"/>
                <a:gd name="f177" fmla="*/ f146 f54 1"/>
                <a:gd name="f178" fmla="*/ f147 f54 1"/>
                <a:gd name="f179" fmla="*/ f148 f55 1"/>
                <a:gd name="f180" fmla="*/ f149 f54 1"/>
                <a:gd name="f181" fmla="*/ f150 f5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92">
                  <a:pos x="f155" y="f156"/>
                </a:cxn>
                <a:cxn ang="f92">
                  <a:pos x="f157" y="f158"/>
                </a:cxn>
                <a:cxn ang="f92">
                  <a:pos x="f159" y="f158"/>
                </a:cxn>
                <a:cxn ang="f92">
                  <a:pos x="f159" y="f160"/>
                </a:cxn>
                <a:cxn ang="f92">
                  <a:pos x="f161" y="f162"/>
                </a:cxn>
                <a:cxn ang="f92">
                  <a:pos x="f163" y="f162"/>
                </a:cxn>
                <a:cxn ang="f92">
                  <a:pos x="f164" y="f160"/>
                </a:cxn>
                <a:cxn ang="f92">
                  <a:pos x="f164" y="f158"/>
                </a:cxn>
                <a:cxn ang="f92">
                  <a:pos x="f165" y="f158"/>
                </a:cxn>
                <a:cxn ang="f92">
                  <a:pos x="f166" y="f156"/>
                </a:cxn>
                <a:cxn ang="f92">
                  <a:pos x="f166" y="f167"/>
                </a:cxn>
                <a:cxn ang="f92">
                  <a:pos x="f165" y="f168"/>
                </a:cxn>
                <a:cxn ang="f92">
                  <a:pos x="f157" y="f168"/>
                </a:cxn>
                <a:cxn ang="f92">
                  <a:pos x="f155" y="f167"/>
                </a:cxn>
                <a:cxn ang="f92">
                  <a:pos x="f169" y="f170"/>
                </a:cxn>
                <a:cxn ang="f92">
                  <a:pos x="f171" y="f170"/>
                </a:cxn>
                <a:cxn ang="f92">
                  <a:pos x="f171" y="f160"/>
                </a:cxn>
                <a:cxn ang="f92">
                  <a:pos x="f163" y="f172"/>
                </a:cxn>
                <a:cxn ang="f92">
                  <a:pos x="f161" y="f172"/>
                </a:cxn>
                <a:cxn ang="f92">
                  <a:pos x="f173" y="f160"/>
                </a:cxn>
                <a:cxn ang="f92">
                  <a:pos x="f173" y="f170"/>
                </a:cxn>
                <a:cxn ang="f92">
                  <a:pos x="f174" y="f170"/>
                </a:cxn>
                <a:cxn ang="f92">
                  <a:pos x="f174" y="f175"/>
                </a:cxn>
                <a:cxn ang="f92">
                  <a:pos x="f169" y="f175"/>
                </a:cxn>
                <a:cxn ang="f92">
                  <a:pos x="f157" y="f176"/>
                </a:cxn>
                <a:cxn ang="f92">
                  <a:pos x="f165" y="f176"/>
                </a:cxn>
                <a:cxn ang="f92">
                  <a:pos x="f177" y="f167"/>
                </a:cxn>
                <a:cxn ang="f92">
                  <a:pos x="f177" y="f156"/>
                </a:cxn>
                <a:cxn ang="f92">
                  <a:pos x="f165" y="f170"/>
                </a:cxn>
                <a:cxn ang="f92">
                  <a:pos x="f178" y="f170"/>
                </a:cxn>
                <a:cxn ang="f92">
                  <a:pos x="f178" y="f179"/>
                </a:cxn>
                <a:cxn ang="f92">
                  <a:pos x="f180" y="f179"/>
                </a:cxn>
                <a:cxn ang="f92">
                  <a:pos x="f180" y="f170"/>
                </a:cxn>
                <a:cxn ang="f92">
                  <a:pos x="f157" y="f170"/>
                </a:cxn>
                <a:cxn ang="f92">
                  <a:pos x="f181" y="f156"/>
                </a:cxn>
                <a:cxn ang="f92">
                  <a:pos x="f181" y="f167"/>
                </a:cxn>
                <a:cxn ang="f92">
                  <a:pos x="f157" y="f176"/>
                </a:cxn>
              </a:cxnLst>
              <a:rect l="f151" t="f154" r="f152" b="f153"/>
              <a:pathLst>
                <a:path w="571500" h="762200">
                  <a:moveTo>
                    <a:pt x="f6" y="f8"/>
                  </a:moveTo>
                  <a:cubicBezTo>
                    <a:pt x="f6" y="f9"/>
                    <a:pt x="f10" y="f11"/>
                    <a:pt x="f12" y="f11"/>
                  </a:cubicBezTo>
                  <a:lnTo>
                    <a:pt x="f13" y="f11"/>
                  </a:lnTo>
                  <a:lnTo>
                    <a:pt x="f13" y="f14"/>
                  </a:lnTo>
                  <a:cubicBezTo>
                    <a:pt x="f15" y="f16"/>
                    <a:pt x="f17" y="f18"/>
                    <a:pt x="f19" y="f5"/>
                  </a:cubicBezTo>
                  <a:lnTo>
                    <a:pt x="f20" y="f5"/>
                  </a:lnTo>
                  <a:cubicBezTo>
                    <a:pt x="f21" y="f22"/>
                    <a:pt x="f23" y="f24"/>
                    <a:pt x="f25" y="f14"/>
                  </a:cubicBezTo>
                  <a:lnTo>
                    <a:pt x="f25" y="f11"/>
                  </a:lnTo>
                  <a:lnTo>
                    <a:pt x="f26" y="f11"/>
                  </a:lnTo>
                  <a:cubicBezTo>
                    <a:pt x="f27" y="f28"/>
                    <a:pt x="f29" y="f30"/>
                    <a:pt x="f5" y="f8"/>
                  </a:cubicBezTo>
                  <a:lnTo>
                    <a:pt x="f5" y="f31"/>
                  </a:lnTo>
                  <a:cubicBezTo>
                    <a:pt x="f5" y="f32"/>
                    <a:pt x="f33" y="f7"/>
                    <a:pt x="f26" y="f7"/>
                  </a:cubicBezTo>
                  <a:lnTo>
                    <a:pt x="f12" y="f7"/>
                  </a:lnTo>
                  <a:cubicBezTo>
                    <a:pt x="f10" y="f7"/>
                    <a:pt x="f6" y="f32"/>
                    <a:pt x="f6" y="f31"/>
                  </a:cubicBezTo>
                  <a:close/>
                  <a:moveTo>
                    <a:pt x="f34" y="f35"/>
                  </a:moveTo>
                  <a:lnTo>
                    <a:pt x="f36" y="f35"/>
                  </a:lnTo>
                  <a:lnTo>
                    <a:pt x="f36" y="f14"/>
                  </a:lnTo>
                  <a:cubicBezTo>
                    <a:pt x="f36" y="f37"/>
                    <a:pt x="f38" y="f39"/>
                    <a:pt x="f20" y="f39"/>
                  </a:cubicBezTo>
                  <a:lnTo>
                    <a:pt x="f19" y="f39"/>
                  </a:lnTo>
                  <a:cubicBezTo>
                    <a:pt x="f40" y="f39"/>
                    <a:pt x="f41" y="f37"/>
                    <a:pt x="f41" y="f14"/>
                  </a:cubicBezTo>
                  <a:lnTo>
                    <a:pt x="f41" y="f35"/>
                  </a:lnTo>
                  <a:lnTo>
                    <a:pt x="f42" y="f35"/>
                  </a:lnTo>
                  <a:lnTo>
                    <a:pt x="f42" y="f43"/>
                  </a:lnTo>
                  <a:lnTo>
                    <a:pt x="f34" y="f43"/>
                  </a:lnTo>
                  <a:close/>
                  <a:moveTo>
                    <a:pt x="f12" y="f44"/>
                  </a:moveTo>
                  <a:lnTo>
                    <a:pt x="f26" y="f44"/>
                  </a:lnTo>
                  <a:cubicBezTo>
                    <a:pt x="f45" y="f44"/>
                    <a:pt x="f39" y="f46"/>
                    <a:pt x="f39" y="f31"/>
                  </a:cubicBezTo>
                  <a:lnTo>
                    <a:pt x="f39" y="f8"/>
                  </a:lnTo>
                  <a:cubicBezTo>
                    <a:pt x="f39" y="f47"/>
                    <a:pt x="f45" y="f35"/>
                    <a:pt x="f26" y="f35"/>
                  </a:cubicBezTo>
                  <a:lnTo>
                    <a:pt x="f48" y="f35"/>
                  </a:lnTo>
                  <a:lnTo>
                    <a:pt x="f48" y="f49"/>
                  </a:lnTo>
                  <a:lnTo>
                    <a:pt x="f50" y="f49"/>
                  </a:lnTo>
                  <a:lnTo>
                    <a:pt x="f50" y="f35"/>
                  </a:lnTo>
                  <a:lnTo>
                    <a:pt x="f12" y="f35"/>
                  </a:lnTo>
                  <a:cubicBezTo>
                    <a:pt x="f51" y="f35"/>
                    <a:pt x="f52" y="f47"/>
                    <a:pt x="f52" y="f8"/>
                  </a:cubicBezTo>
                  <a:lnTo>
                    <a:pt x="f52" y="f31"/>
                  </a:lnTo>
                  <a:cubicBezTo>
                    <a:pt x="f52" y="f46"/>
                    <a:pt x="f51" y="f44"/>
                    <a:pt x="f12" y="f44"/>
                  </a:cubicBezTo>
                  <a:close/>
                </a:path>
              </a:pathLst>
            </a:custGeom>
            <a:gradFill>
              <a:gsLst>
                <a:gs pos="0">
                  <a:srgbClr val="3A5BE0"/>
                </a:gs>
                <a:gs pos="100000">
                  <a:srgbClr val="2441BF"/>
                </a:gs>
              </a:gsLst>
              <a:lin ang="10800000"/>
            </a:gra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</p:grpSp>
      <p:sp>
        <p:nvSpPr>
          <p:cNvPr id="28" name="Title Placeholder 12">
            <a:extLst>
              <a:ext uri="{FF2B5EF4-FFF2-40B4-BE49-F238E27FC236}">
                <a16:creationId xmlns:a16="http://schemas.microsoft.com/office/drawing/2014/main" id="{BFB7D099-98E6-BC66-6AF1-639BB002139E}"/>
              </a:ext>
            </a:extLst>
          </p:cNvPr>
          <p:cNvSpPr txBox="1"/>
          <p:nvPr/>
        </p:nvSpPr>
        <p:spPr>
          <a:xfrm>
            <a:off x="8720971" y="4577614"/>
            <a:ext cx="3244912" cy="1110822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normAutofit fontScale="92500" lnSpcReduction="10000"/>
          </a:bodyPr>
          <a:lstStyle/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200" b="1" i="0" u="none" strike="noStrike" kern="1200" cap="none" spc="0" baseline="0">
                <a:solidFill>
                  <a:srgbClr val="00309E"/>
                </a:solidFill>
                <a:uFillTx/>
                <a:latin typeface="Arial Black" pitchFamily="34"/>
                <a:cs typeface="Arial Black" pitchFamily="34"/>
              </a:rPr>
              <a:t>SFS STANDARDS </a:t>
            </a:r>
            <a:br>
              <a:rPr lang="en-GB" sz="2200" b="1" i="0" u="none" strike="noStrike" kern="1200" cap="none" spc="0" baseline="0">
                <a:solidFill>
                  <a:srgbClr val="00309E"/>
                </a:solidFill>
                <a:uFillTx/>
                <a:latin typeface="Arial Black" pitchFamily="34"/>
                <a:cs typeface="Arial Black" pitchFamily="34"/>
              </a:rPr>
            </a:br>
            <a:r>
              <a:rPr lang="en-GB" sz="2200" b="1" i="0" u="none" strike="noStrike" kern="1200" cap="none" spc="0" baseline="0">
                <a:solidFill>
                  <a:srgbClr val="00309E"/>
                </a:solidFill>
                <a:uFillTx/>
                <a:latin typeface="Arial Black" pitchFamily="34"/>
                <a:cs typeface="Arial Black" pitchFamily="34"/>
              </a:rPr>
              <a:t>FOR THE ELECTROTECHNICAL FIELD</a:t>
            </a:r>
            <a:endParaRPr lang="en-FI" sz="2200" b="1" i="0" u="none" strike="noStrike" kern="1200" cap="none" spc="0" baseline="0">
              <a:solidFill>
                <a:srgbClr val="00309E"/>
              </a:solidFill>
              <a:uFillTx/>
              <a:latin typeface="Arial Black" pitchFamily="34"/>
              <a:cs typeface="Arial Black" pitchFamily="34"/>
            </a:endParaRPr>
          </a:p>
        </p:txBody>
      </p:sp>
      <p:sp>
        <p:nvSpPr>
          <p:cNvPr id="29" name="TextBox 43">
            <a:extLst>
              <a:ext uri="{FF2B5EF4-FFF2-40B4-BE49-F238E27FC236}">
                <a16:creationId xmlns:a16="http://schemas.microsoft.com/office/drawing/2014/main" id="{3D73C33B-1FED-0B69-B732-2E7081B93241}"/>
              </a:ext>
            </a:extLst>
          </p:cNvPr>
          <p:cNvSpPr txBox="1"/>
          <p:nvPr/>
        </p:nvSpPr>
        <p:spPr>
          <a:xfrm>
            <a:off x="9206746" y="5546887"/>
            <a:ext cx="2533308" cy="89562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5800" b="1" i="0" u="none" strike="noStrike" kern="1200" cap="none" spc="0" baseline="0">
                <a:solidFill>
                  <a:srgbClr val="FFCC00"/>
                </a:solidFill>
                <a:uFillTx/>
                <a:latin typeface="Arial" pitchFamily="34"/>
                <a:cs typeface="Arial" pitchFamily="34"/>
              </a:rPr>
              <a:t>7000+</a:t>
            </a:r>
          </a:p>
        </p:txBody>
      </p:sp>
      <p:sp>
        <p:nvSpPr>
          <p:cNvPr id="30" name="TextBox 44">
            <a:extLst>
              <a:ext uri="{FF2B5EF4-FFF2-40B4-BE49-F238E27FC236}">
                <a16:creationId xmlns:a16="http://schemas.microsoft.com/office/drawing/2014/main" id="{3D26CA3F-61AF-0EF9-4F47-2D293727E8A0}"/>
              </a:ext>
            </a:extLst>
          </p:cNvPr>
          <p:cNvSpPr txBox="1"/>
          <p:nvPr/>
        </p:nvSpPr>
        <p:spPr>
          <a:xfrm>
            <a:off x="989655" y="5604202"/>
            <a:ext cx="2822697" cy="840233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3200" b="1" i="0" u="none" strike="noStrike" kern="1200" cap="none" spc="0" baseline="0">
                <a:solidFill>
                  <a:srgbClr val="00D1F4"/>
                </a:solidFill>
                <a:uFillTx/>
                <a:latin typeface="Arial" pitchFamily="34"/>
                <a:cs typeface="Arial" pitchFamily="34"/>
              </a:rPr>
              <a:t>about</a:t>
            </a:r>
            <a:r>
              <a:rPr lang="en-GB" sz="4400" b="1" i="0" u="none" strike="noStrike" kern="1200" cap="none" spc="0" baseline="0">
                <a:solidFill>
                  <a:srgbClr val="00D1F4"/>
                </a:solidFill>
                <a:uFillTx/>
                <a:latin typeface="Arial" pitchFamily="34"/>
                <a:cs typeface="Arial" pitchFamily="34"/>
              </a:rPr>
              <a:t> </a:t>
            </a:r>
            <a:r>
              <a:rPr lang="en-GB" sz="5400" b="1" i="0" u="none" strike="noStrike" kern="1200" cap="none" spc="0" baseline="0">
                <a:solidFill>
                  <a:srgbClr val="00D1F4"/>
                </a:solidFill>
                <a:uFillTx/>
                <a:latin typeface="Arial" pitchFamily="34"/>
                <a:cs typeface="Arial" pitchFamily="34"/>
              </a:rPr>
              <a:t>80</a:t>
            </a:r>
          </a:p>
        </p:txBody>
      </p:sp>
      <p:sp>
        <p:nvSpPr>
          <p:cNvPr id="31" name="TextBox 46">
            <a:extLst>
              <a:ext uri="{FF2B5EF4-FFF2-40B4-BE49-F238E27FC236}">
                <a16:creationId xmlns:a16="http://schemas.microsoft.com/office/drawing/2014/main" id="{7B89056D-A5DE-657B-5127-217BB31375BA}"/>
              </a:ext>
            </a:extLst>
          </p:cNvPr>
          <p:cNvSpPr txBox="1"/>
          <p:nvPr/>
        </p:nvSpPr>
        <p:spPr>
          <a:xfrm>
            <a:off x="648428" y="4041190"/>
            <a:ext cx="2344713" cy="89562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5800" b="1" i="0" u="none" strike="noStrike" kern="1200" cap="none" spc="0" baseline="0">
                <a:solidFill>
                  <a:srgbClr val="00D000"/>
                </a:solidFill>
                <a:uFillTx/>
                <a:latin typeface="Arial" pitchFamily="34"/>
                <a:cs typeface="Arial" pitchFamily="34"/>
              </a:rPr>
              <a:t>40</a:t>
            </a:r>
          </a:p>
        </p:txBody>
      </p:sp>
      <p:sp>
        <p:nvSpPr>
          <p:cNvPr id="32" name="Title Placeholder 12">
            <a:extLst>
              <a:ext uri="{FF2B5EF4-FFF2-40B4-BE49-F238E27FC236}">
                <a16:creationId xmlns:a16="http://schemas.microsoft.com/office/drawing/2014/main" id="{626768AF-90A9-E5C6-4266-BC5C879DA8ED}"/>
              </a:ext>
            </a:extLst>
          </p:cNvPr>
          <p:cNvSpPr txBox="1"/>
          <p:nvPr/>
        </p:nvSpPr>
        <p:spPr>
          <a:xfrm>
            <a:off x="1259604" y="1495720"/>
            <a:ext cx="2787905" cy="710543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normAutofit/>
          </a:bodyPr>
          <a:lstStyle/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000" b="1" i="0" u="none" strike="noStrike" kern="1200" cap="none" spc="0" baseline="0">
                <a:solidFill>
                  <a:srgbClr val="00309E"/>
                </a:solidFill>
                <a:uFillTx/>
                <a:latin typeface="Arial Black" pitchFamily="34"/>
                <a:cs typeface="Arial Black" pitchFamily="34"/>
              </a:rPr>
              <a:t>PARTICIPATING  EXPERTS</a:t>
            </a:r>
            <a:endParaRPr lang="en-FI" sz="2000" b="1" i="0" u="none" strike="noStrike" kern="1200" cap="none" spc="0" baseline="0">
              <a:solidFill>
                <a:srgbClr val="00309E"/>
              </a:solidFill>
              <a:uFillTx/>
              <a:latin typeface="Arial Black" pitchFamily="34"/>
              <a:cs typeface="Arial Black" pitchFamily="34"/>
            </a:endParaRPr>
          </a:p>
        </p:txBody>
      </p:sp>
      <p:sp>
        <p:nvSpPr>
          <p:cNvPr id="33" name="TextBox 49">
            <a:extLst>
              <a:ext uri="{FF2B5EF4-FFF2-40B4-BE49-F238E27FC236}">
                <a16:creationId xmlns:a16="http://schemas.microsoft.com/office/drawing/2014/main" id="{DEC2D4CE-125C-E7CE-7DB2-C079B3928B8F}"/>
              </a:ext>
            </a:extLst>
          </p:cNvPr>
          <p:cNvSpPr txBox="1"/>
          <p:nvPr/>
        </p:nvSpPr>
        <p:spPr>
          <a:xfrm>
            <a:off x="3283866" y="403808"/>
            <a:ext cx="3050429" cy="646334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i-FI" sz="4000" b="1" i="0" u="none" strike="noStrike" kern="1200" cap="none" spc="0" baseline="0">
                <a:solidFill>
                  <a:srgbClr val="00309E"/>
                </a:solidFill>
                <a:uFillTx/>
                <a:latin typeface="Arial Black" pitchFamily="34"/>
                <a:cs typeface="Arial Black" pitchFamily="34"/>
              </a:rPr>
              <a:t>FIGURES</a:t>
            </a:r>
            <a:endParaRPr lang="en-FI" sz="4000" b="1" i="0" u="none" strike="noStrike" kern="1200" cap="none" spc="0" baseline="0">
              <a:solidFill>
                <a:srgbClr val="00309E"/>
              </a:solidFill>
              <a:uFillTx/>
              <a:latin typeface="Arial Black" pitchFamily="34"/>
              <a:cs typeface="Arial Black" pitchFamily="34"/>
            </a:endParaRPr>
          </a:p>
        </p:txBody>
      </p:sp>
      <p:sp>
        <p:nvSpPr>
          <p:cNvPr id="34" name="Title Placeholder 12">
            <a:extLst>
              <a:ext uri="{FF2B5EF4-FFF2-40B4-BE49-F238E27FC236}">
                <a16:creationId xmlns:a16="http://schemas.microsoft.com/office/drawing/2014/main" id="{F833A13C-800B-D6B6-1C15-56EC5F6B7928}"/>
              </a:ext>
            </a:extLst>
          </p:cNvPr>
          <p:cNvSpPr txBox="1"/>
          <p:nvPr/>
        </p:nvSpPr>
        <p:spPr>
          <a:xfrm>
            <a:off x="8446669" y="1014426"/>
            <a:ext cx="2787905" cy="710543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normAutofit fontScale="92500" lnSpcReduction="20000"/>
          </a:bodyPr>
          <a:lstStyle/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800" b="1" i="0" u="none" strike="noStrike" kern="1200" cap="small" spc="0" baseline="0">
                <a:solidFill>
                  <a:srgbClr val="00309E"/>
                </a:solidFill>
                <a:uFillTx/>
                <a:latin typeface="Arial Black" pitchFamily="34"/>
                <a:cs typeface="Arial Black" pitchFamily="34"/>
              </a:rPr>
              <a:t>association members</a:t>
            </a:r>
          </a:p>
        </p:txBody>
      </p:sp>
      <p:sp>
        <p:nvSpPr>
          <p:cNvPr id="35" name="TextBox 46">
            <a:extLst>
              <a:ext uri="{FF2B5EF4-FFF2-40B4-BE49-F238E27FC236}">
                <a16:creationId xmlns:a16="http://schemas.microsoft.com/office/drawing/2014/main" id="{B57C6510-A922-8238-8C44-9FB118DE6B47}"/>
              </a:ext>
            </a:extLst>
          </p:cNvPr>
          <p:cNvSpPr txBox="1"/>
          <p:nvPr/>
        </p:nvSpPr>
        <p:spPr>
          <a:xfrm>
            <a:off x="10162266" y="3027029"/>
            <a:ext cx="1375321" cy="114492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5800" b="1" i="0" u="none" strike="noStrike" kern="1200" cap="none" spc="0" baseline="0">
                <a:solidFill>
                  <a:srgbClr val="00D000"/>
                </a:solidFill>
                <a:uFillTx/>
                <a:latin typeface="Arial" pitchFamily="34"/>
                <a:cs typeface="Arial" pitchFamily="34"/>
              </a:rPr>
              <a:t>12*</a:t>
            </a:r>
            <a:br>
              <a:rPr lang="en-GB" sz="5800" b="1" i="0" u="none" strike="noStrike" kern="1200" cap="none" spc="0" baseline="0">
                <a:solidFill>
                  <a:srgbClr val="00D000"/>
                </a:solidFill>
                <a:uFillTx/>
                <a:latin typeface="Arial" pitchFamily="34"/>
                <a:cs typeface="Arial" pitchFamily="34"/>
              </a:rPr>
            </a:br>
            <a:r>
              <a:rPr lang="en-GB" sz="1600" b="1" i="0" u="none" strike="noStrike" kern="1200" cap="none" spc="0" baseline="0">
                <a:solidFill>
                  <a:srgbClr val="00D000"/>
                </a:solidFill>
                <a:uFillTx/>
                <a:latin typeface="Arial" pitchFamily="34"/>
                <a:cs typeface="Arial" pitchFamily="34"/>
              </a:rPr>
              <a:t>05/2023</a:t>
            </a:r>
          </a:p>
        </p:txBody>
      </p:sp>
      <p:sp>
        <p:nvSpPr>
          <p:cNvPr id="36" name="Title Placeholder 12">
            <a:extLst>
              <a:ext uri="{FF2B5EF4-FFF2-40B4-BE49-F238E27FC236}">
                <a16:creationId xmlns:a16="http://schemas.microsoft.com/office/drawing/2014/main" id="{7166D036-3578-99DC-6A99-11663E99167C}"/>
              </a:ext>
            </a:extLst>
          </p:cNvPr>
          <p:cNvSpPr txBox="1"/>
          <p:nvPr/>
        </p:nvSpPr>
        <p:spPr>
          <a:xfrm>
            <a:off x="9335685" y="2731898"/>
            <a:ext cx="2787905" cy="710543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normAutofit/>
          </a:bodyPr>
          <a:lstStyle/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000" b="1" i="0" u="none" strike="noStrike" kern="1200" cap="none" spc="0" baseline="0">
                <a:solidFill>
                  <a:srgbClr val="00309E"/>
                </a:solidFill>
                <a:uFillTx/>
                <a:latin typeface="Arial Black" pitchFamily="34"/>
                <a:cs typeface="Arial Black" pitchFamily="34"/>
              </a:rPr>
              <a:t>PERSONNEL</a:t>
            </a:r>
            <a:endParaRPr lang="en-GB" sz="2200" b="1" i="0" u="none" strike="noStrike" kern="1200" cap="none" spc="0" baseline="0">
              <a:solidFill>
                <a:srgbClr val="00309E"/>
              </a:solidFill>
              <a:uFillTx/>
              <a:latin typeface="Arial Black" pitchFamily="34"/>
              <a:cs typeface="Arial Black" pitchFamily="34"/>
            </a:endParaRPr>
          </a:p>
        </p:txBody>
      </p:sp>
      <p:sp>
        <p:nvSpPr>
          <p:cNvPr id="37" name="TextBox 44">
            <a:extLst>
              <a:ext uri="{FF2B5EF4-FFF2-40B4-BE49-F238E27FC236}">
                <a16:creationId xmlns:a16="http://schemas.microsoft.com/office/drawing/2014/main" id="{73CB2076-9150-38F8-B30A-A3F34DB89B49}"/>
              </a:ext>
            </a:extLst>
          </p:cNvPr>
          <p:cNvSpPr txBox="1"/>
          <p:nvPr/>
        </p:nvSpPr>
        <p:spPr>
          <a:xfrm>
            <a:off x="10251438" y="1277160"/>
            <a:ext cx="1375321" cy="89562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5800" b="1" i="0" u="none" strike="noStrike" kern="1200" cap="none" spc="0" baseline="0">
                <a:solidFill>
                  <a:srgbClr val="00D1F4"/>
                </a:solidFill>
                <a:uFillTx/>
                <a:latin typeface="Arial" pitchFamily="34"/>
                <a:cs typeface="Arial" pitchFamily="34"/>
              </a:rPr>
              <a:t>18</a:t>
            </a:r>
          </a:p>
        </p:txBody>
      </p:sp>
      <p:grpSp>
        <p:nvGrpSpPr>
          <p:cNvPr id="38" name="Graphic 30" descr="Board Of Directors">
            <a:extLst>
              <a:ext uri="{FF2B5EF4-FFF2-40B4-BE49-F238E27FC236}">
                <a16:creationId xmlns:a16="http://schemas.microsoft.com/office/drawing/2014/main" id="{D09C1DF4-8979-28FB-B0C0-94686EC03241}"/>
              </a:ext>
            </a:extLst>
          </p:cNvPr>
          <p:cNvGrpSpPr/>
          <p:nvPr/>
        </p:nvGrpSpPr>
        <p:grpSpPr>
          <a:xfrm>
            <a:off x="721114" y="1050133"/>
            <a:ext cx="531439" cy="422132"/>
            <a:chOff x="721114" y="1050133"/>
            <a:chExt cx="531439" cy="422132"/>
          </a:xfrm>
        </p:grpSpPr>
        <p:sp>
          <p:nvSpPr>
            <p:cNvPr id="39" name="Freeform: Shape 19">
              <a:extLst>
                <a:ext uri="{FF2B5EF4-FFF2-40B4-BE49-F238E27FC236}">
                  <a16:creationId xmlns:a16="http://schemas.microsoft.com/office/drawing/2014/main" id="{945C1C54-0A0D-F48A-1D18-299FE2383A29}"/>
                </a:ext>
              </a:extLst>
            </p:cNvPr>
            <p:cNvSpPr/>
            <p:nvPr/>
          </p:nvSpPr>
          <p:spPr>
            <a:xfrm>
              <a:off x="721114" y="1086106"/>
              <a:ext cx="189975" cy="339946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312940"/>
                <a:gd name="f7" fmla="val 559998"/>
                <a:gd name="f8" fmla="val 183296"/>
                <a:gd name="f9" fmla="val 524448"/>
                <a:gd name="f10" fmla="val 521809"/>
                <a:gd name="f11" fmla="val 506027"/>
                <a:gd name="f12" fmla="val 170503"/>
                <a:gd name="f13" fmla="val 493234"/>
                <a:gd name="f14" fmla="val 154721"/>
                <a:gd name="f15" fmla="val 116621"/>
                <a:gd name="f16" fmla="val 469003"/>
                <a:gd name="f17" fmla="val 101897"/>
                <a:gd name="f18" fmla="val 462457"/>
                <a:gd name="f19" fmla="val 90124"/>
                <a:gd name="f20" fmla="val 450684"/>
                <a:gd name="f21" fmla="val 83579"/>
                <a:gd name="f22" fmla="val 435960"/>
                <a:gd name="f23" fmla="val 55708"/>
                <a:gd name="f24" fmla="val 428217"/>
                <a:gd name="f25" fmla="val 48256"/>
                <a:gd name="f26" fmla="val 426168"/>
                <a:gd name="f27" fmla="val 42790"/>
                <a:gd name="f28" fmla="val 419805"/>
                <a:gd name="f29" fmla="val 41888"/>
                <a:gd name="f30" fmla="val 412129"/>
                <a:gd name="f31" fmla="val 19209"/>
                <a:gd name="f32" fmla="val 223162"/>
                <a:gd name="f33" fmla="val 17949"/>
                <a:gd name="f34" fmla="val 212717"/>
                <a:gd name="f35" fmla="val 25396"/>
                <a:gd name="f36" fmla="val 203229"/>
                <a:gd name="f37" fmla="val 35841"/>
                <a:gd name="f38" fmla="val 201969"/>
                <a:gd name="f39" fmla="val 36230"/>
                <a:gd name="f40" fmla="val 201923"/>
                <a:gd name="f41" fmla="val 36620"/>
                <a:gd name="f42" fmla="val 201887"/>
                <a:gd name="f43" fmla="val 37011"/>
                <a:gd name="f44" fmla="val 201865"/>
                <a:gd name="f45" fmla="val 142034"/>
                <a:gd name="f46" fmla="val 195692"/>
                <a:gd name="f47" fmla="val 142405"/>
                <a:gd name="f48" fmla="val 142776"/>
                <a:gd name="f49" fmla="val 143148"/>
                <a:gd name="f50" fmla="val 152693"/>
                <a:gd name="f51" fmla="val 195725"/>
                <a:gd name="f52" fmla="val 160753"/>
                <a:gd name="f53" fmla="val 202788"/>
                <a:gd name="f54" fmla="val 162036"/>
                <a:gd name="f55" fmla="val 212247"/>
                <a:gd name="f56" fmla="val 167561"/>
                <a:gd name="f57" fmla="val 255033"/>
                <a:gd name="f58" fmla="val 183591"/>
                <a:gd name="f59" fmla="val 230449"/>
                <a:gd name="f60" fmla="val 180934"/>
                <a:gd name="f61" fmla="val 209818"/>
                <a:gd name="f62" fmla="val 178290"/>
                <a:gd name="f63" fmla="val 190022"/>
                <a:gd name="f64" fmla="val 160871"/>
                <a:gd name="f65" fmla="val 175586"/>
                <a:gd name="f66" fmla="val 140929"/>
                <a:gd name="f67" fmla="val 176661"/>
                <a:gd name="f68" fmla="val 106105"/>
                <a:gd name="f69" fmla="val 178709"/>
                <a:gd name="f70" fmla="val 97857"/>
                <a:gd name="f71" fmla="val 128055"/>
                <a:gd name="f72" fmla="val 96175"/>
                <a:gd name="f73" fmla="val 117669"/>
                <a:gd name="f74" fmla="val 103232"/>
                <a:gd name="f75" fmla="val 107887"/>
                <a:gd name="f76" fmla="val 113617"/>
                <a:gd name="f77" fmla="val 106206"/>
                <a:gd name="f78" fmla="val 114196"/>
                <a:gd name="f79" fmla="val 106112"/>
                <a:gd name="f80" fmla="val 114779"/>
                <a:gd name="f81" fmla="val 106045"/>
                <a:gd name="f82" fmla="val 115364"/>
                <a:gd name="f83" fmla="val 106005"/>
                <a:gd name="f84" fmla="val 200746"/>
                <a:gd name="f85" fmla="val 100290"/>
                <a:gd name="f86" fmla="val 201184"/>
                <a:gd name="f87" fmla="val 201622"/>
                <a:gd name="f88" fmla="val 202051"/>
                <a:gd name="f89" fmla="val 211468"/>
                <a:gd name="f90" fmla="val 100262"/>
                <a:gd name="f91" fmla="val 219474"/>
                <a:gd name="f92" fmla="val 107163"/>
                <a:gd name="f93" fmla="val 220834"/>
                <a:gd name="f94" fmla="val 116482"/>
                <a:gd name="f95" fmla="val 227940"/>
                <a:gd name="f96" fmla="val 162526"/>
                <a:gd name="f97" fmla="val 243532"/>
                <a:gd name="f98" fmla="val 138638"/>
                <a:gd name="f99" fmla="val 239665"/>
                <a:gd name="f100" fmla="val 113577"/>
                <a:gd name="f101" fmla="val 236769"/>
                <a:gd name="f102" fmla="val 93976"/>
                <a:gd name="f103" fmla="val 219240"/>
                <a:gd name="f104" fmla="val 79928"/>
                <a:gd name="f105" fmla="val 199479"/>
                <a:gd name="f106" fmla="val 81373"/>
                <a:gd name="f107" fmla="val 190563"/>
                <a:gd name="f108" fmla="val 81973"/>
                <a:gd name="f109" fmla="val 186496"/>
                <a:gd name="f110" fmla="val 45378"/>
                <a:gd name="f111" fmla="val 185297"/>
                <a:gd name="f112" fmla="val 34926"/>
                <a:gd name="f113" fmla="val 192798"/>
                <a:gd name="f114" fmla="val 25481"/>
                <a:gd name="f115" fmla="val 203250"/>
                <a:gd name="f116" fmla="val 24280"/>
                <a:gd name="f117" fmla="val 203482"/>
                <a:gd name="f118" fmla="val 24254"/>
                <a:gd name="f119" fmla="val 203714"/>
                <a:gd name="f120" fmla="val 24232"/>
                <a:gd name="f121" fmla="val 203946"/>
                <a:gd name="f122" fmla="val 24214"/>
                <a:gd name="f123" fmla="val 270621"/>
                <a:gd name="f124" fmla="val 19089"/>
                <a:gd name="f125" fmla="val 271135"/>
                <a:gd name="f126" fmla="val 271631"/>
                <a:gd name="f127" fmla="val 19023"/>
                <a:gd name="f128" fmla="val 272136"/>
                <a:gd name="f129" fmla="val 281884"/>
                <a:gd name="f130" fmla="val 19004"/>
                <a:gd name="f131" fmla="val 290059"/>
                <a:gd name="f132" fmla="val 26382"/>
                <a:gd name="f133" fmla="val 291033"/>
                <a:gd name="f134" fmla="val 36082"/>
                <a:gd name="f135" fmla="val 294843"/>
                <a:gd name="f136" fmla="val 72553"/>
                <a:gd name="f137" fmla="val 300506"/>
                <a:gd name="f138" fmla="val 68636"/>
                <a:gd name="f139" fmla="val 306573"/>
                <a:gd name="f140" fmla="val 65341"/>
                <a:gd name="f141" fmla="val 312941"/>
                <a:gd name="f142" fmla="val 62723"/>
                <a:gd name="f143" fmla="val 309978"/>
                <a:gd name="f144" fmla="val 34129"/>
                <a:gd name="f145" fmla="val 307952"/>
                <a:gd name="f146" fmla="val 13547"/>
                <a:gd name="f147" fmla="val 289774"/>
                <a:gd name="f148" fmla="val -1595"/>
                <a:gd name="f149" fmla="val 269164"/>
                <a:gd name="f150" fmla="val 135"/>
                <a:gd name="f151" fmla="val 202489"/>
                <a:gd name="f152" fmla="val 5259"/>
                <a:gd name="f153" fmla="val 181509"/>
                <a:gd name="f154" fmla="val 6872"/>
                <a:gd name="f155" fmla="val 165808"/>
                <a:gd name="f156" fmla="val 25186"/>
                <a:gd name="f157" fmla="val 167421"/>
                <a:gd name="f158" fmla="val 46167"/>
                <a:gd name="f159" fmla="val 167454"/>
                <a:gd name="f160" fmla="val 46597"/>
                <a:gd name="f161" fmla="val 167494"/>
                <a:gd name="f162" fmla="val 47026"/>
                <a:gd name="f163" fmla="val 167542"/>
                <a:gd name="f164" fmla="val 47455"/>
                <a:gd name="f165" fmla="val 171513"/>
                <a:gd name="f166" fmla="val 83212"/>
                <a:gd name="f167" fmla="val 114068"/>
                <a:gd name="f168" fmla="val 87022"/>
                <a:gd name="f169" fmla="val 93073"/>
                <a:gd name="f170" fmla="val 88422"/>
                <a:gd name="f171" fmla="val 77187"/>
                <a:gd name="f172" fmla="val 106577"/>
                <a:gd name="f173" fmla="val 78588"/>
                <a:gd name="f174" fmla="val 127572"/>
                <a:gd name="f175" fmla="val 78668"/>
                <a:gd name="f176" fmla="val 128771"/>
                <a:gd name="f177" fmla="val 78805"/>
                <a:gd name="f178" fmla="val 129965"/>
                <a:gd name="f179" fmla="val 78997"/>
                <a:gd name="f180" fmla="val 131151"/>
                <a:gd name="f181" fmla="val 86922"/>
                <a:gd name="f182" fmla="val 179871"/>
                <a:gd name="f183" fmla="val 35858"/>
                <a:gd name="f184" fmla="val 182872"/>
                <a:gd name="f185" fmla="val 14853"/>
                <a:gd name="f186" fmla="val 184110"/>
                <a:gd name="f187" fmla="val -1171"/>
                <a:gd name="f188" fmla="val 202143"/>
                <a:gd name="f189" fmla="val 67"/>
                <a:gd name="f190" fmla="val 223148"/>
                <a:gd name="f191" fmla="val 113"/>
                <a:gd name="f192" fmla="val 223917"/>
                <a:gd name="f193" fmla="val 181"/>
                <a:gd name="f194" fmla="val 224684"/>
                <a:gd name="f195" fmla="val 273"/>
                <a:gd name="f196" fmla="val 225448"/>
                <a:gd name="f197" fmla="val 22971"/>
                <a:gd name="f198" fmla="val 414396"/>
                <a:gd name="f199" fmla="val 24777"/>
                <a:gd name="f200" fmla="val 429740"/>
                <a:gd name="f201" fmla="val 35699"/>
                <a:gd name="f202" fmla="val 442458"/>
                <a:gd name="f203" fmla="val 50594"/>
                <a:gd name="f204" fmla="val 446562"/>
                <a:gd name="f205" fmla="val 97561"/>
                <a:gd name="f206" fmla="val 459602"/>
                <a:gd name="f207" fmla="val 59461"/>
                <a:gd name="f208" fmla="val 43680"/>
                <a:gd name="f209" fmla="val 30886"/>
                <a:gd name="f210" fmla="val 21775"/>
                <a:gd name="f211" fmla="val 529708"/>
                <a:gd name="f212" fmla="val 18653"/>
                <a:gd name="f213" fmla="val 541359"/>
                <a:gd name="f214" fmla="val 23914"/>
                <a:gd name="f215" fmla="val 550470"/>
                <a:gd name="f216" fmla="val 29174"/>
                <a:gd name="f217" fmla="val 559582"/>
                <a:gd name="f218" fmla="val 40825"/>
                <a:gd name="f219" fmla="val 562704"/>
                <a:gd name="f220" fmla="val 49936"/>
                <a:gd name="f221" fmla="val 557443"/>
                <a:gd name="f222" fmla="val 59048"/>
                <a:gd name="f223" fmla="val 552183"/>
                <a:gd name="f224" fmla="val 62170"/>
                <a:gd name="f225" fmla="val 540532"/>
                <a:gd name="f226" fmla="val 56909"/>
                <a:gd name="f227" fmla="val 531420"/>
                <a:gd name="f228" fmla="val 55237"/>
                <a:gd name="f229" fmla="val 528524"/>
                <a:gd name="f230" fmla="val 52832"/>
                <a:gd name="f231" fmla="val 526119"/>
                <a:gd name="f232" fmla="val 516549"/>
                <a:gd name="f233" fmla="val 54201"/>
                <a:gd name="f234" fmla="val 512284"/>
                <a:gd name="f235" fmla="val 88450"/>
                <a:gd name="f236" fmla="val 85328"/>
                <a:gd name="f237" fmla="val 90588"/>
                <a:gd name="f238" fmla="val 95849"/>
                <a:gd name="f239" fmla="val 107500"/>
                <a:gd name="f240" fmla="val 116611"/>
                <a:gd name="f241" fmla="val 125723"/>
                <a:gd name="f242" fmla="val 128844"/>
                <a:gd name="f243" fmla="val 123585"/>
                <a:gd name="f244" fmla="val 121912"/>
                <a:gd name="f245" fmla="val 119507"/>
                <a:gd name="f246" fmla="val 154711"/>
                <a:gd name="f247" fmla="val 159972"/>
                <a:gd name="f248" fmla="val 164236"/>
                <a:gd name="f249" fmla="val 155125"/>
                <a:gd name="f250" fmla="val 152003"/>
                <a:gd name="f251" fmla="val 157263"/>
                <a:gd name="f252" fmla="val 162524"/>
                <a:gd name="f253" fmla="val 174175"/>
                <a:gd name="f254" fmla="val 183286"/>
                <a:gd name="f255" fmla="val 192398"/>
                <a:gd name="f256" fmla="val 195519"/>
                <a:gd name="f257" fmla="val 190259"/>
                <a:gd name="f258" fmla="val 188587"/>
                <a:gd name="f259" fmla="val 186182"/>
                <a:gd name="f260" fmla="+- 0 0 -90"/>
                <a:gd name="f261" fmla="*/ f3 1 312940"/>
                <a:gd name="f262" fmla="*/ f4 1 559998"/>
                <a:gd name="f263" fmla="val f5"/>
                <a:gd name="f264" fmla="val f6"/>
                <a:gd name="f265" fmla="val f7"/>
                <a:gd name="f266" fmla="*/ f260 f0 1"/>
                <a:gd name="f267" fmla="+- f265 0 f263"/>
                <a:gd name="f268" fmla="+- f264 0 f263"/>
                <a:gd name="f269" fmla="*/ f266 1 f2"/>
                <a:gd name="f270" fmla="*/ f268 1 312940"/>
                <a:gd name="f271" fmla="*/ f267 1 559998"/>
                <a:gd name="f272" fmla="*/ 183296 f268 1"/>
                <a:gd name="f273" fmla="*/ 524448 f267 1"/>
                <a:gd name="f274" fmla="*/ 521809 f267 1"/>
                <a:gd name="f275" fmla="*/ 154721 f268 1"/>
                <a:gd name="f276" fmla="*/ 493234 f267 1"/>
                <a:gd name="f277" fmla="*/ 116621 f268 1"/>
                <a:gd name="f278" fmla="*/ 469003 f267 1"/>
                <a:gd name="f279" fmla="*/ 83579 f268 1"/>
                <a:gd name="f280" fmla="*/ 435960 f267 1"/>
                <a:gd name="f281" fmla="*/ 55708 f268 1"/>
                <a:gd name="f282" fmla="*/ 428217 f267 1"/>
                <a:gd name="f283" fmla="*/ 41888 f268 1"/>
                <a:gd name="f284" fmla="*/ 412129 f267 1"/>
                <a:gd name="f285" fmla="*/ 19209 f268 1"/>
                <a:gd name="f286" fmla="*/ 223162 f267 1"/>
                <a:gd name="f287" fmla="*/ 35841 f268 1"/>
                <a:gd name="f288" fmla="*/ 201969 f267 1"/>
                <a:gd name="f289" fmla="*/ 37011 f268 1"/>
                <a:gd name="f290" fmla="*/ 201865 f267 1"/>
                <a:gd name="f291" fmla="*/ 142034 f268 1"/>
                <a:gd name="f292" fmla="*/ 195692 f267 1"/>
                <a:gd name="f293" fmla="*/ 143148 f268 1"/>
                <a:gd name="f294" fmla="*/ 162036 f268 1"/>
                <a:gd name="f295" fmla="*/ 212247 f267 1"/>
                <a:gd name="f296" fmla="*/ 167561 f268 1"/>
                <a:gd name="f297" fmla="*/ 255033 f267 1"/>
                <a:gd name="f298" fmla="*/ 183591 f268 1"/>
                <a:gd name="f299" fmla="*/ 230449 f267 1"/>
                <a:gd name="f300" fmla="*/ 180934 f268 1"/>
                <a:gd name="f301" fmla="*/ 209818 f267 1"/>
                <a:gd name="f302" fmla="*/ 140929 f268 1"/>
                <a:gd name="f303" fmla="*/ 176661 f267 1"/>
                <a:gd name="f304" fmla="*/ 106105 f268 1"/>
                <a:gd name="f305" fmla="*/ 178709 f267 1"/>
                <a:gd name="f306" fmla="*/ 97857 f268 1"/>
                <a:gd name="f307" fmla="*/ 128055 f267 1"/>
                <a:gd name="f308" fmla="*/ 113617 f268 1"/>
                <a:gd name="f309" fmla="*/ 106206 f267 1"/>
                <a:gd name="f310" fmla="*/ 115364 f268 1"/>
                <a:gd name="f311" fmla="*/ 106005 f267 1"/>
                <a:gd name="f312" fmla="*/ 200746 f268 1"/>
                <a:gd name="f313" fmla="*/ 100290 f267 1"/>
                <a:gd name="f314" fmla="*/ 202051 f268 1"/>
                <a:gd name="f315" fmla="*/ 220834 f268 1"/>
                <a:gd name="f316" fmla="*/ 116482 f267 1"/>
                <a:gd name="f317" fmla="*/ 227940 f268 1"/>
                <a:gd name="f318" fmla="*/ 162526 f267 1"/>
                <a:gd name="f319" fmla="*/ 243532 f268 1"/>
                <a:gd name="f320" fmla="*/ 138638 f267 1"/>
                <a:gd name="f321" fmla="*/ 239665 f268 1"/>
                <a:gd name="f322" fmla="*/ 113577 f267 1"/>
                <a:gd name="f323" fmla="*/ 199479 f268 1"/>
                <a:gd name="f324" fmla="*/ 81373 f267 1"/>
                <a:gd name="f325" fmla="*/ 190563 f268 1"/>
                <a:gd name="f326" fmla="*/ 81973 f267 1"/>
                <a:gd name="f327" fmla="*/ 186496 f268 1"/>
                <a:gd name="f328" fmla="*/ 45378 f267 1"/>
                <a:gd name="f329" fmla="*/ 203250 f268 1"/>
                <a:gd name="f330" fmla="*/ 24280 f267 1"/>
                <a:gd name="f331" fmla="*/ 203946 f268 1"/>
                <a:gd name="f332" fmla="*/ 24214 f267 1"/>
                <a:gd name="f333" fmla="*/ 270621 f268 1"/>
                <a:gd name="f334" fmla="*/ 19089 f267 1"/>
                <a:gd name="f335" fmla="*/ 272136 f268 1"/>
                <a:gd name="f336" fmla="*/ 19023 f267 1"/>
                <a:gd name="f337" fmla="*/ 291033 f268 1"/>
                <a:gd name="f338" fmla="*/ 36082 f267 1"/>
                <a:gd name="f339" fmla="*/ 294843 f268 1"/>
                <a:gd name="f340" fmla="*/ 72553 f267 1"/>
                <a:gd name="f341" fmla="*/ 312941 f268 1"/>
                <a:gd name="f342" fmla="*/ 62723 f267 1"/>
                <a:gd name="f343" fmla="*/ 309978 f268 1"/>
                <a:gd name="f344" fmla="*/ 34129 f267 1"/>
                <a:gd name="f345" fmla="*/ 269164 f268 1"/>
                <a:gd name="f346" fmla="*/ 135 f267 1"/>
                <a:gd name="f347" fmla="*/ 202489 f268 1"/>
                <a:gd name="f348" fmla="*/ 5259 f267 1"/>
                <a:gd name="f349" fmla="*/ 167421 f268 1"/>
                <a:gd name="f350" fmla="*/ 46167 f267 1"/>
                <a:gd name="f351" fmla="*/ 167542 f268 1"/>
                <a:gd name="f352" fmla="*/ 47455 f267 1"/>
                <a:gd name="f353" fmla="*/ 171513 f268 1"/>
                <a:gd name="f354" fmla="*/ 83212 f267 1"/>
                <a:gd name="f355" fmla="*/ 114068 f268 1"/>
                <a:gd name="f356" fmla="*/ 87022 f267 1"/>
                <a:gd name="f357" fmla="*/ 78588 f268 1"/>
                <a:gd name="f358" fmla="*/ 127572 f267 1"/>
                <a:gd name="f359" fmla="*/ 78997 f268 1"/>
                <a:gd name="f360" fmla="*/ 131151 f267 1"/>
                <a:gd name="f361" fmla="*/ 86922 f268 1"/>
                <a:gd name="f362" fmla="*/ 179871 f267 1"/>
                <a:gd name="f363" fmla="*/ 35858 f268 1"/>
                <a:gd name="f364" fmla="*/ 182872 f267 1"/>
                <a:gd name="f365" fmla="*/ 67 f268 1"/>
                <a:gd name="f366" fmla="*/ 223148 f267 1"/>
                <a:gd name="f367" fmla="*/ 273 f268 1"/>
                <a:gd name="f368" fmla="*/ 225448 f267 1"/>
                <a:gd name="f369" fmla="*/ 22971 f268 1"/>
                <a:gd name="f370" fmla="*/ 414396 f267 1"/>
                <a:gd name="f371" fmla="*/ 50594 f268 1"/>
                <a:gd name="f372" fmla="*/ 446562 f267 1"/>
                <a:gd name="f373" fmla="*/ 97561 f268 1"/>
                <a:gd name="f374" fmla="*/ 459602 f267 1"/>
                <a:gd name="f375" fmla="*/ 59461 f268 1"/>
                <a:gd name="f376" fmla="*/ 30886 f268 1"/>
                <a:gd name="f377" fmla="*/ 23914 f268 1"/>
                <a:gd name="f378" fmla="*/ 550470 f267 1"/>
                <a:gd name="f379" fmla="*/ 49936 f268 1"/>
                <a:gd name="f380" fmla="*/ 557443 f267 1"/>
                <a:gd name="f381" fmla="*/ 56909 f268 1"/>
                <a:gd name="f382" fmla="*/ 531420 f267 1"/>
                <a:gd name="f383" fmla="*/ 512284 f267 1"/>
                <a:gd name="f384" fmla="*/ 90588 f268 1"/>
                <a:gd name="f385" fmla="*/ 116611 f268 1"/>
                <a:gd name="f386" fmla="*/ 123585 f268 1"/>
                <a:gd name="f387" fmla="*/ 154711 f268 1"/>
                <a:gd name="f388" fmla="*/ 164236 f268 1"/>
                <a:gd name="f389" fmla="*/ 157263 f268 1"/>
                <a:gd name="f390" fmla="*/ 183286 f268 1"/>
                <a:gd name="f391" fmla="*/ 190259 f268 1"/>
                <a:gd name="f392" fmla="+- f269 0 f1"/>
                <a:gd name="f393" fmla="*/ f272 1 312940"/>
                <a:gd name="f394" fmla="*/ f273 1 559998"/>
                <a:gd name="f395" fmla="*/ f274 1 559998"/>
                <a:gd name="f396" fmla="*/ f275 1 312940"/>
                <a:gd name="f397" fmla="*/ f276 1 559998"/>
                <a:gd name="f398" fmla="*/ f277 1 312940"/>
                <a:gd name="f399" fmla="*/ f278 1 559998"/>
                <a:gd name="f400" fmla="*/ f279 1 312940"/>
                <a:gd name="f401" fmla="*/ f280 1 559998"/>
                <a:gd name="f402" fmla="*/ f281 1 312940"/>
                <a:gd name="f403" fmla="*/ f282 1 559998"/>
                <a:gd name="f404" fmla="*/ f283 1 312940"/>
                <a:gd name="f405" fmla="*/ f284 1 559998"/>
                <a:gd name="f406" fmla="*/ f285 1 312940"/>
                <a:gd name="f407" fmla="*/ f286 1 559998"/>
                <a:gd name="f408" fmla="*/ f287 1 312940"/>
                <a:gd name="f409" fmla="*/ f288 1 559998"/>
                <a:gd name="f410" fmla="*/ f289 1 312940"/>
                <a:gd name="f411" fmla="*/ f290 1 559998"/>
                <a:gd name="f412" fmla="*/ f291 1 312940"/>
                <a:gd name="f413" fmla="*/ f292 1 559998"/>
                <a:gd name="f414" fmla="*/ f293 1 312940"/>
                <a:gd name="f415" fmla="*/ f294 1 312940"/>
                <a:gd name="f416" fmla="*/ f295 1 559998"/>
                <a:gd name="f417" fmla="*/ f296 1 312940"/>
                <a:gd name="f418" fmla="*/ f297 1 559998"/>
                <a:gd name="f419" fmla="*/ f298 1 312940"/>
                <a:gd name="f420" fmla="*/ f299 1 559998"/>
                <a:gd name="f421" fmla="*/ f300 1 312940"/>
                <a:gd name="f422" fmla="*/ f301 1 559998"/>
                <a:gd name="f423" fmla="*/ f302 1 312940"/>
                <a:gd name="f424" fmla="*/ f303 1 559998"/>
                <a:gd name="f425" fmla="*/ f304 1 312940"/>
                <a:gd name="f426" fmla="*/ f305 1 559998"/>
                <a:gd name="f427" fmla="*/ f306 1 312940"/>
                <a:gd name="f428" fmla="*/ f307 1 559998"/>
                <a:gd name="f429" fmla="*/ f308 1 312940"/>
                <a:gd name="f430" fmla="*/ f309 1 559998"/>
                <a:gd name="f431" fmla="*/ f310 1 312940"/>
                <a:gd name="f432" fmla="*/ f311 1 559998"/>
                <a:gd name="f433" fmla="*/ f312 1 312940"/>
                <a:gd name="f434" fmla="*/ f313 1 559998"/>
                <a:gd name="f435" fmla="*/ f314 1 312940"/>
                <a:gd name="f436" fmla="*/ f315 1 312940"/>
                <a:gd name="f437" fmla="*/ f316 1 559998"/>
                <a:gd name="f438" fmla="*/ f317 1 312940"/>
                <a:gd name="f439" fmla="*/ f318 1 559998"/>
                <a:gd name="f440" fmla="*/ f319 1 312940"/>
                <a:gd name="f441" fmla="*/ f320 1 559998"/>
                <a:gd name="f442" fmla="*/ f321 1 312940"/>
                <a:gd name="f443" fmla="*/ f322 1 559998"/>
                <a:gd name="f444" fmla="*/ f323 1 312940"/>
                <a:gd name="f445" fmla="*/ f324 1 559998"/>
                <a:gd name="f446" fmla="*/ f325 1 312940"/>
                <a:gd name="f447" fmla="*/ f326 1 559998"/>
                <a:gd name="f448" fmla="*/ f327 1 312940"/>
                <a:gd name="f449" fmla="*/ f328 1 559998"/>
                <a:gd name="f450" fmla="*/ f329 1 312940"/>
                <a:gd name="f451" fmla="*/ f330 1 559998"/>
                <a:gd name="f452" fmla="*/ f331 1 312940"/>
                <a:gd name="f453" fmla="*/ f332 1 559998"/>
                <a:gd name="f454" fmla="*/ f333 1 312940"/>
                <a:gd name="f455" fmla="*/ f334 1 559998"/>
                <a:gd name="f456" fmla="*/ f335 1 312940"/>
                <a:gd name="f457" fmla="*/ f336 1 559998"/>
                <a:gd name="f458" fmla="*/ f337 1 312940"/>
                <a:gd name="f459" fmla="*/ f338 1 559998"/>
                <a:gd name="f460" fmla="*/ f339 1 312940"/>
                <a:gd name="f461" fmla="*/ f340 1 559998"/>
                <a:gd name="f462" fmla="*/ f341 1 312940"/>
                <a:gd name="f463" fmla="*/ f342 1 559998"/>
                <a:gd name="f464" fmla="*/ f343 1 312940"/>
                <a:gd name="f465" fmla="*/ f344 1 559998"/>
                <a:gd name="f466" fmla="*/ f345 1 312940"/>
                <a:gd name="f467" fmla="*/ f346 1 559998"/>
                <a:gd name="f468" fmla="*/ f347 1 312940"/>
                <a:gd name="f469" fmla="*/ f348 1 559998"/>
                <a:gd name="f470" fmla="*/ f349 1 312940"/>
                <a:gd name="f471" fmla="*/ f350 1 559998"/>
                <a:gd name="f472" fmla="*/ f351 1 312940"/>
                <a:gd name="f473" fmla="*/ f352 1 559998"/>
                <a:gd name="f474" fmla="*/ f353 1 312940"/>
                <a:gd name="f475" fmla="*/ f354 1 559998"/>
                <a:gd name="f476" fmla="*/ f355 1 312940"/>
                <a:gd name="f477" fmla="*/ f356 1 559998"/>
                <a:gd name="f478" fmla="*/ f357 1 312940"/>
                <a:gd name="f479" fmla="*/ f358 1 559998"/>
                <a:gd name="f480" fmla="*/ f359 1 312940"/>
                <a:gd name="f481" fmla="*/ f360 1 559998"/>
                <a:gd name="f482" fmla="*/ f361 1 312940"/>
                <a:gd name="f483" fmla="*/ f362 1 559998"/>
                <a:gd name="f484" fmla="*/ f363 1 312940"/>
                <a:gd name="f485" fmla="*/ f364 1 559998"/>
                <a:gd name="f486" fmla="*/ f365 1 312940"/>
                <a:gd name="f487" fmla="*/ f366 1 559998"/>
                <a:gd name="f488" fmla="*/ f367 1 312940"/>
                <a:gd name="f489" fmla="*/ f368 1 559998"/>
                <a:gd name="f490" fmla="*/ f369 1 312940"/>
                <a:gd name="f491" fmla="*/ f370 1 559998"/>
                <a:gd name="f492" fmla="*/ f371 1 312940"/>
                <a:gd name="f493" fmla="*/ f372 1 559998"/>
                <a:gd name="f494" fmla="*/ f373 1 312940"/>
                <a:gd name="f495" fmla="*/ f374 1 559998"/>
                <a:gd name="f496" fmla="*/ f375 1 312940"/>
                <a:gd name="f497" fmla="*/ f376 1 312940"/>
                <a:gd name="f498" fmla="*/ f377 1 312940"/>
                <a:gd name="f499" fmla="*/ f378 1 559998"/>
                <a:gd name="f500" fmla="*/ f379 1 312940"/>
                <a:gd name="f501" fmla="*/ f380 1 559998"/>
                <a:gd name="f502" fmla="*/ f381 1 312940"/>
                <a:gd name="f503" fmla="*/ f382 1 559998"/>
                <a:gd name="f504" fmla="*/ f383 1 559998"/>
                <a:gd name="f505" fmla="*/ f384 1 312940"/>
                <a:gd name="f506" fmla="*/ f385 1 312940"/>
                <a:gd name="f507" fmla="*/ f386 1 312940"/>
                <a:gd name="f508" fmla="*/ f387 1 312940"/>
                <a:gd name="f509" fmla="*/ f388 1 312940"/>
                <a:gd name="f510" fmla="*/ f389 1 312940"/>
                <a:gd name="f511" fmla="*/ f390 1 312940"/>
                <a:gd name="f512" fmla="*/ f391 1 312940"/>
                <a:gd name="f513" fmla="*/ f263 1 f270"/>
                <a:gd name="f514" fmla="*/ f264 1 f270"/>
                <a:gd name="f515" fmla="*/ f263 1 f271"/>
                <a:gd name="f516" fmla="*/ f265 1 f271"/>
                <a:gd name="f517" fmla="*/ f393 1 f270"/>
                <a:gd name="f518" fmla="*/ f394 1 f271"/>
                <a:gd name="f519" fmla="*/ f395 1 f271"/>
                <a:gd name="f520" fmla="*/ f396 1 f270"/>
                <a:gd name="f521" fmla="*/ f397 1 f271"/>
                <a:gd name="f522" fmla="*/ f398 1 f270"/>
                <a:gd name="f523" fmla="*/ f399 1 f271"/>
                <a:gd name="f524" fmla="*/ f400 1 f270"/>
                <a:gd name="f525" fmla="*/ f401 1 f271"/>
                <a:gd name="f526" fmla="*/ f402 1 f270"/>
                <a:gd name="f527" fmla="*/ f403 1 f271"/>
                <a:gd name="f528" fmla="*/ f404 1 f270"/>
                <a:gd name="f529" fmla="*/ f405 1 f271"/>
                <a:gd name="f530" fmla="*/ f406 1 f270"/>
                <a:gd name="f531" fmla="*/ f407 1 f271"/>
                <a:gd name="f532" fmla="*/ f408 1 f270"/>
                <a:gd name="f533" fmla="*/ f409 1 f271"/>
                <a:gd name="f534" fmla="*/ f410 1 f270"/>
                <a:gd name="f535" fmla="*/ f411 1 f271"/>
                <a:gd name="f536" fmla="*/ f412 1 f270"/>
                <a:gd name="f537" fmla="*/ f413 1 f271"/>
                <a:gd name="f538" fmla="*/ f414 1 f270"/>
                <a:gd name="f539" fmla="*/ f415 1 f270"/>
                <a:gd name="f540" fmla="*/ f416 1 f271"/>
                <a:gd name="f541" fmla="*/ f417 1 f270"/>
                <a:gd name="f542" fmla="*/ f418 1 f271"/>
                <a:gd name="f543" fmla="*/ f419 1 f270"/>
                <a:gd name="f544" fmla="*/ f420 1 f271"/>
                <a:gd name="f545" fmla="*/ f421 1 f270"/>
                <a:gd name="f546" fmla="*/ f422 1 f271"/>
                <a:gd name="f547" fmla="*/ f423 1 f270"/>
                <a:gd name="f548" fmla="*/ f424 1 f271"/>
                <a:gd name="f549" fmla="*/ f425 1 f270"/>
                <a:gd name="f550" fmla="*/ f426 1 f271"/>
                <a:gd name="f551" fmla="*/ f427 1 f270"/>
                <a:gd name="f552" fmla="*/ f428 1 f271"/>
                <a:gd name="f553" fmla="*/ f429 1 f270"/>
                <a:gd name="f554" fmla="*/ f430 1 f271"/>
                <a:gd name="f555" fmla="*/ f431 1 f270"/>
                <a:gd name="f556" fmla="*/ f432 1 f271"/>
                <a:gd name="f557" fmla="*/ f433 1 f270"/>
                <a:gd name="f558" fmla="*/ f434 1 f271"/>
                <a:gd name="f559" fmla="*/ f435 1 f270"/>
                <a:gd name="f560" fmla="*/ f436 1 f270"/>
                <a:gd name="f561" fmla="*/ f437 1 f271"/>
                <a:gd name="f562" fmla="*/ f438 1 f270"/>
                <a:gd name="f563" fmla="*/ f439 1 f271"/>
                <a:gd name="f564" fmla="*/ f440 1 f270"/>
                <a:gd name="f565" fmla="*/ f441 1 f271"/>
                <a:gd name="f566" fmla="*/ f442 1 f270"/>
                <a:gd name="f567" fmla="*/ f443 1 f271"/>
                <a:gd name="f568" fmla="*/ f444 1 f270"/>
                <a:gd name="f569" fmla="*/ f445 1 f271"/>
                <a:gd name="f570" fmla="*/ f446 1 f270"/>
                <a:gd name="f571" fmla="*/ f447 1 f271"/>
                <a:gd name="f572" fmla="*/ f448 1 f270"/>
                <a:gd name="f573" fmla="*/ f449 1 f271"/>
                <a:gd name="f574" fmla="*/ f450 1 f270"/>
                <a:gd name="f575" fmla="*/ f451 1 f271"/>
                <a:gd name="f576" fmla="*/ f452 1 f270"/>
                <a:gd name="f577" fmla="*/ f453 1 f271"/>
                <a:gd name="f578" fmla="*/ f454 1 f270"/>
                <a:gd name="f579" fmla="*/ f455 1 f271"/>
                <a:gd name="f580" fmla="*/ f456 1 f270"/>
                <a:gd name="f581" fmla="*/ f457 1 f271"/>
                <a:gd name="f582" fmla="*/ f458 1 f270"/>
                <a:gd name="f583" fmla="*/ f459 1 f271"/>
                <a:gd name="f584" fmla="*/ f460 1 f270"/>
                <a:gd name="f585" fmla="*/ f461 1 f271"/>
                <a:gd name="f586" fmla="*/ f462 1 f270"/>
                <a:gd name="f587" fmla="*/ f463 1 f271"/>
                <a:gd name="f588" fmla="*/ f464 1 f270"/>
                <a:gd name="f589" fmla="*/ f465 1 f271"/>
                <a:gd name="f590" fmla="*/ f466 1 f270"/>
                <a:gd name="f591" fmla="*/ f467 1 f271"/>
                <a:gd name="f592" fmla="*/ f468 1 f270"/>
                <a:gd name="f593" fmla="*/ f469 1 f271"/>
                <a:gd name="f594" fmla="*/ f470 1 f270"/>
                <a:gd name="f595" fmla="*/ f471 1 f271"/>
                <a:gd name="f596" fmla="*/ f472 1 f270"/>
                <a:gd name="f597" fmla="*/ f473 1 f271"/>
                <a:gd name="f598" fmla="*/ f474 1 f270"/>
                <a:gd name="f599" fmla="*/ f475 1 f271"/>
                <a:gd name="f600" fmla="*/ f476 1 f270"/>
                <a:gd name="f601" fmla="*/ f477 1 f271"/>
                <a:gd name="f602" fmla="*/ f478 1 f270"/>
                <a:gd name="f603" fmla="*/ f479 1 f271"/>
                <a:gd name="f604" fmla="*/ f480 1 f270"/>
                <a:gd name="f605" fmla="*/ f481 1 f271"/>
                <a:gd name="f606" fmla="*/ f482 1 f270"/>
                <a:gd name="f607" fmla="*/ f483 1 f271"/>
                <a:gd name="f608" fmla="*/ f484 1 f270"/>
                <a:gd name="f609" fmla="*/ f485 1 f271"/>
                <a:gd name="f610" fmla="*/ f486 1 f270"/>
                <a:gd name="f611" fmla="*/ f487 1 f271"/>
                <a:gd name="f612" fmla="*/ f488 1 f270"/>
                <a:gd name="f613" fmla="*/ f489 1 f271"/>
                <a:gd name="f614" fmla="*/ f490 1 f270"/>
                <a:gd name="f615" fmla="*/ f491 1 f271"/>
                <a:gd name="f616" fmla="*/ f492 1 f270"/>
                <a:gd name="f617" fmla="*/ f493 1 f271"/>
                <a:gd name="f618" fmla="*/ f494 1 f270"/>
                <a:gd name="f619" fmla="*/ f495 1 f271"/>
                <a:gd name="f620" fmla="*/ f496 1 f270"/>
                <a:gd name="f621" fmla="*/ f497 1 f270"/>
                <a:gd name="f622" fmla="*/ f498 1 f270"/>
                <a:gd name="f623" fmla="*/ f499 1 f271"/>
                <a:gd name="f624" fmla="*/ f500 1 f270"/>
                <a:gd name="f625" fmla="*/ f501 1 f271"/>
                <a:gd name="f626" fmla="*/ f502 1 f270"/>
                <a:gd name="f627" fmla="*/ f503 1 f271"/>
                <a:gd name="f628" fmla="*/ f504 1 f271"/>
                <a:gd name="f629" fmla="*/ f505 1 f270"/>
                <a:gd name="f630" fmla="*/ f506 1 f270"/>
                <a:gd name="f631" fmla="*/ f507 1 f270"/>
                <a:gd name="f632" fmla="*/ f508 1 f270"/>
                <a:gd name="f633" fmla="*/ f509 1 f270"/>
                <a:gd name="f634" fmla="*/ f510 1 f270"/>
                <a:gd name="f635" fmla="*/ f511 1 f270"/>
                <a:gd name="f636" fmla="*/ f512 1 f270"/>
                <a:gd name="f637" fmla="*/ f513 f261 1"/>
                <a:gd name="f638" fmla="*/ f514 f261 1"/>
                <a:gd name="f639" fmla="*/ f516 f262 1"/>
                <a:gd name="f640" fmla="*/ f515 f262 1"/>
                <a:gd name="f641" fmla="*/ f517 f261 1"/>
                <a:gd name="f642" fmla="*/ f518 f262 1"/>
                <a:gd name="f643" fmla="*/ f519 f262 1"/>
                <a:gd name="f644" fmla="*/ f520 f261 1"/>
                <a:gd name="f645" fmla="*/ f521 f262 1"/>
                <a:gd name="f646" fmla="*/ f522 f261 1"/>
                <a:gd name="f647" fmla="*/ f523 f262 1"/>
                <a:gd name="f648" fmla="*/ f524 f261 1"/>
                <a:gd name="f649" fmla="*/ f525 f262 1"/>
                <a:gd name="f650" fmla="*/ f526 f261 1"/>
                <a:gd name="f651" fmla="*/ f527 f262 1"/>
                <a:gd name="f652" fmla="*/ f528 f261 1"/>
                <a:gd name="f653" fmla="*/ f529 f262 1"/>
                <a:gd name="f654" fmla="*/ f530 f261 1"/>
                <a:gd name="f655" fmla="*/ f531 f262 1"/>
                <a:gd name="f656" fmla="*/ f532 f261 1"/>
                <a:gd name="f657" fmla="*/ f533 f262 1"/>
                <a:gd name="f658" fmla="*/ f534 f261 1"/>
                <a:gd name="f659" fmla="*/ f535 f262 1"/>
                <a:gd name="f660" fmla="*/ f536 f261 1"/>
                <a:gd name="f661" fmla="*/ f537 f262 1"/>
                <a:gd name="f662" fmla="*/ f538 f261 1"/>
                <a:gd name="f663" fmla="*/ f539 f261 1"/>
                <a:gd name="f664" fmla="*/ f540 f262 1"/>
                <a:gd name="f665" fmla="*/ f541 f261 1"/>
                <a:gd name="f666" fmla="*/ f542 f262 1"/>
                <a:gd name="f667" fmla="*/ f543 f261 1"/>
                <a:gd name="f668" fmla="*/ f544 f262 1"/>
                <a:gd name="f669" fmla="*/ f545 f261 1"/>
                <a:gd name="f670" fmla="*/ f546 f262 1"/>
                <a:gd name="f671" fmla="*/ f547 f261 1"/>
                <a:gd name="f672" fmla="*/ f548 f262 1"/>
                <a:gd name="f673" fmla="*/ f549 f261 1"/>
                <a:gd name="f674" fmla="*/ f550 f262 1"/>
                <a:gd name="f675" fmla="*/ f551 f261 1"/>
                <a:gd name="f676" fmla="*/ f552 f262 1"/>
                <a:gd name="f677" fmla="*/ f553 f261 1"/>
                <a:gd name="f678" fmla="*/ f554 f262 1"/>
                <a:gd name="f679" fmla="*/ f555 f261 1"/>
                <a:gd name="f680" fmla="*/ f556 f262 1"/>
                <a:gd name="f681" fmla="*/ f557 f261 1"/>
                <a:gd name="f682" fmla="*/ f558 f262 1"/>
                <a:gd name="f683" fmla="*/ f559 f261 1"/>
                <a:gd name="f684" fmla="*/ f560 f261 1"/>
                <a:gd name="f685" fmla="*/ f561 f262 1"/>
                <a:gd name="f686" fmla="*/ f562 f261 1"/>
                <a:gd name="f687" fmla="*/ f563 f262 1"/>
                <a:gd name="f688" fmla="*/ f564 f261 1"/>
                <a:gd name="f689" fmla="*/ f565 f262 1"/>
                <a:gd name="f690" fmla="*/ f566 f261 1"/>
                <a:gd name="f691" fmla="*/ f567 f262 1"/>
                <a:gd name="f692" fmla="*/ f568 f261 1"/>
                <a:gd name="f693" fmla="*/ f569 f262 1"/>
                <a:gd name="f694" fmla="*/ f570 f261 1"/>
                <a:gd name="f695" fmla="*/ f571 f262 1"/>
                <a:gd name="f696" fmla="*/ f572 f261 1"/>
                <a:gd name="f697" fmla="*/ f573 f262 1"/>
                <a:gd name="f698" fmla="*/ f574 f261 1"/>
                <a:gd name="f699" fmla="*/ f575 f262 1"/>
                <a:gd name="f700" fmla="*/ f576 f261 1"/>
                <a:gd name="f701" fmla="*/ f577 f262 1"/>
                <a:gd name="f702" fmla="*/ f578 f261 1"/>
                <a:gd name="f703" fmla="*/ f579 f262 1"/>
                <a:gd name="f704" fmla="*/ f580 f261 1"/>
                <a:gd name="f705" fmla="*/ f581 f262 1"/>
                <a:gd name="f706" fmla="*/ f582 f261 1"/>
                <a:gd name="f707" fmla="*/ f583 f262 1"/>
                <a:gd name="f708" fmla="*/ f584 f261 1"/>
                <a:gd name="f709" fmla="*/ f585 f262 1"/>
                <a:gd name="f710" fmla="*/ f586 f261 1"/>
                <a:gd name="f711" fmla="*/ f587 f262 1"/>
                <a:gd name="f712" fmla="*/ f588 f261 1"/>
                <a:gd name="f713" fmla="*/ f589 f262 1"/>
                <a:gd name="f714" fmla="*/ f590 f261 1"/>
                <a:gd name="f715" fmla="*/ f591 f262 1"/>
                <a:gd name="f716" fmla="*/ f592 f261 1"/>
                <a:gd name="f717" fmla="*/ f593 f262 1"/>
                <a:gd name="f718" fmla="*/ f594 f261 1"/>
                <a:gd name="f719" fmla="*/ f595 f262 1"/>
                <a:gd name="f720" fmla="*/ f596 f261 1"/>
                <a:gd name="f721" fmla="*/ f597 f262 1"/>
                <a:gd name="f722" fmla="*/ f598 f261 1"/>
                <a:gd name="f723" fmla="*/ f599 f262 1"/>
                <a:gd name="f724" fmla="*/ f600 f261 1"/>
                <a:gd name="f725" fmla="*/ f601 f262 1"/>
                <a:gd name="f726" fmla="*/ f602 f261 1"/>
                <a:gd name="f727" fmla="*/ f603 f262 1"/>
                <a:gd name="f728" fmla="*/ f604 f261 1"/>
                <a:gd name="f729" fmla="*/ f605 f262 1"/>
                <a:gd name="f730" fmla="*/ f606 f261 1"/>
                <a:gd name="f731" fmla="*/ f607 f262 1"/>
                <a:gd name="f732" fmla="*/ f608 f261 1"/>
                <a:gd name="f733" fmla="*/ f609 f262 1"/>
                <a:gd name="f734" fmla="*/ f610 f261 1"/>
                <a:gd name="f735" fmla="*/ f611 f262 1"/>
                <a:gd name="f736" fmla="*/ f612 f261 1"/>
                <a:gd name="f737" fmla="*/ f613 f262 1"/>
                <a:gd name="f738" fmla="*/ f614 f261 1"/>
                <a:gd name="f739" fmla="*/ f615 f262 1"/>
                <a:gd name="f740" fmla="*/ f616 f261 1"/>
                <a:gd name="f741" fmla="*/ f617 f262 1"/>
                <a:gd name="f742" fmla="*/ f618 f261 1"/>
                <a:gd name="f743" fmla="*/ f619 f262 1"/>
                <a:gd name="f744" fmla="*/ f620 f261 1"/>
                <a:gd name="f745" fmla="*/ f621 f261 1"/>
                <a:gd name="f746" fmla="*/ f622 f261 1"/>
                <a:gd name="f747" fmla="*/ f623 f262 1"/>
                <a:gd name="f748" fmla="*/ f624 f261 1"/>
                <a:gd name="f749" fmla="*/ f625 f262 1"/>
                <a:gd name="f750" fmla="*/ f626 f261 1"/>
                <a:gd name="f751" fmla="*/ f627 f262 1"/>
                <a:gd name="f752" fmla="*/ f628 f262 1"/>
                <a:gd name="f753" fmla="*/ f629 f261 1"/>
                <a:gd name="f754" fmla="*/ f630 f261 1"/>
                <a:gd name="f755" fmla="*/ f631 f261 1"/>
                <a:gd name="f756" fmla="*/ f632 f261 1"/>
                <a:gd name="f757" fmla="*/ f633 f261 1"/>
                <a:gd name="f758" fmla="*/ f634 f261 1"/>
                <a:gd name="f759" fmla="*/ f635 f261 1"/>
                <a:gd name="f760" fmla="*/ f636 f26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92">
                  <a:pos x="f641" y="f642"/>
                </a:cxn>
                <a:cxn ang="f392">
                  <a:pos x="f641" y="f643"/>
                </a:cxn>
                <a:cxn ang="f392">
                  <a:pos x="f644" y="f645"/>
                </a:cxn>
                <a:cxn ang="f392">
                  <a:pos x="f646" y="f645"/>
                </a:cxn>
                <a:cxn ang="f392">
                  <a:pos x="f646" y="f647"/>
                </a:cxn>
                <a:cxn ang="f392">
                  <a:pos x="f648" y="f649"/>
                </a:cxn>
                <a:cxn ang="f392">
                  <a:pos x="f650" y="f651"/>
                </a:cxn>
                <a:cxn ang="f392">
                  <a:pos x="f652" y="f653"/>
                </a:cxn>
                <a:cxn ang="f392">
                  <a:pos x="f654" y="f655"/>
                </a:cxn>
                <a:cxn ang="f392">
                  <a:pos x="f656" y="f657"/>
                </a:cxn>
                <a:cxn ang="f392">
                  <a:pos x="f658" y="f659"/>
                </a:cxn>
                <a:cxn ang="f392">
                  <a:pos x="f660" y="f661"/>
                </a:cxn>
                <a:cxn ang="f392">
                  <a:pos x="f662" y="f661"/>
                </a:cxn>
                <a:cxn ang="f392">
                  <a:pos x="f663" y="f664"/>
                </a:cxn>
                <a:cxn ang="f392">
                  <a:pos x="f665" y="f666"/>
                </a:cxn>
                <a:cxn ang="f392">
                  <a:pos x="f667" y="f668"/>
                </a:cxn>
                <a:cxn ang="f392">
                  <a:pos x="f669" y="f670"/>
                </a:cxn>
                <a:cxn ang="f392">
                  <a:pos x="f671" y="f672"/>
                </a:cxn>
                <a:cxn ang="f392">
                  <a:pos x="f673" y="f674"/>
                </a:cxn>
                <a:cxn ang="f392">
                  <a:pos x="f675" y="f676"/>
                </a:cxn>
                <a:cxn ang="f392">
                  <a:pos x="f677" y="f678"/>
                </a:cxn>
                <a:cxn ang="f392">
                  <a:pos x="f679" y="f680"/>
                </a:cxn>
                <a:cxn ang="f392">
                  <a:pos x="f681" y="f682"/>
                </a:cxn>
                <a:cxn ang="f392">
                  <a:pos x="f683" y="f682"/>
                </a:cxn>
                <a:cxn ang="f392">
                  <a:pos x="f684" y="f685"/>
                </a:cxn>
                <a:cxn ang="f392">
                  <a:pos x="f686" y="f687"/>
                </a:cxn>
                <a:cxn ang="f392">
                  <a:pos x="f688" y="f689"/>
                </a:cxn>
                <a:cxn ang="f392">
                  <a:pos x="f690" y="f691"/>
                </a:cxn>
                <a:cxn ang="f392">
                  <a:pos x="f692" y="f693"/>
                </a:cxn>
                <a:cxn ang="f392">
                  <a:pos x="f694" y="f695"/>
                </a:cxn>
                <a:cxn ang="f392">
                  <a:pos x="f696" y="f697"/>
                </a:cxn>
                <a:cxn ang="f392">
                  <a:pos x="f698" y="f699"/>
                </a:cxn>
                <a:cxn ang="f392">
                  <a:pos x="f700" y="f701"/>
                </a:cxn>
                <a:cxn ang="f392">
                  <a:pos x="f702" y="f703"/>
                </a:cxn>
                <a:cxn ang="f392">
                  <a:pos x="f704" y="f705"/>
                </a:cxn>
                <a:cxn ang="f392">
                  <a:pos x="f706" y="f707"/>
                </a:cxn>
                <a:cxn ang="f392">
                  <a:pos x="f708" y="f709"/>
                </a:cxn>
                <a:cxn ang="f392">
                  <a:pos x="f710" y="f711"/>
                </a:cxn>
                <a:cxn ang="f392">
                  <a:pos x="f712" y="f713"/>
                </a:cxn>
                <a:cxn ang="f392">
                  <a:pos x="f714" y="f715"/>
                </a:cxn>
                <a:cxn ang="f392">
                  <a:pos x="f716" y="f717"/>
                </a:cxn>
                <a:cxn ang="f392">
                  <a:pos x="f718" y="f719"/>
                </a:cxn>
                <a:cxn ang="f392">
                  <a:pos x="f720" y="f721"/>
                </a:cxn>
                <a:cxn ang="f392">
                  <a:pos x="f722" y="f723"/>
                </a:cxn>
                <a:cxn ang="f392">
                  <a:pos x="f724" y="f725"/>
                </a:cxn>
                <a:cxn ang="f392">
                  <a:pos x="f726" y="f727"/>
                </a:cxn>
                <a:cxn ang="f392">
                  <a:pos x="f728" y="f729"/>
                </a:cxn>
                <a:cxn ang="f392">
                  <a:pos x="f730" y="f731"/>
                </a:cxn>
                <a:cxn ang="f392">
                  <a:pos x="f732" y="f733"/>
                </a:cxn>
                <a:cxn ang="f392">
                  <a:pos x="f734" y="f735"/>
                </a:cxn>
                <a:cxn ang="f392">
                  <a:pos x="f736" y="f737"/>
                </a:cxn>
                <a:cxn ang="f392">
                  <a:pos x="f738" y="f739"/>
                </a:cxn>
                <a:cxn ang="f392">
                  <a:pos x="f740" y="f741"/>
                </a:cxn>
                <a:cxn ang="f392">
                  <a:pos x="f742" y="f743"/>
                </a:cxn>
                <a:cxn ang="f392">
                  <a:pos x="f742" y="f645"/>
                </a:cxn>
                <a:cxn ang="f392">
                  <a:pos x="f744" y="f645"/>
                </a:cxn>
                <a:cxn ang="f392">
                  <a:pos x="f745" y="f643"/>
                </a:cxn>
                <a:cxn ang="f392">
                  <a:pos x="f745" y="f642"/>
                </a:cxn>
                <a:cxn ang="f392">
                  <a:pos x="f746" y="f747"/>
                </a:cxn>
                <a:cxn ang="f392">
                  <a:pos x="f748" y="f749"/>
                </a:cxn>
                <a:cxn ang="f392">
                  <a:pos x="f750" y="f751"/>
                </a:cxn>
                <a:cxn ang="f392">
                  <a:pos x="f748" y="f642"/>
                </a:cxn>
                <a:cxn ang="f392">
                  <a:pos x="f748" y="f643"/>
                </a:cxn>
                <a:cxn ang="f392">
                  <a:pos x="f744" y="f752"/>
                </a:cxn>
                <a:cxn ang="f392">
                  <a:pos x="f742" y="f752"/>
                </a:cxn>
                <a:cxn ang="f392">
                  <a:pos x="f742" y="f642"/>
                </a:cxn>
                <a:cxn ang="f392">
                  <a:pos x="f753" y="f747"/>
                </a:cxn>
                <a:cxn ang="f392">
                  <a:pos x="f754" y="f749"/>
                </a:cxn>
                <a:cxn ang="f392">
                  <a:pos x="f755" y="f751"/>
                </a:cxn>
                <a:cxn ang="f392">
                  <a:pos x="f754" y="f642"/>
                </a:cxn>
                <a:cxn ang="f392">
                  <a:pos x="f754" y="f752"/>
                </a:cxn>
                <a:cxn ang="f392">
                  <a:pos x="f756" y="f752"/>
                </a:cxn>
                <a:cxn ang="f392">
                  <a:pos x="f757" y="f643"/>
                </a:cxn>
                <a:cxn ang="f392">
                  <a:pos x="f757" y="f642"/>
                </a:cxn>
                <a:cxn ang="f392">
                  <a:pos x="f758" y="f747"/>
                </a:cxn>
                <a:cxn ang="f392">
                  <a:pos x="f759" y="f749"/>
                </a:cxn>
                <a:cxn ang="f392">
                  <a:pos x="f760" y="f751"/>
                </a:cxn>
                <a:cxn ang="f392">
                  <a:pos x="f759" y="f642"/>
                </a:cxn>
              </a:cxnLst>
              <a:rect l="f637" t="f640" r="f638" b="f639"/>
              <a:pathLst>
                <a:path w="312940" h="559998">
                  <a:moveTo>
                    <a:pt x="f8" y="f9"/>
                  </a:moveTo>
                  <a:lnTo>
                    <a:pt x="f8" y="f10"/>
                  </a:lnTo>
                  <a:cubicBezTo>
                    <a:pt x="f8" y="f11"/>
                    <a:pt x="f12" y="f13"/>
                    <a:pt x="f14" y="f13"/>
                  </a:cubicBezTo>
                  <a:lnTo>
                    <a:pt x="f15" y="f13"/>
                  </a:lnTo>
                  <a:lnTo>
                    <a:pt x="f15" y="f16"/>
                  </a:lnTo>
                  <a:cubicBezTo>
                    <a:pt x="f17" y="f18"/>
                    <a:pt x="f19" y="f20"/>
                    <a:pt x="f21" y="f22"/>
                  </a:cubicBezTo>
                  <a:lnTo>
                    <a:pt x="f23" y="f24"/>
                  </a:lnTo>
                  <a:cubicBezTo>
                    <a:pt x="f25" y="f26"/>
                    <a:pt x="f27" y="f28"/>
                    <a:pt x="f29" y="f30"/>
                  </a:cubicBezTo>
                  <a:lnTo>
                    <a:pt x="f31" y="f32"/>
                  </a:lnTo>
                  <a:cubicBezTo>
                    <a:pt x="f33" y="f34"/>
                    <a:pt x="f35" y="f36"/>
                    <a:pt x="f37" y="f38"/>
                  </a:cubicBezTo>
                  <a:cubicBezTo>
                    <a:pt x="f39" y="f40"/>
                    <a:pt x="f41" y="f42"/>
                    <a:pt x="f43" y="f44"/>
                  </a:cubicBezTo>
                  <a:lnTo>
                    <a:pt x="f45" y="f46"/>
                  </a:lnTo>
                  <a:cubicBezTo>
                    <a:pt x="f47" y="f46"/>
                    <a:pt x="f48" y="f46"/>
                    <a:pt x="f49" y="f46"/>
                  </a:cubicBezTo>
                  <a:cubicBezTo>
                    <a:pt x="f50" y="f51"/>
                    <a:pt x="f52" y="f53"/>
                    <a:pt x="f54" y="f55"/>
                  </a:cubicBezTo>
                  <a:lnTo>
                    <a:pt x="f56" y="f57"/>
                  </a:lnTo>
                  <a:lnTo>
                    <a:pt x="f58" y="f59"/>
                  </a:lnTo>
                  <a:lnTo>
                    <a:pt x="f60" y="f61"/>
                  </a:lnTo>
                  <a:cubicBezTo>
                    <a:pt x="f62" y="f63"/>
                    <a:pt x="f64" y="f65"/>
                    <a:pt x="f66" y="f67"/>
                  </a:cubicBezTo>
                  <a:lnTo>
                    <a:pt x="f68" y="f69"/>
                  </a:lnTo>
                  <a:lnTo>
                    <a:pt x="f70" y="f71"/>
                  </a:lnTo>
                  <a:cubicBezTo>
                    <a:pt x="f72" y="f73"/>
                    <a:pt x="f74" y="f75"/>
                    <a:pt x="f76" y="f77"/>
                  </a:cubicBezTo>
                  <a:cubicBezTo>
                    <a:pt x="f78" y="f79"/>
                    <a:pt x="f80" y="f81"/>
                    <a:pt x="f82" y="f83"/>
                  </a:cubicBezTo>
                  <a:lnTo>
                    <a:pt x="f84" y="f85"/>
                  </a:lnTo>
                  <a:cubicBezTo>
                    <a:pt x="f86" y="f85"/>
                    <a:pt x="f87" y="f85"/>
                    <a:pt x="f88" y="f85"/>
                  </a:cubicBezTo>
                  <a:cubicBezTo>
                    <a:pt x="f89" y="f90"/>
                    <a:pt x="f91" y="f92"/>
                    <a:pt x="f93" y="f94"/>
                  </a:cubicBezTo>
                  <a:lnTo>
                    <a:pt x="f95" y="f96"/>
                  </a:lnTo>
                  <a:lnTo>
                    <a:pt x="f97" y="f98"/>
                  </a:lnTo>
                  <a:lnTo>
                    <a:pt x="f99" y="f100"/>
                  </a:lnTo>
                  <a:cubicBezTo>
                    <a:pt x="f101" y="f102"/>
                    <a:pt x="f103" y="f104"/>
                    <a:pt x="f105" y="f106"/>
                  </a:cubicBezTo>
                  <a:lnTo>
                    <a:pt x="f107" y="f108"/>
                  </a:lnTo>
                  <a:lnTo>
                    <a:pt x="f109" y="f110"/>
                  </a:lnTo>
                  <a:cubicBezTo>
                    <a:pt x="f111" y="f112"/>
                    <a:pt x="f113" y="f114"/>
                    <a:pt x="f115" y="f116"/>
                  </a:cubicBezTo>
                  <a:cubicBezTo>
                    <a:pt x="f117" y="f118"/>
                    <a:pt x="f119" y="f120"/>
                    <a:pt x="f121" y="f122"/>
                  </a:cubicBezTo>
                  <a:lnTo>
                    <a:pt x="f123" y="f124"/>
                  </a:lnTo>
                  <a:cubicBezTo>
                    <a:pt x="f125" y="f124"/>
                    <a:pt x="f126" y="f127"/>
                    <a:pt x="f128" y="f127"/>
                  </a:cubicBezTo>
                  <a:cubicBezTo>
                    <a:pt x="f129" y="f130"/>
                    <a:pt x="f131" y="f132"/>
                    <a:pt x="f133" y="f134"/>
                  </a:cubicBezTo>
                  <a:lnTo>
                    <a:pt x="f135" y="f136"/>
                  </a:lnTo>
                  <a:cubicBezTo>
                    <a:pt x="f137" y="f138"/>
                    <a:pt x="f139" y="f140"/>
                    <a:pt x="f141" y="f142"/>
                  </a:cubicBezTo>
                  <a:lnTo>
                    <a:pt x="f143" y="f144"/>
                  </a:lnTo>
                  <a:cubicBezTo>
                    <a:pt x="f145" y="f146"/>
                    <a:pt x="f147" y="f148"/>
                    <a:pt x="f149" y="f150"/>
                  </a:cubicBezTo>
                  <a:lnTo>
                    <a:pt x="f151" y="f152"/>
                  </a:lnTo>
                  <a:cubicBezTo>
                    <a:pt x="f153" y="f154"/>
                    <a:pt x="f155" y="f156"/>
                    <a:pt x="f157" y="f158"/>
                  </a:cubicBezTo>
                  <a:cubicBezTo>
                    <a:pt x="f159" y="f160"/>
                    <a:pt x="f161" y="f162"/>
                    <a:pt x="f163" y="f164"/>
                  </a:cubicBezTo>
                  <a:lnTo>
                    <a:pt x="f165" y="f166"/>
                  </a:lnTo>
                  <a:lnTo>
                    <a:pt x="f167" y="f168"/>
                  </a:lnTo>
                  <a:cubicBezTo>
                    <a:pt x="f169" y="f170"/>
                    <a:pt x="f171" y="f172"/>
                    <a:pt x="f173" y="f174"/>
                  </a:cubicBezTo>
                  <a:cubicBezTo>
                    <a:pt x="f175" y="f176"/>
                    <a:pt x="f177" y="f178"/>
                    <a:pt x="f179" y="f180"/>
                  </a:cubicBezTo>
                  <a:lnTo>
                    <a:pt x="f181" y="f182"/>
                  </a:lnTo>
                  <a:lnTo>
                    <a:pt x="f183" y="f184"/>
                  </a:lnTo>
                  <a:cubicBezTo>
                    <a:pt x="f185" y="f186"/>
                    <a:pt x="f187" y="f188"/>
                    <a:pt x="f189" y="f190"/>
                  </a:cubicBezTo>
                  <a:cubicBezTo>
                    <a:pt x="f191" y="f192"/>
                    <a:pt x="f193" y="f194"/>
                    <a:pt x="f195" y="f196"/>
                  </a:cubicBezTo>
                  <a:lnTo>
                    <a:pt x="f197" y="f198"/>
                  </a:lnTo>
                  <a:cubicBezTo>
                    <a:pt x="f199" y="f200"/>
                    <a:pt x="f201" y="f202"/>
                    <a:pt x="f203" y="f204"/>
                  </a:cubicBezTo>
                  <a:lnTo>
                    <a:pt x="f205" y="f206"/>
                  </a:lnTo>
                  <a:lnTo>
                    <a:pt x="f205" y="f13"/>
                  </a:lnTo>
                  <a:lnTo>
                    <a:pt x="f207" y="f13"/>
                  </a:lnTo>
                  <a:cubicBezTo>
                    <a:pt x="f208" y="f13"/>
                    <a:pt x="f209" y="f11"/>
                    <a:pt x="f209" y="f10"/>
                  </a:cubicBezTo>
                  <a:lnTo>
                    <a:pt x="f209" y="f9"/>
                  </a:lnTo>
                  <a:cubicBezTo>
                    <a:pt x="f210" y="f211"/>
                    <a:pt x="f212" y="f213"/>
                    <a:pt x="f214" y="f215"/>
                  </a:cubicBezTo>
                  <a:cubicBezTo>
                    <a:pt x="f216" y="f217"/>
                    <a:pt x="f218" y="f219"/>
                    <a:pt x="f220" y="f221"/>
                  </a:cubicBezTo>
                  <a:cubicBezTo>
                    <a:pt x="f222" y="f223"/>
                    <a:pt x="f224" y="f225"/>
                    <a:pt x="f226" y="f227"/>
                  </a:cubicBezTo>
                  <a:cubicBezTo>
                    <a:pt x="f228" y="f229"/>
                    <a:pt x="f230" y="f231"/>
                    <a:pt x="f220" y="f9"/>
                  </a:cubicBezTo>
                  <a:lnTo>
                    <a:pt x="f220" y="f10"/>
                  </a:lnTo>
                  <a:cubicBezTo>
                    <a:pt x="f220" y="f232"/>
                    <a:pt x="f233" y="f234"/>
                    <a:pt x="f207" y="f234"/>
                  </a:cubicBezTo>
                  <a:lnTo>
                    <a:pt x="f205" y="f234"/>
                  </a:lnTo>
                  <a:lnTo>
                    <a:pt x="f205" y="f9"/>
                  </a:lnTo>
                  <a:cubicBezTo>
                    <a:pt x="f235" y="f211"/>
                    <a:pt x="f236" y="f213"/>
                    <a:pt x="f237" y="f215"/>
                  </a:cubicBezTo>
                  <a:cubicBezTo>
                    <a:pt x="f238" y="f217"/>
                    <a:pt x="f239" y="f219"/>
                    <a:pt x="f240" y="f221"/>
                  </a:cubicBezTo>
                  <a:cubicBezTo>
                    <a:pt x="f241" y="f223"/>
                    <a:pt x="f242" y="f225"/>
                    <a:pt x="f243" y="f227"/>
                  </a:cubicBezTo>
                  <a:cubicBezTo>
                    <a:pt x="f244" y="f229"/>
                    <a:pt x="f245" y="f231"/>
                    <a:pt x="f240" y="f9"/>
                  </a:cubicBezTo>
                  <a:lnTo>
                    <a:pt x="f240" y="f234"/>
                  </a:lnTo>
                  <a:lnTo>
                    <a:pt x="f246" y="f234"/>
                  </a:lnTo>
                  <a:cubicBezTo>
                    <a:pt x="f247" y="f234"/>
                    <a:pt x="f248" y="f232"/>
                    <a:pt x="f248" y="f10"/>
                  </a:cubicBezTo>
                  <a:lnTo>
                    <a:pt x="f248" y="f9"/>
                  </a:lnTo>
                  <a:cubicBezTo>
                    <a:pt x="f249" y="f211"/>
                    <a:pt x="f250" y="f213"/>
                    <a:pt x="f251" y="f215"/>
                  </a:cubicBezTo>
                  <a:cubicBezTo>
                    <a:pt x="f252" y="f217"/>
                    <a:pt x="f253" y="f219"/>
                    <a:pt x="f254" y="f221"/>
                  </a:cubicBezTo>
                  <a:cubicBezTo>
                    <a:pt x="f255" y="f223"/>
                    <a:pt x="f256" y="f225"/>
                    <a:pt x="f257" y="f227"/>
                  </a:cubicBezTo>
                  <a:cubicBezTo>
                    <a:pt x="f258" y="f229"/>
                    <a:pt x="f259" y="f231"/>
                    <a:pt x="f254" y="f9"/>
                  </a:cubicBezTo>
                  <a:close/>
                </a:path>
              </a:pathLst>
            </a:custGeom>
            <a:gradFill>
              <a:gsLst>
                <a:gs pos="0">
                  <a:srgbClr val="3A5BE0"/>
                </a:gs>
                <a:gs pos="100000">
                  <a:srgbClr val="2441BF"/>
                </a:gs>
              </a:gsLst>
              <a:lin ang="10800000"/>
            </a:gra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40" name="Freeform: Shape 20">
              <a:extLst>
                <a:ext uri="{FF2B5EF4-FFF2-40B4-BE49-F238E27FC236}">
                  <a16:creationId xmlns:a16="http://schemas.microsoft.com/office/drawing/2014/main" id="{FE81FA93-D138-708B-7A24-2C5AFD2806FE}"/>
                </a:ext>
              </a:extLst>
            </p:cNvPr>
            <p:cNvSpPr/>
            <p:nvPr/>
          </p:nvSpPr>
          <p:spPr>
            <a:xfrm>
              <a:off x="1062505" y="1086124"/>
              <a:ext cx="190048" cy="339937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313076"/>
                <a:gd name="f7" fmla="val 559975"/>
                <a:gd name="f8" fmla="val 262500"/>
                <a:gd name="f9" fmla="val 446539"/>
                <a:gd name="f10" fmla="val 277396"/>
                <a:gd name="f11" fmla="val 442432"/>
                <a:gd name="f12" fmla="val 288318"/>
                <a:gd name="f13" fmla="val 429709"/>
                <a:gd name="f14" fmla="val 290122"/>
                <a:gd name="f15" fmla="val 414363"/>
                <a:gd name="f16" fmla="val 312801"/>
                <a:gd name="f17" fmla="val 225397"/>
                <a:gd name="f18" fmla="val 315310"/>
                <a:gd name="f19" fmla="val 204505"/>
                <a:gd name="f20" fmla="val 300407"/>
                <a:gd name="f21" fmla="val 185535"/>
                <a:gd name="f22" fmla="val 279515"/>
                <a:gd name="f23" fmla="val 183027"/>
                <a:gd name="f24" fmla="val 278747"/>
                <a:gd name="f25" fmla="val 182934"/>
                <a:gd name="f26" fmla="val 277978"/>
                <a:gd name="f27" fmla="val 182866"/>
                <a:gd name="f28" fmla="val 277206"/>
                <a:gd name="f29" fmla="val 182820"/>
                <a:gd name="f30" fmla="val 226152"/>
                <a:gd name="f31" fmla="val 179820"/>
                <a:gd name="f32" fmla="val 234077"/>
                <a:gd name="f33" fmla="val 131099"/>
                <a:gd name="f34" fmla="val 237454"/>
                <a:gd name="f35" fmla="val 110330"/>
                <a:gd name="f36" fmla="val 223354"/>
                <a:gd name="f37" fmla="val 90756"/>
                <a:gd name="f38" fmla="val 202584"/>
                <a:gd name="f39" fmla="val 87380"/>
                <a:gd name="f40" fmla="val 201399"/>
                <a:gd name="f41" fmla="val 87186"/>
                <a:gd name="f42" fmla="val 200204"/>
                <a:gd name="f43" fmla="val 87050"/>
                <a:gd name="f44" fmla="val 199006"/>
                <a:gd name="f45" fmla="val 86970"/>
                <a:gd name="f46" fmla="val 141561"/>
                <a:gd name="f47" fmla="val 83160"/>
                <a:gd name="f48" fmla="val 145542"/>
                <a:gd name="f49" fmla="val 47441"/>
                <a:gd name="f50" fmla="val 147866"/>
                <a:gd name="f51" fmla="val 26528"/>
                <a:gd name="f52" fmla="val 132797"/>
                <a:gd name="f53" fmla="val 7691"/>
                <a:gd name="f54" fmla="val 111883"/>
                <a:gd name="f55" fmla="val 5367"/>
                <a:gd name="f56" fmla="val 111454"/>
                <a:gd name="f57" fmla="val 5319"/>
                <a:gd name="f58" fmla="val 111024"/>
                <a:gd name="f59" fmla="val 5279"/>
                <a:gd name="f60" fmla="val 110595"/>
                <a:gd name="f61" fmla="val 5246"/>
                <a:gd name="f62" fmla="val 43920"/>
                <a:gd name="f63" fmla="val 121"/>
                <a:gd name="f64" fmla="val 23347"/>
                <a:gd name="f65" fmla="val -1513"/>
                <a:gd name="f66" fmla="val 5233"/>
                <a:gd name="f67" fmla="val 13577"/>
                <a:gd name="f68" fmla="val 3124"/>
                <a:gd name="f69" fmla="val 34106"/>
                <a:gd name="f70" fmla="val 63824"/>
                <a:gd name="f71" fmla="val 6386"/>
                <a:gd name="f72" fmla="val 66688"/>
                <a:gd name="f73" fmla="val 12435"/>
                <a:gd name="f74" fmla="val 70246"/>
                <a:gd name="f75" fmla="val 18040"/>
                <a:gd name="f76" fmla="val 74435"/>
                <a:gd name="f77" fmla="val 22079"/>
                <a:gd name="f78" fmla="val 36059"/>
                <a:gd name="f79" fmla="val 23050"/>
                <a:gd name="f80" fmla="val 26357"/>
                <a:gd name="f81" fmla="val 31226"/>
                <a:gd name="f82" fmla="val 18976"/>
                <a:gd name="f83" fmla="val 40977"/>
                <a:gd name="f84" fmla="val 19000"/>
                <a:gd name="f85" fmla="val 41472"/>
                <a:gd name="f86" fmla="val 41977"/>
                <a:gd name="f87" fmla="val 42481"/>
                <a:gd name="f88" fmla="val 19066"/>
                <a:gd name="f89" fmla="val 109156"/>
                <a:gd name="f90" fmla="val 24191"/>
                <a:gd name="f91" fmla="val 119646"/>
                <a:gd name="f92" fmla="val 24995"/>
                <a:gd name="f93" fmla="val 127500"/>
                <a:gd name="f94" fmla="val 34150"/>
                <a:gd name="f95" fmla="val 126696"/>
                <a:gd name="f96" fmla="val 44640"/>
                <a:gd name="f97" fmla="val 126679"/>
                <a:gd name="f98" fmla="val 44857"/>
                <a:gd name="f99" fmla="val 126659"/>
                <a:gd name="f100" fmla="val 45072"/>
                <a:gd name="f101" fmla="val 126635"/>
                <a:gd name="f102" fmla="val 45289"/>
                <a:gd name="f103" fmla="val 122587"/>
                <a:gd name="f104" fmla="val 81884"/>
                <a:gd name="f105" fmla="val 113681"/>
                <a:gd name="f106" fmla="val 81284"/>
                <a:gd name="f107" fmla="val 93931"/>
                <a:gd name="f108" fmla="val 79877"/>
                <a:gd name="f109" fmla="val 76425"/>
                <a:gd name="f110" fmla="val 93906"/>
                <a:gd name="f111" fmla="val 73495"/>
                <a:gd name="f112" fmla="val 113488"/>
                <a:gd name="f113" fmla="val 69094"/>
                <a:gd name="f114" fmla="val 141967"/>
                <a:gd name="f115" fmla="val 84687"/>
                <a:gd name="f116" fmla="val 165837"/>
                <a:gd name="f117" fmla="val 92307"/>
                <a:gd name="f118" fmla="val 116393"/>
                <a:gd name="f119" fmla="val 93675"/>
                <a:gd name="f120" fmla="val 107075"/>
                <a:gd name="f121" fmla="val 101681"/>
                <a:gd name="f122" fmla="val 100177"/>
                <a:gd name="f123" fmla="val 111100"/>
                <a:gd name="f124" fmla="val 100200"/>
                <a:gd name="f125" fmla="val 111528"/>
                <a:gd name="f126" fmla="val 111966"/>
                <a:gd name="f127" fmla="val 112405"/>
                <a:gd name="f128" fmla="val 197787"/>
                <a:gd name="f129" fmla="val 105915"/>
                <a:gd name="f130" fmla="val 208284"/>
                <a:gd name="f131" fmla="val 106615"/>
                <a:gd name="f132" fmla="val 216227"/>
                <a:gd name="f133" fmla="val 115693"/>
                <a:gd name="f134" fmla="val 215528"/>
                <a:gd name="f135" fmla="val 126190"/>
                <a:gd name="f136" fmla="val 215488"/>
                <a:gd name="f137" fmla="val 126791"/>
                <a:gd name="f138" fmla="val 215419"/>
                <a:gd name="f139" fmla="val 127390"/>
                <a:gd name="f140" fmla="val 215322"/>
                <a:gd name="f141" fmla="val 127985"/>
                <a:gd name="f142" fmla="val 207083"/>
                <a:gd name="f143" fmla="val 178639"/>
                <a:gd name="f144" fmla="val 172250"/>
                <a:gd name="f145" fmla="val 176591"/>
                <a:gd name="f146" fmla="val 152288"/>
                <a:gd name="f147" fmla="val 175455"/>
                <a:gd name="f148" fmla="val 134833"/>
                <a:gd name="f149" fmla="val 189921"/>
                <a:gd name="f150" fmla="val 132245"/>
                <a:gd name="f151" fmla="val 209747"/>
                <a:gd name="f152" fmla="val 129140"/>
                <a:gd name="f153" fmla="val 233836"/>
                <a:gd name="f154" fmla="val 145180"/>
                <a:gd name="f155" fmla="val 258401"/>
                <a:gd name="f156" fmla="val 151143"/>
                <a:gd name="f157" fmla="val 212176"/>
                <a:gd name="f158" fmla="val 152396"/>
                <a:gd name="f159" fmla="val 202689"/>
                <a:gd name="f160" fmla="val 160471"/>
                <a:gd name="f161" fmla="val 195591"/>
                <a:gd name="f162" fmla="val 170040"/>
                <a:gd name="f163" fmla="val 195565"/>
                <a:gd name="f164" fmla="val 170402"/>
                <a:gd name="f165" fmla="val 170774"/>
                <a:gd name="f166" fmla="val 171155"/>
                <a:gd name="f167" fmla="val 276158"/>
                <a:gd name="f168" fmla="val 201737"/>
                <a:gd name="f169" fmla="val 286662"/>
                <a:gd name="f170" fmla="val 202350"/>
                <a:gd name="f171" fmla="val 294679"/>
                <a:gd name="f172" fmla="val 211362"/>
                <a:gd name="f173" fmla="val 294065"/>
                <a:gd name="f174" fmla="val 221865"/>
                <a:gd name="f175" fmla="val 294042"/>
                <a:gd name="f176" fmla="val 222256"/>
                <a:gd name="f177" fmla="val 294007"/>
                <a:gd name="f178" fmla="val 222646"/>
                <a:gd name="f179" fmla="val 293961"/>
                <a:gd name="f180" fmla="val 223035"/>
                <a:gd name="f181" fmla="val 271224"/>
                <a:gd name="f182" fmla="val 412106"/>
                <a:gd name="f183" fmla="val 270304"/>
                <a:gd name="f184" fmla="val 419775"/>
                <a:gd name="f185" fmla="val 264846"/>
                <a:gd name="f186" fmla="val 426129"/>
                <a:gd name="f187" fmla="val 257404"/>
                <a:gd name="f188" fmla="val 428194"/>
                <a:gd name="f189" fmla="val 226514"/>
                <a:gd name="f190" fmla="val 436766"/>
                <a:gd name="f191" fmla="val 220312"/>
                <a:gd name="f192" fmla="val 450190"/>
                <a:gd name="f193" fmla="val 209723"/>
                <a:gd name="f194" fmla="val 461102"/>
                <a:gd name="f195" fmla="val 196491"/>
                <a:gd name="f196" fmla="val 467703"/>
                <a:gd name="f197" fmla="val 493211"/>
                <a:gd name="f198" fmla="val 158391"/>
                <a:gd name="f199" fmla="val 142609"/>
                <a:gd name="f200" fmla="val 129816"/>
                <a:gd name="f201" fmla="val 506004"/>
                <a:gd name="f202" fmla="val 521786"/>
                <a:gd name="f203" fmla="val 525292"/>
                <a:gd name="f204" fmla="val 121202"/>
                <a:gd name="f205" fmla="val 531331"/>
                <a:gd name="f206" fmla="val 119115"/>
                <a:gd name="f207" fmla="val 543212"/>
                <a:gd name="f208" fmla="val 125156"/>
                <a:gd name="f209" fmla="val 551826"/>
                <a:gd name="f210" fmla="val 131195"/>
                <a:gd name="f211" fmla="val 560441"/>
                <a:gd name="f212" fmla="val 143076"/>
                <a:gd name="f213" fmla="val 562527"/>
                <a:gd name="f214" fmla="val 151690"/>
                <a:gd name="f215" fmla="val 556487"/>
                <a:gd name="f216" fmla="val 160304"/>
                <a:gd name="f217" fmla="val 550446"/>
                <a:gd name="f218" fmla="val 162391"/>
                <a:gd name="f219" fmla="val 538567"/>
                <a:gd name="f220" fmla="val 156351"/>
                <a:gd name="f221" fmla="val 529952"/>
                <a:gd name="f222" fmla="val 154447"/>
                <a:gd name="f223" fmla="val 527237"/>
                <a:gd name="f224" fmla="val 151867"/>
                <a:gd name="f225" fmla="val 525066"/>
                <a:gd name="f226" fmla="val 148866"/>
                <a:gd name="f227" fmla="val 523653"/>
                <a:gd name="f228" fmla="val 516526"/>
                <a:gd name="f229" fmla="val 153131"/>
                <a:gd name="f230" fmla="val 512261"/>
                <a:gd name="f231" fmla="val 524425"/>
                <a:gd name="f232" fmla="val 187380"/>
                <a:gd name="f233" fmla="val 529685"/>
                <a:gd name="f234" fmla="val 184258"/>
                <a:gd name="f235" fmla="val 541336"/>
                <a:gd name="f236" fmla="val 189519"/>
                <a:gd name="f237" fmla="val 550447"/>
                <a:gd name="f238" fmla="val 194779"/>
                <a:gd name="f239" fmla="val 559559"/>
                <a:gd name="f240" fmla="val 206430"/>
                <a:gd name="f241" fmla="val 562681"/>
                <a:gd name="f242" fmla="val 215541"/>
                <a:gd name="f243" fmla="val 557420"/>
                <a:gd name="f244" fmla="val 224653"/>
                <a:gd name="f245" fmla="val 552160"/>
                <a:gd name="f246" fmla="val 227774"/>
                <a:gd name="f247" fmla="val 540509"/>
                <a:gd name="f248" fmla="val 222514"/>
                <a:gd name="f249" fmla="val 531397"/>
                <a:gd name="f250" fmla="val 220842"/>
                <a:gd name="f251" fmla="val 528502"/>
                <a:gd name="f252" fmla="val 218437"/>
                <a:gd name="f253" fmla="val 526096"/>
                <a:gd name="f254" fmla="val 253641"/>
                <a:gd name="f255" fmla="val 258902"/>
                <a:gd name="f256" fmla="val 263166"/>
                <a:gd name="f257" fmla="val 254055"/>
                <a:gd name="f258" fmla="val 250933"/>
                <a:gd name="f259" fmla="val 256194"/>
                <a:gd name="f260" fmla="val 261454"/>
                <a:gd name="f261" fmla="val 273105"/>
                <a:gd name="f262" fmla="val 282216"/>
                <a:gd name="f263" fmla="val 291328"/>
                <a:gd name="f264" fmla="val 294449"/>
                <a:gd name="f265" fmla="val 289189"/>
                <a:gd name="f266" fmla="val 287517"/>
                <a:gd name="f267" fmla="val 285112"/>
                <a:gd name="f268" fmla="val 269423"/>
                <a:gd name="f269" fmla="val 459588"/>
                <a:gd name="f270" fmla="+- 0 0 -90"/>
                <a:gd name="f271" fmla="*/ f3 1 313076"/>
                <a:gd name="f272" fmla="*/ f4 1 559975"/>
                <a:gd name="f273" fmla="val f5"/>
                <a:gd name="f274" fmla="val f6"/>
                <a:gd name="f275" fmla="val f7"/>
                <a:gd name="f276" fmla="*/ f270 f0 1"/>
                <a:gd name="f277" fmla="+- f275 0 f273"/>
                <a:gd name="f278" fmla="+- f274 0 f273"/>
                <a:gd name="f279" fmla="*/ f276 1 f2"/>
                <a:gd name="f280" fmla="*/ f278 1 313076"/>
                <a:gd name="f281" fmla="*/ f277 1 559975"/>
                <a:gd name="f282" fmla="*/ 262500 f278 1"/>
                <a:gd name="f283" fmla="*/ 446539 f277 1"/>
                <a:gd name="f284" fmla="*/ 290122 f278 1"/>
                <a:gd name="f285" fmla="*/ 414363 f277 1"/>
                <a:gd name="f286" fmla="*/ 312801 f278 1"/>
                <a:gd name="f287" fmla="*/ 225397 f277 1"/>
                <a:gd name="f288" fmla="*/ 279515 f278 1"/>
                <a:gd name="f289" fmla="*/ 183027 f277 1"/>
                <a:gd name="f290" fmla="*/ 277206 f278 1"/>
                <a:gd name="f291" fmla="*/ 182820 f277 1"/>
                <a:gd name="f292" fmla="*/ 226152 f278 1"/>
                <a:gd name="f293" fmla="*/ 179820 f277 1"/>
                <a:gd name="f294" fmla="*/ 234077 f278 1"/>
                <a:gd name="f295" fmla="*/ 131099 f277 1"/>
                <a:gd name="f296" fmla="*/ 202584 f278 1"/>
                <a:gd name="f297" fmla="*/ 87380 f277 1"/>
                <a:gd name="f298" fmla="*/ 199006 f278 1"/>
                <a:gd name="f299" fmla="*/ 86970 f277 1"/>
                <a:gd name="f300" fmla="*/ 141561 f278 1"/>
                <a:gd name="f301" fmla="*/ 83160 f277 1"/>
                <a:gd name="f302" fmla="*/ 145542 f278 1"/>
                <a:gd name="f303" fmla="*/ 47441 f277 1"/>
                <a:gd name="f304" fmla="*/ 111883 f278 1"/>
                <a:gd name="f305" fmla="*/ 5367 f277 1"/>
                <a:gd name="f306" fmla="*/ 110595 f278 1"/>
                <a:gd name="f307" fmla="*/ 5246 f277 1"/>
                <a:gd name="f308" fmla="*/ 43920 f278 1"/>
                <a:gd name="f309" fmla="*/ 121 f277 1"/>
                <a:gd name="f310" fmla="*/ 3124 f278 1"/>
                <a:gd name="f311" fmla="*/ 34106 f277 1"/>
                <a:gd name="f312" fmla="*/ 0 f278 1"/>
                <a:gd name="f313" fmla="*/ 63824 f277 1"/>
                <a:gd name="f314" fmla="*/ 18040 f278 1"/>
                <a:gd name="f315" fmla="*/ 74435 f277 1"/>
                <a:gd name="f316" fmla="*/ 22079 f278 1"/>
                <a:gd name="f317" fmla="*/ 36059 f277 1"/>
                <a:gd name="f318" fmla="*/ 40977 f278 1"/>
                <a:gd name="f319" fmla="*/ 19000 f277 1"/>
                <a:gd name="f320" fmla="*/ 42481 f278 1"/>
                <a:gd name="f321" fmla="*/ 19066 f277 1"/>
                <a:gd name="f322" fmla="*/ 109156 f278 1"/>
                <a:gd name="f323" fmla="*/ 24191 f277 1"/>
                <a:gd name="f324" fmla="*/ 126696 f278 1"/>
                <a:gd name="f325" fmla="*/ 44640 f277 1"/>
                <a:gd name="f326" fmla="*/ 126635 f278 1"/>
                <a:gd name="f327" fmla="*/ 45289 f277 1"/>
                <a:gd name="f328" fmla="*/ 122587 f278 1"/>
                <a:gd name="f329" fmla="*/ 81884 f277 1"/>
                <a:gd name="f330" fmla="*/ 113681 f278 1"/>
                <a:gd name="f331" fmla="*/ 81284 f277 1"/>
                <a:gd name="f332" fmla="*/ 73495 f278 1"/>
                <a:gd name="f333" fmla="*/ 113488 f277 1"/>
                <a:gd name="f334" fmla="*/ 69094 f278 1"/>
                <a:gd name="f335" fmla="*/ 141967 f277 1"/>
                <a:gd name="f336" fmla="*/ 84687 f278 1"/>
                <a:gd name="f337" fmla="*/ 165837 f277 1"/>
                <a:gd name="f338" fmla="*/ 92307 f278 1"/>
                <a:gd name="f339" fmla="*/ 116393 f277 1"/>
                <a:gd name="f340" fmla="*/ 111100 f278 1"/>
                <a:gd name="f341" fmla="*/ 100200 f277 1"/>
                <a:gd name="f342" fmla="*/ 112405 f278 1"/>
                <a:gd name="f343" fmla="*/ 197787 f278 1"/>
                <a:gd name="f344" fmla="*/ 105915 f277 1"/>
                <a:gd name="f345" fmla="*/ 215528 f278 1"/>
                <a:gd name="f346" fmla="*/ 126190 f277 1"/>
                <a:gd name="f347" fmla="*/ 215322 f278 1"/>
                <a:gd name="f348" fmla="*/ 127985 f277 1"/>
                <a:gd name="f349" fmla="*/ 207083 f278 1"/>
                <a:gd name="f350" fmla="*/ 178639 f277 1"/>
                <a:gd name="f351" fmla="*/ 172250 f278 1"/>
                <a:gd name="f352" fmla="*/ 176591 f277 1"/>
                <a:gd name="f353" fmla="*/ 132245 f278 1"/>
                <a:gd name="f354" fmla="*/ 209747 f277 1"/>
                <a:gd name="f355" fmla="*/ 129140 f278 1"/>
                <a:gd name="f356" fmla="*/ 233836 f277 1"/>
                <a:gd name="f357" fmla="*/ 145180 f278 1"/>
                <a:gd name="f358" fmla="*/ 258401 f277 1"/>
                <a:gd name="f359" fmla="*/ 151143 f278 1"/>
                <a:gd name="f360" fmla="*/ 212176 f277 1"/>
                <a:gd name="f361" fmla="*/ 170040 f278 1"/>
                <a:gd name="f362" fmla="*/ 195565 f277 1"/>
                <a:gd name="f363" fmla="*/ 171155 f278 1"/>
                <a:gd name="f364" fmla="*/ 276158 f278 1"/>
                <a:gd name="f365" fmla="*/ 201737 f277 1"/>
                <a:gd name="f366" fmla="*/ 294065 f278 1"/>
                <a:gd name="f367" fmla="*/ 221865 f277 1"/>
                <a:gd name="f368" fmla="*/ 293961 f278 1"/>
                <a:gd name="f369" fmla="*/ 223035 f277 1"/>
                <a:gd name="f370" fmla="*/ 271224 f278 1"/>
                <a:gd name="f371" fmla="*/ 412106 f277 1"/>
                <a:gd name="f372" fmla="*/ 257404 f278 1"/>
                <a:gd name="f373" fmla="*/ 428194 f277 1"/>
                <a:gd name="f374" fmla="*/ 226514 f278 1"/>
                <a:gd name="f375" fmla="*/ 436766 f277 1"/>
                <a:gd name="f376" fmla="*/ 196491 f278 1"/>
                <a:gd name="f377" fmla="*/ 467703 f277 1"/>
                <a:gd name="f378" fmla="*/ 493211 f277 1"/>
                <a:gd name="f379" fmla="*/ 158391 f278 1"/>
                <a:gd name="f380" fmla="*/ 129816 f278 1"/>
                <a:gd name="f381" fmla="*/ 521786 f277 1"/>
                <a:gd name="f382" fmla="*/ 525292 f277 1"/>
                <a:gd name="f383" fmla="*/ 125156 f278 1"/>
                <a:gd name="f384" fmla="*/ 551826 f277 1"/>
                <a:gd name="f385" fmla="*/ 151690 f278 1"/>
                <a:gd name="f386" fmla="*/ 556487 f277 1"/>
                <a:gd name="f387" fmla="*/ 156351 f278 1"/>
                <a:gd name="f388" fmla="*/ 529952 f277 1"/>
                <a:gd name="f389" fmla="*/ 148866 f278 1"/>
                <a:gd name="f390" fmla="*/ 523653 f277 1"/>
                <a:gd name="f391" fmla="*/ 512261 f277 1"/>
                <a:gd name="f392" fmla="*/ 524425 f277 1"/>
                <a:gd name="f393" fmla="*/ 189519 f278 1"/>
                <a:gd name="f394" fmla="*/ 550447 f277 1"/>
                <a:gd name="f395" fmla="*/ 215541 f278 1"/>
                <a:gd name="f396" fmla="*/ 557420 f277 1"/>
                <a:gd name="f397" fmla="*/ 222514 f278 1"/>
                <a:gd name="f398" fmla="*/ 531397 f277 1"/>
                <a:gd name="f399" fmla="*/ 253641 f278 1"/>
                <a:gd name="f400" fmla="*/ 263166 f278 1"/>
                <a:gd name="f401" fmla="*/ 256194 f278 1"/>
                <a:gd name="f402" fmla="*/ 282216 f278 1"/>
                <a:gd name="f403" fmla="*/ 289189 f278 1"/>
                <a:gd name="f404" fmla="*/ 459588 f277 1"/>
                <a:gd name="f405" fmla="+- f279 0 f1"/>
                <a:gd name="f406" fmla="*/ f282 1 313076"/>
                <a:gd name="f407" fmla="*/ f283 1 559975"/>
                <a:gd name="f408" fmla="*/ f284 1 313076"/>
                <a:gd name="f409" fmla="*/ f285 1 559975"/>
                <a:gd name="f410" fmla="*/ f286 1 313076"/>
                <a:gd name="f411" fmla="*/ f287 1 559975"/>
                <a:gd name="f412" fmla="*/ f288 1 313076"/>
                <a:gd name="f413" fmla="*/ f289 1 559975"/>
                <a:gd name="f414" fmla="*/ f290 1 313076"/>
                <a:gd name="f415" fmla="*/ f291 1 559975"/>
                <a:gd name="f416" fmla="*/ f292 1 313076"/>
                <a:gd name="f417" fmla="*/ f293 1 559975"/>
                <a:gd name="f418" fmla="*/ f294 1 313076"/>
                <a:gd name="f419" fmla="*/ f295 1 559975"/>
                <a:gd name="f420" fmla="*/ f296 1 313076"/>
                <a:gd name="f421" fmla="*/ f297 1 559975"/>
                <a:gd name="f422" fmla="*/ f298 1 313076"/>
                <a:gd name="f423" fmla="*/ f299 1 559975"/>
                <a:gd name="f424" fmla="*/ f300 1 313076"/>
                <a:gd name="f425" fmla="*/ f301 1 559975"/>
                <a:gd name="f426" fmla="*/ f302 1 313076"/>
                <a:gd name="f427" fmla="*/ f303 1 559975"/>
                <a:gd name="f428" fmla="*/ f304 1 313076"/>
                <a:gd name="f429" fmla="*/ f305 1 559975"/>
                <a:gd name="f430" fmla="*/ f306 1 313076"/>
                <a:gd name="f431" fmla="*/ f307 1 559975"/>
                <a:gd name="f432" fmla="*/ f308 1 313076"/>
                <a:gd name="f433" fmla="*/ f309 1 559975"/>
                <a:gd name="f434" fmla="*/ f310 1 313076"/>
                <a:gd name="f435" fmla="*/ f311 1 559975"/>
                <a:gd name="f436" fmla="*/ f312 1 313076"/>
                <a:gd name="f437" fmla="*/ f313 1 559975"/>
                <a:gd name="f438" fmla="*/ f314 1 313076"/>
                <a:gd name="f439" fmla="*/ f315 1 559975"/>
                <a:gd name="f440" fmla="*/ f316 1 313076"/>
                <a:gd name="f441" fmla="*/ f317 1 559975"/>
                <a:gd name="f442" fmla="*/ f318 1 313076"/>
                <a:gd name="f443" fmla="*/ f319 1 559975"/>
                <a:gd name="f444" fmla="*/ f320 1 313076"/>
                <a:gd name="f445" fmla="*/ f321 1 559975"/>
                <a:gd name="f446" fmla="*/ f322 1 313076"/>
                <a:gd name="f447" fmla="*/ f323 1 559975"/>
                <a:gd name="f448" fmla="*/ f324 1 313076"/>
                <a:gd name="f449" fmla="*/ f325 1 559975"/>
                <a:gd name="f450" fmla="*/ f326 1 313076"/>
                <a:gd name="f451" fmla="*/ f327 1 559975"/>
                <a:gd name="f452" fmla="*/ f328 1 313076"/>
                <a:gd name="f453" fmla="*/ f329 1 559975"/>
                <a:gd name="f454" fmla="*/ f330 1 313076"/>
                <a:gd name="f455" fmla="*/ f331 1 559975"/>
                <a:gd name="f456" fmla="*/ f332 1 313076"/>
                <a:gd name="f457" fmla="*/ f333 1 559975"/>
                <a:gd name="f458" fmla="*/ f334 1 313076"/>
                <a:gd name="f459" fmla="*/ f335 1 559975"/>
                <a:gd name="f460" fmla="*/ f336 1 313076"/>
                <a:gd name="f461" fmla="*/ f337 1 559975"/>
                <a:gd name="f462" fmla="*/ f338 1 313076"/>
                <a:gd name="f463" fmla="*/ f339 1 559975"/>
                <a:gd name="f464" fmla="*/ f340 1 313076"/>
                <a:gd name="f465" fmla="*/ f341 1 559975"/>
                <a:gd name="f466" fmla="*/ f342 1 313076"/>
                <a:gd name="f467" fmla="*/ f343 1 313076"/>
                <a:gd name="f468" fmla="*/ f344 1 559975"/>
                <a:gd name="f469" fmla="*/ f345 1 313076"/>
                <a:gd name="f470" fmla="*/ f346 1 559975"/>
                <a:gd name="f471" fmla="*/ f347 1 313076"/>
                <a:gd name="f472" fmla="*/ f348 1 559975"/>
                <a:gd name="f473" fmla="*/ f349 1 313076"/>
                <a:gd name="f474" fmla="*/ f350 1 559975"/>
                <a:gd name="f475" fmla="*/ f351 1 313076"/>
                <a:gd name="f476" fmla="*/ f352 1 559975"/>
                <a:gd name="f477" fmla="*/ f353 1 313076"/>
                <a:gd name="f478" fmla="*/ f354 1 559975"/>
                <a:gd name="f479" fmla="*/ f355 1 313076"/>
                <a:gd name="f480" fmla="*/ f356 1 559975"/>
                <a:gd name="f481" fmla="*/ f357 1 313076"/>
                <a:gd name="f482" fmla="*/ f358 1 559975"/>
                <a:gd name="f483" fmla="*/ f359 1 313076"/>
                <a:gd name="f484" fmla="*/ f360 1 559975"/>
                <a:gd name="f485" fmla="*/ f361 1 313076"/>
                <a:gd name="f486" fmla="*/ f362 1 559975"/>
                <a:gd name="f487" fmla="*/ f363 1 313076"/>
                <a:gd name="f488" fmla="*/ f364 1 313076"/>
                <a:gd name="f489" fmla="*/ f365 1 559975"/>
                <a:gd name="f490" fmla="*/ f366 1 313076"/>
                <a:gd name="f491" fmla="*/ f367 1 559975"/>
                <a:gd name="f492" fmla="*/ f368 1 313076"/>
                <a:gd name="f493" fmla="*/ f369 1 559975"/>
                <a:gd name="f494" fmla="*/ f370 1 313076"/>
                <a:gd name="f495" fmla="*/ f371 1 559975"/>
                <a:gd name="f496" fmla="*/ f372 1 313076"/>
                <a:gd name="f497" fmla="*/ f373 1 559975"/>
                <a:gd name="f498" fmla="*/ f374 1 313076"/>
                <a:gd name="f499" fmla="*/ f375 1 559975"/>
                <a:gd name="f500" fmla="*/ f376 1 313076"/>
                <a:gd name="f501" fmla="*/ f377 1 559975"/>
                <a:gd name="f502" fmla="*/ f378 1 559975"/>
                <a:gd name="f503" fmla="*/ f379 1 313076"/>
                <a:gd name="f504" fmla="*/ f380 1 313076"/>
                <a:gd name="f505" fmla="*/ f381 1 559975"/>
                <a:gd name="f506" fmla="*/ f382 1 559975"/>
                <a:gd name="f507" fmla="*/ f383 1 313076"/>
                <a:gd name="f508" fmla="*/ f384 1 559975"/>
                <a:gd name="f509" fmla="*/ f385 1 313076"/>
                <a:gd name="f510" fmla="*/ f386 1 559975"/>
                <a:gd name="f511" fmla="*/ f387 1 313076"/>
                <a:gd name="f512" fmla="*/ f388 1 559975"/>
                <a:gd name="f513" fmla="*/ f389 1 313076"/>
                <a:gd name="f514" fmla="*/ f390 1 559975"/>
                <a:gd name="f515" fmla="*/ f391 1 559975"/>
                <a:gd name="f516" fmla="*/ f392 1 559975"/>
                <a:gd name="f517" fmla="*/ f393 1 313076"/>
                <a:gd name="f518" fmla="*/ f394 1 559975"/>
                <a:gd name="f519" fmla="*/ f395 1 313076"/>
                <a:gd name="f520" fmla="*/ f396 1 559975"/>
                <a:gd name="f521" fmla="*/ f397 1 313076"/>
                <a:gd name="f522" fmla="*/ f398 1 559975"/>
                <a:gd name="f523" fmla="*/ f399 1 313076"/>
                <a:gd name="f524" fmla="*/ f400 1 313076"/>
                <a:gd name="f525" fmla="*/ f401 1 313076"/>
                <a:gd name="f526" fmla="*/ f402 1 313076"/>
                <a:gd name="f527" fmla="*/ f403 1 313076"/>
                <a:gd name="f528" fmla="*/ f404 1 559975"/>
                <a:gd name="f529" fmla="*/ f273 1 f280"/>
                <a:gd name="f530" fmla="*/ f274 1 f280"/>
                <a:gd name="f531" fmla="*/ f273 1 f281"/>
                <a:gd name="f532" fmla="*/ f275 1 f281"/>
                <a:gd name="f533" fmla="*/ f406 1 f280"/>
                <a:gd name="f534" fmla="*/ f407 1 f281"/>
                <a:gd name="f535" fmla="*/ f408 1 f280"/>
                <a:gd name="f536" fmla="*/ f409 1 f281"/>
                <a:gd name="f537" fmla="*/ f410 1 f280"/>
                <a:gd name="f538" fmla="*/ f411 1 f281"/>
                <a:gd name="f539" fmla="*/ f412 1 f280"/>
                <a:gd name="f540" fmla="*/ f413 1 f281"/>
                <a:gd name="f541" fmla="*/ f414 1 f280"/>
                <a:gd name="f542" fmla="*/ f415 1 f281"/>
                <a:gd name="f543" fmla="*/ f416 1 f280"/>
                <a:gd name="f544" fmla="*/ f417 1 f281"/>
                <a:gd name="f545" fmla="*/ f418 1 f280"/>
                <a:gd name="f546" fmla="*/ f419 1 f281"/>
                <a:gd name="f547" fmla="*/ f420 1 f280"/>
                <a:gd name="f548" fmla="*/ f421 1 f281"/>
                <a:gd name="f549" fmla="*/ f422 1 f280"/>
                <a:gd name="f550" fmla="*/ f423 1 f281"/>
                <a:gd name="f551" fmla="*/ f424 1 f280"/>
                <a:gd name="f552" fmla="*/ f425 1 f281"/>
                <a:gd name="f553" fmla="*/ f426 1 f280"/>
                <a:gd name="f554" fmla="*/ f427 1 f281"/>
                <a:gd name="f555" fmla="*/ f428 1 f280"/>
                <a:gd name="f556" fmla="*/ f429 1 f281"/>
                <a:gd name="f557" fmla="*/ f430 1 f280"/>
                <a:gd name="f558" fmla="*/ f431 1 f281"/>
                <a:gd name="f559" fmla="*/ f432 1 f280"/>
                <a:gd name="f560" fmla="*/ f433 1 f281"/>
                <a:gd name="f561" fmla="*/ f434 1 f280"/>
                <a:gd name="f562" fmla="*/ f435 1 f281"/>
                <a:gd name="f563" fmla="*/ f436 1 f280"/>
                <a:gd name="f564" fmla="*/ f437 1 f281"/>
                <a:gd name="f565" fmla="*/ f438 1 f280"/>
                <a:gd name="f566" fmla="*/ f439 1 f281"/>
                <a:gd name="f567" fmla="*/ f440 1 f280"/>
                <a:gd name="f568" fmla="*/ f441 1 f281"/>
                <a:gd name="f569" fmla="*/ f442 1 f280"/>
                <a:gd name="f570" fmla="*/ f443 1 f281"/>
                <a:gd name="f571" fmla="*/ f444 1 f280"/>
                <a:gd name="f572" fmla="*/ f445 1 f281"/>
                <a:gd name="f573" fmla="*/ f446 1 f280"/>
                <a:gd name="f574" fmla="*/ f447 1 f281"/>
                <a:gd name="f575" fmla="*/ f448 1 f280"/>
                <a:gd name="f576" fmla="*/ f449 1 f281"/>
                <a:gd name="f577" fmla="*/ f450 1 f280"/>
                <a:gd name="f578" fmla="*/ f451 1 f281"/>
                <a:gd name="f579" fmla="*/ f452 1 f280"/>
                <a:gd name="f580" fmla="*/ f453 1 f281"/>
                <a:gd name="f581" fmla="*/ f454 1 f280"/>
                <a:gd name="f582" fmla="*/ f455 1 f281"/>
                <a:gd name="f583" fmla="*/ f456 1 f280"/>
                <a:gd name="f584" fmla="*/ f457 1 f281"/>
                <a:gd name="f585" fmla="*/ f458 1 f280"/>
                <a:gd name="f586" fmla="*/ f459 1 f281"/>
                <a:gd name="f587" fmla="*/ f460 1 f280"/>
                <a:gd name="f588" fmla="*/ f461 1 f281"/>
                <a:gd name="f589" fmla="*/ f462 1 f280"/>
                <a:gd name="f590" fmla="*/ f463 1 f281"/>
                <a:gd name="f591" fmla="*/ f464 1 f280"/>
                <a:gd name="f592" fmla="*/ f465 1 f281"/>
                <a:gd name="f593" fmla="*/ f466 1 f280"/>
                <a:gd name="f594" fmla="*/ f467 1 f280"/>
                <a:gd name="f595" fmla="*/ f468 1 f281"/>
                <a:gd name="f596" fmla="*/ f469 1 f280"/>
                <a:gd name="f597" fmla="*/ f470 1 f281"/>
                <a:gd name="f598" fmla="*/ f471 1 f280"/>
                <a:gd name="f599" fmla="*/ f472 1 f281"/>
                <a:gd name="f600" fmla="*/ f473 1 f280"/>
                <a:gd name="f601" fmla="*/ f474 1 f281"/>
                <a:gd name="f602" fmla="*/ f475 1 f280"/>
                <a:gd name="f603" fmla="*/ f476 1 f281"/>
                <a:gd name="f604" fmla="*/ f477 1 f280"/>
                <a:gd name="f605" fmla="*/ f478 1 f281"/>
                <a:gd name="f606" fmla="*/ f479 1 f280"/>
                <a:gd name="f607" fmla="*/ f480 1 f281"/>
                <a:gd name="f608" fmla="*/ f481 1 f280"/>
                <a:gd name="f609" fmla="*/ f482 1 f281"/>
                <a:gd name="f610" fmla="*/ f483 1 f280"/>
                <a:gd name="f611" fmla="*/ f484 1 f281"/>
                <a:gd name="f612" fmla="*/ f485 1 f280"/>
                <a:gd name="f613" fmla="*/ f486 1 f281"/>
                <a:gd name="f614" fmla="*/ f487 1 f280"/>
                <a:gd name="f615" fmla="*/ f488 1 f280"/>
                <a:gd name="f616" fmla="*/ f489 1 f281"/>
                <a:gd name="f617" fmla="*/ f490 1 f280"/>
                <a:gd name="f618" fmla="*/ f491 1 f281"/>
                <a:gd name="f619" fmla="*/ f492 1 f280"/>
                <a:gd name="f620" fmla="*/ f493 1 f281"/>
                <a:gd name="f621" fmla="*/ f494 1 f280"/>
                <a:gd name="f622" fmla="*/ f495 1 f281"/>
                <a:gd name="f623" fmla="*/ f496 1 f280"/>
                <a:gd name="f624" fmla="*/ f497 1 f281"/>
                <a:gd name="f625" fmla="*/ f498 1 f280"/>
                <a:gd name="f626" fmla="*/ f499 1 f281"/>
                <a:gd name="f627" fmla="*/ f500 1 f280"/>
                <a:gd name="f628" fmla="*/ f501 1 f281"/>
                <a:gd name="f629" fmla="*/ f502 1 f281"/>
                <a:gd name="f630" fmla="*/ f503 1 f280"/>
                <a:gd name="f631" fmla="*/ f504 1 f280"/>
                <a:gd name="f632" fmla="*/ f505 1 f281"/>
                <a:gd name="f633" fmla="*/ f506 1 f281"/>
                <a:gd name="f634" fmla="*/ f507 1 f280"/>
                <a:gd name="f635" fmla="*/ f508 1 f281"/>
                <a:gd name="f636" fmla="*/ f509 1 f280"/>
                <a:gd name="f637" fmla="*/ f510 1 f281"/>
                <a:gd name="f638" fmla="*/ f511 1 f280"/>
                <a:gd name="f639" fmla="*/ f512 1 f281"/>
                <a:gd name="f640" fmla="*/ f513 1 f280"/>
                <a:gd name="f641" fmla="*/ f514 1 f281"/>
                <a:gd name="f642" fmla="*/ f515 1 f281"/>
                <a:gd name="f643" fmla="*/ f516 1 f281"/>
                <a:gd name="f644" fmla="*/ f517 1 f280"/>
                <a:gd name="f645" fmla="*/ f518 1 f281"/>
                <a:gd name="f646" fmla="*/ f519 1 f280"/>
                <a:gd name="f647" fmla="*/ f520 1 f281"/>
                <a:gd name="f648" fmla="*/ f521 1 f280"/>
                <a:gd name="f649" fmla="*/ f522 1 f281"/>
                <a:gd name="f650" fmla="*/ f523 1 f280"/>
                <a:gd name="f651" fmla="*/ f524 1 f280"/>
                <a:gd name="f652" fmla="*/ f525 1 f280"/>
                <a:gd name="f653" fmla="*/ f526 1 f280"/>
                <a:gd name="f654" fmla="*/ f527 1 f280"/>
                <a:gd name="f655" fmla="*/ f528 1 f281"/>
                <a:gd name="f656" fmla="*/ f529 f271 1"/>
                <a:gd name="f657" fmla="*/ f530 f271 1"/>
                <a:gd name="f658" fmla="*/ f532 f272 1"/>
                <a:gd name="f659" fmla="*/ f531 f272 1"/>
                <a:gd name="f660" fmla="*/ f533 f271 1"/>
                <a:gd name="f661" fmla="*/ f534 f272 1"/>
                <a:gd name="f662" fmla="*/ f535 f271 1"/>
                <a:gd name="f663" fmla="*/ f536 f272 1"/>
                <a:gd name="f664" fmla="*/ f537 f271 1"/>
                <a:gd name="f665" fmla="*/ f538 f272 1"/>
                <a:gd name="f666" fmla="*/ f539 f271 1"/>
                <a:gd name="f667" fmla="*/ f540 f272 1"/>
                <a:gd name="f668" fmla="*/ f541 f271 1"/>
                <a:gd name="f669" fmla="*/ f542 f272 1"/>
                <a:gd name="f670" fmla="*/ f543 f271 1"/>
                <a:gd name="f671" fmla="*/ f544 f272 1"/>
                <a:gd name="f672" fmla="*/ f545 f271 1"/>
                <a:gd name="f673" fmla="*/ f546 f272 1"/>
                <a:gd name="f674" fmla="*/ f547 f271 1"/>
                <a:gd name="f675" fmla="*/ f548 f272 1"/>
                <a:gd name="f676" fmla="*/ f549 f271 1"/>
                <a:gd name="f677" fmla="*/ f550 f272 1"/>
                <a:gd name="f678" fmla="*/ f551 f271 1"/>
                <a:gd name="f679" fmla="*/ f552 f272 1"/>
                <a:gd name="f680" fmla="*/ f553 f271 1"/>
                <a:gd name="f681" fmla="*/ f554 f272 1"/>
                <a:gd name="f682" fmla="*/ f555 f271 1"/>
                <a:gd name="f683" fmla="*/ f556 f272 1"/>
                <a:gd name="f684" fmla="*/ f557 f271 1"/>
                <a:gd name="f685" fmla="*/ f558 f272 1"/>
                <a:gd name="f686" fmla="*/ f559 f271 1"/>
                <a:gd name="f687" fmla="*/ f560 f272 1"/>
                <a:gd name="f688" fmla="*/ f561 f271 1"/>
                <a:gd name="f689" fmla="*/ f562 f272 1"/>
                <a:gd name="f690" fmla="*/ f563 f271 1"/>
                <a:gd name="f691" fmla="*/ f564 f272 1"/>
                <a:gd name="f692" fmla="*/ f565 f271 1"/>
                <a:gd name="f693" fmla="*/ f566 f272 1"/>
                <a:gd name="f694" fmla="*/ f567 f271 1"/>
                <a:gd name="f695" fmla="*/ f568 f272 1"/>
                <a:gd name="f696" fmla="*/ f569 f271 1"/>
                <a:gd name="f697" fmla="*/ f570 f272 1"/>
                <a:gd name="f698" fmla="*/ f571 f271 1"/>
                <a:gd name="f699" fmla="*/ f572 f272 1"/>
                <a:gd name="f700" fmla="*/ f573 f271 1"/>
                <a:gd name="f701" fmla="*/ f574 f272 1"/>
                <a:gd name="f702" fmla="*/ f575 f271 1"/>
                <a:gd name="f703" fmla="*/ f576 f272 1"/>
                <a:gd name="f704" fmla="*/ f577 f271 1"/>
                <a:gd name="f705" fmla="*/ f578 f272 1"/>
                <a:gd name="f706" fmla="*/ f579 f271 1"/>
                <a:gd name="f707" fmla="*/ f580 f272 1"/>
                <a:gd name="f708" fmla="*/ f581 f271 1"/>
                <a:gd name="f709" fmla="*/ f582 f272 1"/>
                <a:gd name="f710" fmla="*/ f583 f271 1"/>
                <a:gd name="f711" fmla="*/ f584 f272 1"/>
                <a:gd name="f712" fmla="*/ f585 f271 1"/>
                <a:gd name="f713" fmla="*/ f586 f272 1"/>
                <a:gd name="f714" fmla="*/ f587 f271 1"/>
                <a:gd name="f715" fmla="*/ f588 f272 1"/>
                <a:gd name="f716" fmla="*/ f589 f271 1"/>
                <a:gd name="f717" fmla="*/ f590 f272 1"/>
                <a:gd name="f718" fmla="*/ f591 f271 1"/>
                <a:gd name="f719" fmla="*/ f592 f272 1"/>
                <a:gd name="f720" fmla="*/ f593 f271 1"/>
                <a:gd name="f721" fmla="*/ f594 f271 1"/>
                <a:gd name="f722" fmla="*/ f595 f272 1"/>
                <a:gd name="f723" fmla="*/ f596 f271 1"/>
                <a:gd name="f724" fmla="*/ f597 f272 1"/>
                <a:gd name="f725" fmla="*/ f598 f271 1"/>
                <a:gd name="f726" fmla="*/ f599 f272 1"/>
                <a:gd name="f727" fmla="*/ f600 f271 1"/>
                <a:gd name="f728" fmla="*/ f601 f272 1"/>
                <a:gd name="f729" fmla="*/ f602 f271 1"/>
                <a:gd name="f730" fmla="*/ f603 f272 1"/>
                <a:gd name="f731" fmla="*/ f604 f271 1"/>
                <a:gd name="f732" fmla="*/ f605 f272 1"/>
                <a:gd name="f733" fmla="*/ f606 f271 1"/>
                <a:gd name="f734" fmla="*/ f607 f272 1"/>
                <a:gd name="f735" fmla="*/ f608 f271 1"/>
                <a:gd name="f736" fmla="*/ f609 f272 1"/>
                <a:gd name="f737" fmla="*/ f610 f271 1"/>
                <a:gd name="f738" fmla="*/ f611 f272 1"/>
                <a:gd name="f739" fmla="*/ f612 f271 1"/>
                <a:gd name="f740" fmla="*/ f613 f272 1"/>
                <a:gd name="f741" fmla="*/ f614 f271 1"/>
                <a:gd name="f742" fmla="*/ f615 f271 1"/>
                <a:gd name="f743" fmla="*/ f616 f272 1"/>
                <a:gd name="f744" fmla="*/ f617 f271 1"/>
                <a:gd name="f745" fmla="*/ f618 f272 1"/>
                <a:gd name="f746" fmla="*/ f619 f271 1"/>
                <a:gd name="f747" fmla="*/ f620 f272 1"/>
                <a:gd name="f748" fmla="*/ f621 f271 1"/>
                <a:gd name="f749" fmla="*/ f622 f272 1"/>
                <a:gd name="f750" fmla="*/ f623 f271 1"/>
                <a:gd name="f751" fmla="*/ f624 f272 1"/>
                <a:gd name="f752" fmla="*/ f625 f271 1"/>
                <a:gd name="f753" fmla="*/ f626 f272 1"/>
                <a:gd name="f754" fmla="*/ f627 f271 1"/>
                <a:gd name="f755" fmla="*/ f628 f272 1"/>
                <a:gd name="f756" fmla="*/ f629 f272 1"/>
                <a:gd name="f757" fmla="*/ f630 f271 1"/>
                <a:gd name="f758" fmla="*/ f631 f271 1"/>
                <a:gd name="f759" fmla="*/ f632 f272 1"/>
                <a:gd name="f760" fmla="*/ f633 f272 1"/>
                <a:gd name="f761" fmla="*/ f634 f271 1"/>
                <a:gd name="f762" fmla="*/ f635 f272 1"/>
                <a:gd name="f763" fmla="*/ f636 f271 1"/>
                <a:gd name="f764" fmla="*/ f637 f272 1"/>
                <a:gd name="f765" fmla="*/ f638 f271 1"/>
                <a:gd name="f766" fmla="*/ f639 f272 1"/>
                <a:gd name="f767" fmla="*/ f640 f271 1"/>
                <a:gd name="f768" fmla="*/ f641 f272 1"/>
                <a:gd name="f769" fmla="*/ f642 f272 1"/>
                <a:gd name="f770" fmla="*/ f643 f272 1"/>
                <a:gd name="f771" fmla="*/ f644 f271 1"/>
                <a:gd name="f772" fmla="*/ f645 f272 1"/>
                <a:gd name="f773" fmla="*/ f646 f271 1"/>
                <a:gd name="f774" fmla="*/ f647 f272 1"/>
                <a:gd name="f775" fmla="*/ f648 f271 1"/>
                <a:gd name="f776" fmla="*/ f649 f272 1"/>
                <a:gd name="f777" fmla="*/ f650 f271 1"/>
                <a:gd name="f778" fmla="*/ f651 f271 1"/>
                <a:gd name="f779" fmla="*/ f652 f271 1"/>
                <a:gd name="f780" fmla="*/ f653 f271 1"/>
                <a:gd name="f781" fmla="*/ f654 f271 1"/>
                <a:gd name="f782" fmla="*/ f655 f27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405">
                  <a:pos x="f660" y="f661"/>
                </a:cxn>
                <a:cxn ang="f405">
                  <a:pos x="f662" y="f663"/>
                </a:cxn>
                <a:cxn ang="f405">
                  <a:pos x="f664" y="f665"/>
                </a:cxn>
                <a:cxn ang="f405">
                  <a:pos x="f666" y="f667"/>
                </a:cxn>
                <a:cxn ang="f405">
                  <a:pos x="f668" y="f669"/>
                </a:cxn>
                <a:cxn ang="f405">
                  <a:pos x="f670" y="f671"/>
                </a:cxn>
                <a:cxn ang="f405">
                  <a:pos x="f672" y="f673"/>
                </a:cxn>
                <a:cxn ang="f405">
                  <a:pos x="f674" y="f675"/>
                </a:cxn>
                <a:cxn ang="f405">
                  <a:pos x="f676" y="f677"/>
                </a:cxn>
                <a:cxn ang="f405">
                  <a:pos x="f678" y="f679"/>
                </a:cxn>
                <a:cxn ang="f405">
                  <a:pos x="f680" y="f681"/>
                </a:cxn>
                <a:cxn ang="f405">
                  <a:pos x="f682" y="f683"/>
                </a:cxn>
                <a:cxn ang="f405">
                  <a:pos x="f684" y="f685"/>
                </a:cxn>
                <a:cxn ang="f405">
                  <a:pos x="f686" y="f687"/>
                </a:cxn>
                <a:cxn ang="f405">
                  <a:pos x="f688" y="f689"/>
                </a:cxn>
                <a:cxn ang="f405">
                  <a:pos x="f690" y="f691"/>
                </a:cxn>
                <a:cxn ang="f405">
                  <a:pos x="f692" y="f693"/>
                </a:cxn>
                <a:cxn ang="f405">
                  <a:pos x="f694" y="f695"/>
                </a:cxn>
                <a:cxn ang="f405">
                  <a:pos x="f696" y="f697"/>
                </a:cxn>
                <a:cxn ang="f405">
                  <a:pos x="f698" y="f699"/>
                </a:cxn>
                <a:cxn ang="f405">
                  <a:pos x="f700" y="f701"/>
                </a:cxn>
                <a:cxn ang="f405">
                  <a:pos x="f702" y="f703"/>
                </a:cxn>
                <a:cxn ang="f405">
                  <a:pos x="f704" y="f705"/>
                </a:cxn>
                <a:cxn ang="f405">
                  <a:pos x="f706" y="f707"/>
                </a:cxn>
                <a:cxn ang="f405">
                  <a:pos x="f708" y="f709"/>
                </a:cxn>
                <a:cxn ang="f405">
                  <a:pos x="f710" y="f711"/>
                </a:cxn>
                <a:cxn ang="f405">
                  <a:pos x="f712" y="f713"/>
                </a:cxn>
                <a:cxn ang="f405">
                  <a:pos x="f714" y="f715"/>
                </a:cxn>
                <a:cxn ang="f405">
                  <a:pos x="f716" y="f717"/>
                </a:cxn>
                <a:cxn ang="f405">
                  <a:pos x="f718" y="f719"/>
                </a:cxn>
                <a:cxn ang="f405">
                  <a:pos x="f720" y="f719"/>
                </a:cxn>
                <a:cxn ang="f405">
                  <a:pos x="f721" y="f722"/>
                </a:cxn>
                <a:cxn ang="f405">
                  <a:pos x="f723" y="f724"/>
                </a:cxn>
                <a:cxn ang="f405">
                  <a:pos x="f725" y="f726"/>
                </a:cxn>
                <a:cxn ang="f405">
                  <a:pos x="f727" y="f728"/>
                </a:cxn>
                <a:cxn ang="f405">
                  <a:pos x="f729" y="f730"/>
                </a:cxn>
                <a:cxn ang="f405">
                  <a:pos x="f731" y="f732"/>
                </a:cxn>
                <a:cxn ang="f405">
                  <a:pos x="f733" y="f734"/>
                </a:cxn>
                <a:cxn ang="f405">
                  <a:pos x="f735" y="f736"/>
                </a:cxn>
                <a:cxn ang="f405">
                  <a:pos x="f737" y="f738"/>
                </a:cxn>
                <a:cxn ang="f405">
                  <a:pos x="f739" y="f740"/>
                </a:cxn>
                <a:cxn ang="f405">
                  <a:pos x="f741" y="f740"/>
                </a:cxn>
                <a:cxn ang="f405">
                  <a:pos x="f742" y="f743"/>
                </a:cxn>
                <a:cxn ang="f405">
                  <a:pos x="f744" y="f745"/>
                </a:cxn>
                <a:cxn ang="f405">
                  <a:pos x="f746" y="f747"/>
                </a:cxn>
                <a:cxn ang="f405">
                  <a:pos x="f748" y="f749"/>
                </a:cxn>
                <a:cxn ang="f405">
                  <a:pos x="f750" y="f751"/>
                </a:cxn>
                <a:cxn ang="f405">
                  <a:pos x="f752" y="f753"/>
                </a:cxn>
                <a:cxn ang="f405">
                  <a:pos x="f754" y="f755"/>
                </a:cxn>
                <a:cxn ang="f405">
                  <a:pos x="f754" y="f756"/>
                </a:cxn>
                <a:cxn ang="f405">
                  <a:pos x="f757" y="f756"/>
                </a:cxn>
                <a:cxn ang="f405">
                  <a:pos x="f758" y="f759"/>
                </a:cxn>
                <a:cxn ang="f405">
                  <a:pos x="f758" y="f760"/>
                </a:cxn>
                <a:cxn ang="f405">
                  <a:pos x="f761" y="f762"/>
                </a:cxn>
                <a:cxn ang="f405">
                  <a:pos x="f763" y="f764"/>
                </a:cxn>
                <a:cxn ang="f405">
                  <a:pos x="f765" y="f766"/>
                </a:cxn>
                <a:cxn ang="f405">
                  <a:pos x="f767" y="f768"/>
                </a:cxn>
                <a:cxn ang="f405">
                  <a:pos x="f767" y="f759"/>
                </a:cxn>
                <a:cxn ang="f405">
                  <a:pos x="f757" y="f769"/>
                </a:cxn>
                <a:cxn ang="f405">
                  <a:pos x="f754" y="f769"/>
                </a:cxn>
                <a:cxn ang="f405">
                  <a:pos x="f754" y="f770"/>
                </a:cxn>
                <a:cxn ang="f405">
                  <a:pos x="f771" y="f772"/>
                </a:cxn>
                <a:cxn ang="f405">
                  <a:pos x="f773" y="f774"/>
                </a:cxn>
                <a:cxn ang="f405">
                  <a:pos x="f775" y="f776"/>
                </a:cxn>
                <a:cxn ang="f405">
                  <a:pos x="f773" y="f770"/>
                </a:cxn>
                <a:cxn ang="f405">
                  <a:pos x="f773" y="f769"/>
                </a:cxn>
                <a:cxn ang="f405">
                  <a:pos x="f777" y="f769"/>
                </a:cxn>
                <a:cxn ang="f405">
                  <a:pos x="f778" y="f759"/>
                </a:cxn>
                <a:cxn ang="f405">
                  <a:pos x="f778" y="f770"/>
                </a:cxn>
                <a:cxn ang="f405">
                  <a:pos x="f779" y="f772"/>
                </a:cxn>
                <a:cxn ang="f405">
                  <a:pos x="f780" y="f774"/>
                </a:cxn>
                <a:cxn ang="f405">
                  <a:pos x="f781" y="f776"/>
                </a:cxn>
                <a:cxn ang="f405">
                  <a:pos x="f780" y="f770"/>
                </a:cxn>
                <a:cxn ang="f405">
                  <a:pos x="f780" y="f759"/>
                </a:cxn>
                <a:cxn ang="f405">
                  <a:pos x="f777" y="f756"/>
                </a:cxn>
                <a:cxn ang="f405">
                  <a:pos x="f773" y="f756"/>
                </a:cxn>
                <a:cxn ang="f405">
                  <a:pos x="f773" y="f782"/>
                </a:cxn>
              </a:cxnLst>
              <a:rect l="f656" t="f659" r="f657" b="f658"/>
              <a:pathLst>
                <a:path w="313076" h="559975">
                  <a:moveTo>
                    <a:pt x="f8" y="f9"/>
                  </a:moveTo>
                  <a:cubicBezTo>
                    <a:pt x="f10" y="f11"/>
                    <a:pt x="f12" y="f13"/>
                    <a:pt x="f14" y="f15"/>
                  </a:cubicBezTo>
                  <a:lnTo>
                    <a:pt x="f16" y="f17"/>
                  </a:lnTo>
                  <a:cubicBezTo>
                    <a:pt x="f18" y="f19"/>
                    <a:pt x="f20" y="f21"/>
                    <a:pt x="f22" y="f23"/>
                  </a:cubicBezTo>
                  <a:cubicBezTo>
                    <a:pt x="f24" y="f25"/>
                    <a:pt x="f26" y="f27"/>
                    <a:pt x="f28" y="f29"/>
                  </a:cubicBezTo>
                  <a:lnTo>
                    <a:pt x="f30" y="f31"/>
                  </a:lnTo>
                  <a:lnTo>
                    <a:pt x="f32" y="f33"/>
                  </a:lnTo>
                  <a:cubicBezTo>
                    <a:pt x="f34" y="f35"/>
                    <a:pt x="f36" y="f37"/>
                    <a:pt x="f38" y="f39"/>
                  </a:cubicBezTo>
                  <a:cubicBezTo>
                    <a:pt x="f40" y="f41"/>
                    <a:pt x="f42" y="f43"/>
                    <a:pt x="f44" y="f45"/>
                  </a:cubicBezTo>
                  <a:lnTo>
                    <a:pt x="f46" y="f47"/>
                  </a:lnTo>
                  <a:lnTo>
                    <a:pt x="f48" y="f49"/>
                  </a:lnTo>
                  <a:cubicBezTo>
                    <a:pt x="f50" y="f51"/>
                    <a:pt x="f52" y="f53"/>
                    <a:pt x="f54" y="f55"/>
                  </a:cubicBezTo>
                  <a:cubicBezTo>
                    <a:pt x="f56" y="f57"/>
                    <a:pt x="f58" y="f59"/>
                    <a:pt x="f60" y="f61"/>
                  </a:cubicBezTo>
                  <a:lnTo>
                    <a:pt x="f62" y="f63"/>
                  </a:lnTo>
                  <a:cubicBezTo>
                    <a:pt x="f64" y="f65"/>
                    <a:pt x="f66" y="f67"/>
                    <a:pt x="f68" y="f69"/>
                  </a:cubicBezTo>
                  <a:lnTo>
                    <a:pt x="f5" y="f70"/>
                  </a:lnTo>
                  <a:cubicBezTo>
                    <a:pt x="f71" y="f72"/>
                    <a:pt x="f73" y="f74"/>
                    <a:pt x="f75" y="f76"/>
                  </a:cubicBezTo>
                  <a:lnTo>
                    <a:pt x="f77" y="f78"/>
                  </a:lnTo>
                  <a:cubicBezTo>
                    <a:pt x="f79" y="f80"/>
                    <a:pt x="f81" y="f82"/>
                    <a:pt x="f83" y="f84"/>
                  </a:cubicBezTo>
                  <a:cubicBezTo>
                    <a:pt x="f85" y="f84"/>
                    <a:pt x="f86" y="f84"/>
                    <a:pt x="f87" y="f88"/>
                  </a:cubicBezTo>
                  <a:lnTo>
                    <a:pt x="f89" y="f90"/>
                  </a:lnTo>
                  <a:cubicBezTo>
                    <a:pt x="f91" y="f92"/>
                    <a:pt x="f93" y="f94"/>
                    <a:pt x="f95" y="f96"/>
                  </a:cubicBezTo>
                  <a:cubicBezTo>
                    <a:pt x="f97" y="f98"/>
                    <a:pt x="f99" y="f100"/>
                    <a:pt x="f101" y="f102"/>
                  </a:cubicBezTo>
                  <a:lnTo>
                    <a:pt x="f103" y="f104"/>
                  </a:lnTo>
                  <a:lnTo>
                    <a:pt x="f105" y="f106"/>
                  </a:lnTo>
                  <a:cubicBezTo>
                    <a:pt x="f107" y="f108"/>
                    <a:pt x="f109" y="f110"/>
                    <a:pt x="f111" y="f112"/>
                  </a:cubicBezTo>
                  <a:lnTo>
                    <a:pt x="f113" y="f114"/>
                  </a:lnTo>
                  <a:lnTo>
                    <a:pt x="f115" y="f116"/>
                  </a:lnTo>
                  <a:lnTo>
                    <a:pt x="f117" y="f118"/>
                  </a:lnTo>
                  <a:cubicBezTo>
                    <a:pt x="f119" y="f120"/>
                    <a:pt x="f121" y="f122"/>
                    <a:pt x="f123" y="f124"/>
                  </a:cubicBezTo>
                  <a:cubicBezTo>
                    <a:pt x="f125" y="f124"/>
                    <a:pt x="f126" y="f124"/>
                    <a:pt x="f127" y="f124"/>
                  </a:cubicBezTo>
                  <a:lnTo>
                    <a:pt x="f128" y="f129"/>
                  </a:lnTo>
                  <a:cubicBezTo>
                    <a:pt x="f130" y="f131"/>
                    <a:pt x="f132" y="f133"/>
                    <a:pt x="f134" y="f135"/>
                  </a:cubicBezTo>
                  <a:cubicBezTo>
                    <a:pt x="f136" y="f137"/>
                    <a:pt x="f138" y="f139"/>
                    <a:pt x="f140" y="f141"/>
                  </a:cubicBezTo>
                  <a:lnTo>
                    <a:pt x="f142" y="f143"/>
                  </a:lnTo>
                  <a:lnTo>
                    <a:pt x="f144" y="f145"/>
                  </a:lnTo>
                  <a:cubicBezTo>
                    <a:pt x="f146" y="f147"/>
                    <a:pt x="f148" y="f149"/>
                    <a:pt x="f150" y="f151"/>
                  </a:cubicBezTo>
                  <a:lnTo>
                    <a:pt x="f152" y="f153"/>
                  </a:lnTo>
                  <a:lnTo>
                    <a:pt x="f154" y="f155"/>
                  </a:lnTo>
                  <a:lnTo>
                    <a:pt x="f156" y="f157"/>
                  </a:lnTo>
                  <a:cubicBezTo>
                    <a:pt x="f158" y="f159"/>
                    <a:pt x="f160" y="f161"/>
                    <a:pt x="f162" y="f163"/>
                  </a:cubicBezTo>
                  <a:cubicBezTo>
                    <a:pt x="f164" y="f163"/>
                    <a:pt x="f165" y="f163"/>
                    <a:pt x="f166" y="f163"/>
                  </a:cubicBezTo>
                  <a:lnTo>
                    <a:pt x="f167" y="f168"/>
                  </a:lnTo>
                  <a:cubicBezTo>
                    <a:pt x="f169" y="f170"/>
                    <a:pt x="f171" y="f172"/>
                    <a:pt x="f173" y="f174"/>
                  </a:cubicBezTo>
                  <a:cubicBezTo>
                    <a:pt x="f175" y="f176"/>
                    <a:pt x="f177" y="f178"/>
                    <a:pt x="f179" y="f180"/>
                  </a:cubicBezTo>
                  <a:lnTo>
                    <a:pt x="f181" y="f182"/>
                  </a:lnTo>
                  <a:cubicBezTo>
                    <a:pt x="f183" y="f184"/>
                    <a:pt x="f185" y="f186"/>
                    <a:pt x="f187" y="f188"/>
                  </a:cubicBezTo>
                  <a:lnTo>
                    <a:pt x="f189" y="f190"/>
                  </a:lnTo>
                  <a:cubicBezTo>
                    <a:pt x="f191" y="f192"/>
                    <a:pt x="f193" y="f194"/>
                    <a:pt x="f195" y="f196"/>
                  </a:cubicBezTo>
                  <a:lnTo>
                    <a:pt x="f195" y="f197"/>
                  </a:lnTo>
                  <a:lnTo>
                    <a:pt x="f198" y="f197"/>
                  </a:lnTo>
                  <a:cubicBezTo>
                    <a:pt x="f199" y="f197"/>
                    <a:pt x="f200" y="f201"/>
                    <a:pt x="f200" y="f202"/>
                  </a:cubicBezTo>
                  <a:lnTo>
                    <a:pt x="f200" y="f203"/>
                  </a:lnTo>
                  <a:cubicBezTo>
                    <a:pt x="f204" y="f205"/>
                    <a:pt x="f206" y="f207"/>
                    <a:pt x="f208" y="f209"/>
                  </a:cubicBezTo>
                  <a:cubicBezTo>
                    <a:pt x="f210" y="f211"/>
                    <a:pt x="f212" y="f213"/>
                    <a:pt x="f214" y="f215"/>
                  </a:cubicBezTo>
                  <a:cubicBezTo>
                    <a:pt x="f216" y="f217"/>
                    <a:pt x="f218" y="f219"/>
                    <a:pt x="f220" y="f221"/>
                  </a:cubicBezTo>
                  <a:cubicBezTo>
                    <a:pt x="f222" y="f223"/>
                    <a:pt x="f224" y="f225"/>
                    <a:pt x="f226" y="f227"/>
                  </a:cubicBezTo>
                  <a:lnTo>
                    <a:pt x="f226" y="f202"/>
                  </a:lnTo>
                  <a:cubicBezTo>
                    <a:pt x="f226" y="f228"/>
                    <a:pt x="f229" y="f230"/>
                    <a:pt x="f198" y="f230"/>
                  </a:cubicBezTo>
                  <a:lnTo>
                    <a:pt x="f195" y="f230"/>
                  </a:lnTo>
                  <a:lnTo>
                    <a:pt x="f195" y="f231"/>
                  </a:lnTo>
                  <a:cubicBezTo>
                    <a:pt x="f232" y="f233"/>
                    <a:pt x="f234" y="f235"/>
                    <a:pt x="f236" y="f237"/>
                  </a:cubicBezTo>
                  <a:cubicBezTo>
                    <a:pt x="f238" y="f239"/>
                    <a:pt x="f240" y="f241"/>
                    <a:pt x="f242" y="f243"/>
                  </a:cubicBezTo>
                  <a:cubicBezTo>
                    <a:pt x="f244" y="f245"/>
                    <a:pt x="f246" y="f247"/>
                    <a:pt x="f248" y="f249"/>
                  </a:cubicBezTo>
                  <a:cubicBezTo>
                    <a:pt x="f250" y="f251"/>
                    <a:pt x="f252" y="f253"/>
                    <a:pt x="f242" y="f231"/>
                  </a:cubicBezTo>
                  <a:lnTo>
                    <a:pt x="f242" y="f230"/>
                  </a:lnTo>
                  <a:lnTo>
                    <a:pt x="f254" y="f230"/>
                  </a:lnTo>
                  <a:cubicBezTo>
                    <a:pt x="f255" y="f230"/>
                    <a:pt x="f256" y="f228"/>
                    <a:pt x="f256" y="f202"/>
                  </a:cubicBezTo>
                  <a:lnTo>
                    <a:pt x="f256" y="f231"/>
                  </a:lnTo>
                  <a:cubicBezTo>
                    <a:pt x="f257" y="f233"/>
                    <a:pt x="f258" y="f235"/>
                    <a:pt x="f259" y="f237"/>
                  </a:cubicBezTo>
                  <a:cubicBezTo>
                    <a:pt x="f260" y="f239"/>
                    <a:pt x="f261" y="f241"/>
                    <a:pt x="f262" y="f243"/>
                  </a:cubicBezTo>
                  <a:cubicBezTo>
                    <a:pt x="f263" y="f245"/>
                    <a:pt x="f264" y="f247"/>
                    <a:pt x="f265" y="f249"/>
                  </a:cubicBezTo>
                  <a:cubicBezTo>
                    <a:pt x="f266" y="f251"/>
                    <a:pt x="f267" y="f253"/>
                    <a:pt x="f262" y="f231"/>
                  </a:cubicBezTo>
                  <a:lnTo>
                    <a:pt x="f262" y="f202"/>
                  </a:lnTo>
                  <a:cubicBezTo>
                    <a:pt x="f262" y="f201"/>
                    <a:pt x="f268" y="f197"/>
                    <a:pt x="f254" y="f197"/>
                  </a:cubicBezTo>
                  <a:lnTo>
                    <a:pt x="f242" y="f197"/>
                  </a:lnTo>
                  <a:lnTo>
                    <a:pt x="f242" y="f269"/>
                  </a:lnTo>
                  <a:close/>
                </a:path>
              </a:pathLst>
            </a:custGeom>
            <a:gradFill>
              <a:gsLst>
                <a:gs pos="0">
                  <a:srgbClr val="3A5BE0"/>
                </a:gs>
                <a:gs pos="100000">
                  <a:srgbClr val="2441BF"/>
                </a:gs>
              </a:gsLst>
              <a:lin ang="10800000"/>
            </a:gra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41" name="Freeform: Shape 21">
              <a:extLst>
                <a:ext uri="{FF2B5EF4-FFF2-40B4-BE49-F238E27FC236}">
                  <a16:creationId xmlns:a16="http://schemas.microsoft.com/office/drawing/2014/main" id="{D426B59C-20C9-5CD2-7FA0-C11AAD73D5A8}"/>
                </a:ext>
              </a:extLst>
            </p:cNvPr>
            <p:cNvSpPr/>
            <p:nvPr/>
          </p:nvSpPr>
          <p:spPr>
            <a:xfrm>
              <a:off x="780403" y="1131112"/>
              <a:ext cx="411278" cy="341153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677505"/>
                <a:gd name="f7" fmla="val 561978"/>
                <a:gd name="f8" fmla="val 642400"/>
                <a:gd name="f9" fmla="val 380337"/>
                <a:gd name="f10" fmla="val 657240"/>
                <a:gd name="f11" fmla="val 376516"/>
                <a:gd name="f12" fmla="val 669297"/>
                <a:gd name="f13" fmla="val 365721"/>
                <a:gd name="f14" fmla="val 674727"/>
                <a:gd name="f15" fmla="val 351390"/>
                <a:gd name="f16" fmla="val 679771"/>
                <a:gd name="f17" fmla="val 337875"/>
                <a:gd name="f18" fmla="val 677871"/>
                <a:gd name="f19" fmla="val 322747"/>
                <a:gd name="f20" fmla="val 669641"/>
                <a:gd name="f21" fmla="val 310899"/>
                <a:gd name="f22" fmla="val 488361"/>
                <a:gd name="f23" fmla="val 33255"/>
                <a:gd name="f24" fmla="val 488228"/>
                <a:gd name="f25" fmla="val 33046"/>
                <a:gd name="f26" fmla="val 488085"/>
                <a:gd name="f27" fmla="val 32836"/>
                <a:gd name="f28" fmla="val 473405"/>
                <a:gd name="f29" fmla="val 12040"/>
                <a:gd name="f30" fmla="val 449455"/>
                <a:gd name="f31" fmla="val -230"/>
                <a:gd name="f32" fmla="val 424001"/>
                <a:gd name="f33" fmla="val 3"/>
                <a:gd name="f34" fmla="val 253360"/>
                <a:gd name="f35" fmla="val 227893"/>
                <a:gd name="f36" fmla="val -233"/>
                <a:gd name="f37" fmla="val 203933"/>
                <a:gd name="f38" fmla="val 12050"/>
                <a:gd name="f39" fmla="val 189257"/>
                <a:gd name="f40" fmla="val 32865"/>
                <a:gd name="f41" fmla="val 189114"/>
                <a:gd name="f42" fmla="val 33074"/>
                <a:gd name="f43" fmla="val 188971"/>
                <a:gd name="f44" fmla="val 33284"/>
                <a:gd name="f45" fmla="val 7854"/>
                <a:gd name="f46" fmla="val 310947"/>
                <a:gd name="f47" fmla="val -362"/>
                <a:gd name="f48" fmla="val 322789"/>
                <a:gd name="f49" fmla="val -2261"/>
                <a:gd name="f50" fmla="val 337902"/>
                <a:gd name="f51" fmla="val 2767"/>
                <a:gd name="f52" fmla="val 351409"/>
                <a:gd name="f53" fmla="val 8188"/>
                <a:gd name="f54" fmla="val 365727"/>
                <a:gd name="f55" fmla="val 20225"/>
                <a:gd name="f56" fmla="val 376522"/>
                <a:gd name="f57" fmla="val 35047"/>
                <a:gd name="f58" fmla="val 380356"/>
                <a:gd name="f59" fmla="val 96960"/>
                <a:gd name="f60" fmla="val 396901"/>
                <a:gd name="f61" fmla="val 126449"/>
                <a:gd name="f62" fmla="val 404787"/>
                <a:gd name="f63" fmla="val 156253"/>
                <a:gd name="f64" fmla="val 411210"/>
                <a:gd name="f65" fmla="val 186371"/>
                <a:gd name="f66" fmla="val 416170"/>
                <a:gd name="f67" fmla="val 516801"/>
                <a:gd name="f68" fmla="val 186374"/>
                <a:gd name="f69" fmla="val 529913"/>
                <a:gd name="f70" fmla="val 195300"/>
                <a:gd name="f71" fmla="val 541341"/>
                <a:gd name="f72" fmla="val 208021"/>
                <a:gd name="f73" fmla="val 544519"/>
                <a:gd name="f74" fmla="val 222376"/>
                <a:gd name="f75" fmla="val 548110"/>
                <a:gd name="f76" fmla="val 298723"/>
                <a:gd name="f77" fmla="val 567195"/>
                <a:gd name="f78" fmla="val 378668"/>
                <a:gd name="f79" fmla="val 566572"/>
                <a:gd name="f80" fmla="val 454709"/>
                <a:gd name="f81" fmla="val 546300"/>
                <a:gd name="f82" fmla="val 460424"/>
                <a:gd name="f83" fmla="val 544767"/>
                <a:gd name="f84" fmla="val 472937"/>
                <a:gd name="f85" fmla="val 541430"/>
                <a:gd name="f86" fmla="val 481642"/>
                <a:gd name="f87" fmla="val 530094"/>
                <a:gd name="f88" fmla="val 481637"/>
                <a:gd name="f89" fmla="val 517144"/>
                <a:gd name="f90" fmla="val 417513"/>
                <a:gd name="f91" fmla="val 514445"/>
                <a:gd name="f92" fmla="val 412475"/>
                <a:gd name="f93" fmla="val 546962"/>
                <a:gd name="f94" fmla="val 405693"/>
                <a:gd name="f95" fmla="val 579049"/>
                <a:gd name="f96" fmla="val 397196"/>
                <a:gd name="f97" fmla="val 462596"/>
                <a:gd name="f98" fmla="val 517154"/>
                <a:gd name="f99" fmla="val 462595"/>
                <a:gd name="f100" fmla="val 521468"/>
                <a:gd name="f101" fmla="val 459696"/>
                <a:gd name="f102" fmla="val 525242"/>
                <a:gd name="f103" fmla="val 455529"/>
                <a:gd name="f104" fmla="val 526355"/>
                <a:gd name="f105" fmla="val 449814"/>
                <a:gd name="f106" fmla="val 527888"/>
                <a:gd name="f107" fmla="val 376894"/>
                <a:gd name="f108" fmla="val 547333"/>
                <a:gd name="f109" fmla="val 300229"/>
                <a:gd name="f110" fmla="val 547933"/>
                <a:gd name="f111" fmla="val 227014"/>
                <a:gd name="f112" fmla="val 529631"/>
                <a:gd name="f113" fmla="val 212660"/>
                <a:gd name="f114" fmla="val 526041"/>
                <a:gd name="f115" fmla="val 208419"/>
                <a:gd name="f116" fmla="val 524982"/>
                <a:gd name="f117" fmla="val 205441"/>
                <a:gd name="f118" fmla="val 521173"/>
                <a:gd name="f119" fmla="val 205440"/>
                <a:gd name="f120" fmla="val 418989"/>
                <a:gd name="f121" fmla="val 249518"/>
                <a:gd name="f122" fmla="val 425366"/>
                <a:gd name="f123" fmla="val 293996"/>
                <a:gd name="f124" fmla="val 428587"/>
                <a:gd name="f125" fmla="val 338533"/>
                <a:gd name="f126" fmla="val 428628"/>
                <a:gd name="f127" fmla="val 380026"/>
                <a:gd name="f128" fmla="val 428613"/>
                <a:gd name="f129" fmla="val 421472"/>
                <a:gd name="f130" fmla="val 425838"/>
                <a:gd name="f131" fmla="val 420323"/>
                <a:gd name="f132" fmla="val 409578"/>
                <a:gd name="f133" fmla="val 258630"/>
                <a:gd name="f134" fmla="val 409577"/>
                <a:gd name="f135" fmla="val 179069"/>
                <a:gd name="f136" fmla="val 399128"/>
                <a:gd name="f137" fmla="val 101875"/>
                <a:gd name="f138" fmla="val 378498"/>
                <a:gd name="f139" fmla="val 39972"/>
                <a:gd name="f140" fmla="val 361953"/>
                <a:gd name="f141" fmla="val 25757"/>
                <a:gd name="f142" fmla="val 358871"/>
                <a:gd name="f143" fmla="val 16732"/>
                <a:gd name="f144" fmla="val 344849"/>
                <a:gd name="f145" fmla="val 19814"/>
                <a:gd name="f146" fmla="val 330634"/>
                <a:gd name="f147" fmla="val 20519"/>
                <a:gd name="f148" fmla="val 327385"/>
                <a:gd name="f149" fmla="val 21832"/>
                <a:gd name="f150" fmla="val 324299"/>
                <a:gd name="f151" fmla="val 23684"/>
                <a:gd name="f152" fmla="val 321539"/>
                <a:gd name="f153" fmla="val 204926"/>
                <a:gd name="f154" fmla="val 43695"/>
                <a:gd name="f155" fmla="val 216072"/>
                <a:gd name="f156" fmla="val 28057"/>
                <a:gd name="f157" fmla="val 234158"/>
                <a:gd name="f158" fmla="val 18856"/>
                <a:gd name="f159" fmla="val 19053"/>
                <a:gd name="f160" fmla="val 443193"/>
                <a:gd name="f161" fmla="val 18858"/>
                <a:gd name="f162" fmla="val 461269"/>
                <a:gd name="f163" fmla="val 28052"/>
                <a:gd name="f164" fmla="val 472416"/>
                <a:gd name="f165" fmla="val 43675"/>
                <a:gd name="f166" fmla="val 653811"/>
                <a:gd name="f167" fmla="val 321491"/>
                <a:gd name="f168" fmla="val 661937"/>
                <a:gd name="f169" fmla="val 333555"/>
                <a:gd name="f170" fmla="val 658745"/>
                <a:gd name="f171" fmla="val 349921"/>
                <a:gd name="f172" fmla="val 646682"/>
                <a:gd name="f173" fmla="val 358048"/>
                <a:gd name="f174" fmla="val 643899"/>
                <a:gd name="f175" fmla="val 359923"/>
                <a:gd name="f176" fmla="val 640784"/>
                <a:gd name="f177" fmla="val 361248"/>
                <a:gd name="f178" fmla="val 637504"/>
                <a:gd name="f179" fmla="val 574153"/>
                <a:gd name="f180" fmla="val 378803"/>
                <a:gd name="f181" fmla="val 497281"/>
                <a:gd name="f182" fmla="val 399243"/>
                <a:gd name="f183" fmla="val 418075"/>
                <a:gd name="f184" fmla="val 409589"/>
                <a:gd name="f185" fmla="+- 0 0 -90"/>
                <a:gd name="f186" fmla="*/ f3 1 677505"/>
                <a:gd name="f187" fmla="*/ f4 1 561978"/>
                <a:gd name="f188" fmla="val f5"/>
                <a:gd name="f189" fmla="val f6"/>
                <a:gd name="f190" fmla="val f7"/>
                <a:gd name="f191" fmla="*/ f185 f0 1"/>
                <a:gd name="f192" fmla="+- f190 0 f188"/>
                <a:gd name="f193" fmla="+- f189 0 f188"/>
                <a:gd name="f194" fmla="*/ f191 1 f2"/>
                <a:gd name="f195" fmla="*/ f193 1 677505"/>
                <a:gd name="f196" fmla="*/ f192 1 561978"/>
                <a:gd name="f197" fmla="*/ 642400 f193 1"/>
                <a:gd name="f198" fmla="*/ 380337 f192 1"/>
                <a:gd name="f199" fmla="*/ 674727 f193 1"/>
                <a:gd name="f200" fmla="*/ 351390 f192 1"/>
                <a:gd name="f201" fmla="*/ 669641 f193 1"/>
                <a:gd name="f202" fmla="*/ 310899 f192 1"/>
                <a:gd name="f203" fmla="*/ 488361 f193 1"/>
                <a:gd name="f204" fmla="*/ 33255 f192 1"/>
                <a:gd name="f205" fmla="*/ 488228 f193 1"/>
                <a:gd name="f206" fmla="*/ 33046 f192 1"/>
                <a:gd name="f207" fmla="*/ 488085 f193 1"/>
                <a:gd name="f208" fmla="*/ 32836 f192 1"/>
                <a:gd name="f209" fmla="*/ 424001 f193 1"/>
                <a:gd name="f210" fmla="*/ 3 f192 1"/>
                <a:gd name="f211" fmla="*/ 253360 f193 1"/>
                <a:gd name="f212" fmla="*/ 189257 f193 1"/>
                <a:gd name="f213" fmla="*/ 32865 f192 1"/>
                <a:gd name="f214" fmla="*/ 189114 f193 1"/>
                <a:gd name="f215" fmla="*/ 33074 f192 1"/>
                <a:gd name="f216" fmla="*/ 188971 f193 1"/>
                <a:gd name="f217" fmla="*/ 33284 f192 1"/>
                <a:gd name="f218" fmla="*/ 7854 f193 1"/>
                <a:gd name="f219" fmla="*/ 310947 f192 1"/>
                <a:gd name="f220" fmla="*/ 2767 f193 1"/>
                <a:gd name="f221" fmla="*/ 351409 f192 1"/>
                <a:gd name="f222" fmla="*/ 35047 f193 1"/>
                <a:gd name="f223" fmla="*/ 380356 f192 1"/>
                <a:gd name="f224" fmla="*/ 96960 f193 1"/>
                <a:gd name="f225" fmla="*/ 396901 f192 1"/>
                <a:gd name="f226" fmla="*/ 186371 f193 1"/>
                <a:gd name="f227" fmla="*/ 416170 f192 1"/>
                <a:gd name="f228" fmla="*/ 516801 f192 1"/>
                <a:gd name="f229" fmla="*/ 208021 f193 1"/>
                <a:gd name="f230" fmla="*/ 544519 f192 1"/>
                <a:gd name="f231" fmla="*/ 222376 f193 1"/>
                <a:gd name="f232" fmla="*/ 548110 f192 1"/>
                <a:gd name="f233" fmla="*/ 454709 f193 1"/>
                <a:gd name="f234" fmla="*/ 546300 f192 1"/>
                <a:gd name="f235" fmla="*/ 460424 f193 1"/>
                <a:gd name="f236" fmla="*/ 544767 f192 1"/>
                <a:gd name="f237" fmla="*/ 481637 f193 1"/>
                <a:gd name="f238" fmla="*/ 517144 f192 1"/>
                <a:gd name="f239" fmla="*/ 417513 f192 1"/>
                <a:gd name="f240" fmla="*/ 579049 f193 1"/>
                <a:gd name="f241" fmla="*/ 397196 f192 1"/>
                <a:gd name="f242" fmla="*/ 462596 f193 1"/>
                <a:gd name="f243" fmla="*/ 517154 f192 1"/>
                <a:gd name="f244" fmla="*/ 455529 f193 1"/>
                <a:gd name="f245" fmla="*/ 526355 f192 1"/>
                <a:gd name="f246" fmla="*/ 449814 f193 1"/>
                <a:gd name="f247" fmla="*/ 527888 f192 1"/>
                <a:gd name="f248" fmla="*/ 227014 f193 1"/>
                <a:gd name="f249" fmla="*/ 529631 f192 1"/>
                <a:gd name="f250" fmla="*/ 212660 f193 1"/>
                <a:gd name="f251" fmla="*/ 526041 f192 1"/>
                <a:gd name="f252" fmla="*/ 205440 f193 1"/>
                <a:gd name="f253" fmla="*/ 418989 f192 1"/>
                <a:gd name="f254" fmla="*/ 338533 f193 1"/>
                <a:gd name="f255" fmla="*/ 428628 f192 1"/>
                <a:gd name="f256" fmla="*/ 420323 f192 1"/>
                <a:gd name="f257" fmla="*/ 409578 f192 1"/>
                <a:gd name="f258" fmla="*/ 101875 f193 1"/>
                <a:gd name="f259" fmla="*/ 378498 f192 1"/>
                <a:gd name="f260" fmla="*/ 39972 f193 1"/>
                <a:gd name="f261" fmla="*/ 361953 f192 1"/>
                <a:gd name="f262" fmla="*/ 19814 f193 1"/>
                <a:gd name="f263" fmla="*/ 330634 f192 1"/>
                <a:gd name="f264" fmla="*/ 23684 f193 1"/>
                <a:gd name="f265" fmla="*/ 321539 f192 1"/>
                <a:gd name="f266" fmla="*/ 204926 f193 1"/>
                <a:gd name="f267" fmla="*/ 43695 f192 1"/>
                <a:gd name="f268" fmla="*/ 19053 f192 1"/>
                <a:gd name="f269" fmla="*/ 472416 f193 1"/>
                <a:gd name="f270" fmla="*/ 43675 f192 1"/>
                <a:gd name="f271" fmla="*/ 653811 f193 1"/>
                <a:gd name="f272" fmla="*/ 321491 f192 1"/>
                <a:gd name="f273" fmla="*/ 646682 f193 1"/>
                <a:gd name="f274" fmla="*/ 358048 f192 1"/>
                <a:gd name="f275" fmla="*/ 637504 f193 1"/>
                <a:gd name="f276" fmla="*/ 574153 f193 1"/>
                <a:gd name="f277" fmla="*/ 378803 f192 1"/>
                <a:gd name="f278" fmla="+- f194 0 f1"/>
                <a:gd name="f279" fmla="*/ f197 1 677505"/>
                <a:gd name="f280" fmla="*/ f198 1 561978"/>
                <a:gd name="f281" fmla="*/ f199 1 677505"/>
                <a:gd name="f282" fmla="*/ f200 1 561978"/>
                <a:gd name="f283" fmla="*/ f201 1 677505"/>
                <a:gd name="f284" fmla="*/ f202 1 561978"/>
                <a:gd name="f285" fmla="*/ f203 1 677505"/>
                <a:gd name="f286" fmla="*/ f204 1 561978"/>
                <a:gd name="f287" fmla="*/ f205 1 677505"/>
                <a:gd name="f288" fmla="*/ f206 1 561978"/>
                <a:gd name="f289" fmla="*/ f207 1 677505"/>
                <a:gd name="f290" fmla="*/ f208 1 561978"/>
                <a:gd name="f291" fmla="*/ f209 1 677505"/>
                <a:gd name="f292" fmla="*/ f210 1 561978"/>
                <a:gd name="f293" fmla="*/ f211 1 677505"/>
                <a:gd name="f294" fmla="*/ f212 1 677505"/>
                <a:gd name="f295" fmla="*/ f213 1 561978"/>
                <a:gd name="f296" fmla="*/ f214 1 677505"/>
                <a:gd name="f297" fmla="*/ f215 1 561978"/>
                <a:gd name="f298" fmla="*/ f216 1 677505"/>
                <a:gd name="f299" fmla="*/ f217 1 561978"/>
                <a:gd name="f300" fmla="*/ f218 1 677505"/>
                <a:gd name="f301" fmla="*/ f219 1 561978"/>
                <a:gd name="f302" fmla="*/ f220 1 677505"/>
                <a:gd name="f303" fmla="*/ f221 1 561978"/>
                <a:gd name="f304" fmla="*/ f222 1 677505"/>
                <a:gd name="f305" fmla="*/ f223 1 561978"/>
                <a:gd name="f306" fmla="*/ f224 1 677505"/>
                <a:gd name="f307" fmla="*/ f225 1 561978"/>
                <a:gd name="f308" fmla="*/ f226 1 677505"/>
                <a:gd name="f309" fmla="*/ f227 1 561978"/>
                <a:gd name="f310" fmla="*/ f228 1 561978"/>
                <a:gd name="f311" fmla="*/ f229 1 677505"/>
                <a:gd name="f312" fmla="*/ f230 1 561978"/>
                <a:gd name="f313" fmla="*/ f231 1 677505"/>
                <a:gd name="f314" fmla="*/ f232 1 561978"/>
                <a:gd name="f315" fmla="*/ f233 1 677505"/>
                <a:gd name="f316" fmla="*/ f234 1 561978"/>
                <a:gd name="f317" fmla="*/ f235 1 677505"/>
                <a:gd name="f318" fmla="*/ f236 1 561978"/>
                <a:gd name="f319" fmla="*/ f237 1 677505"/>
                <a:gd name="f320" fmla="*/ f238 1 561978"/>
                <a:gd name="f321" fmla="*/ f239 1 561978"/>
                <a:gd name="f322" fmla="*/ f240 1 677505"/>
                <a:gd name="f323" fmla="*/ f241 1 561978"/>
                <a:gd name="f324" fmla="*/ f242 1 677505"/>
                <a:gd name="f325" fmla="*/ f243 1 561978"/>
                <a:gd name="f326" fmla="*/ f244 1 677505"/>
                <a:gd name="f327" fmla="*/ f245 1 561978"/>
                <a:gd name="f328" fmla="*/ f246 1 677505"/>
                <a:gd name="f329" fmla="*/ f247 1 561978"/>
                <a:gd name="f330" fmla="*/ f248 1 677505"/>
                <a:gd name="f331" fmla="*/ f249 1 561978"/>
                <a:gd name="f332" fmla="*/ f250 1 677505"/>
                <a:gd name="f333" fmla="*/ f251 1 561978"/>
                <a:gd name="f334" fmla="*/ f252 1 677505"/>
                <a:gd name="f335" fmla="*/ f253 1 561978"/>
                <a:gd name="f336" fmla="*/ f254 1 677505"/>
                <a:gd name="f337" fmla="*/ f255 1 561978"/>
                <a:gd name="f338" fmla="*/ f256 1 561978"/>
                <a:gd name="f339" fmla="*/ f257 1 561978"/>
                <a:gd name="f340" fmla="*/ f258 1 677505"/>
                <a:gd name="f341" fmla="*/ f259 1 561978"/>
                <a:gd name="f342" fmla="*/ f260 1 677505"/>
                <a:gd name="f343" fmla="*/ f261 1 561978"/>
                <a:gd name="f344" fmla="*/ f262 1 677505"/>
                <a:gd name="f345" fmla="*/ f263 1 561978"/>
                <a:gd name="f346" fmla="*/ f264 1 677505"/>
                <a:gd name="f347" fmla="*/ f265 1 561978"/>
                <a:gd name="f348" fmla="*/ f266 1 677505"/>
                <a:gd name="f349" fmla="*/ f267 1 561978"/>
                <a:gd name="f350" fmla="*/ f268 1 561978"/>
                <a:gd name="f351" fmla="*/ f269 1 677505"/>
                <a:gd name="f352" fmla="*/ f270 1 561978"/>
                <a:gd name="f353" fmla="*/ f271 1 677505"/>
                <a:gd name="f354" fmla="*/ f272 1 561978"/>
                <a:gd name="f355" fmla="*/ f273 1 677505"/>
                <a:gd name="f356" fmla="*/ f274 1 561978"/>
                <a:gd name="f357" fmla="*/ f275 1 677505"/>
                <a:gd name="f358" fmla="*/ f276 1 677505"/>
                <a:gd name="f359" fmla="*/ f277 1 561978"/>
                <a:gd name="f360" fmla="*/ f188 1 f195"/>
                <a:gd name="f361" fmla="*/ f189 1 f195"/>
                <a:gd name="f362" fmla="*/ f188 1 f196"/>
                <a:gd name="f363" fmla="*/ f190 1 f196"/>
                <a:gd name="f364" fmla="*/ f279 1 f195"/>
                <a:gd name="f365" fmla="*/ f280 1 f196"/>
                <a:gd name="f366" fmla="*/ f281 1 f195"/>
                <a:gd name="f367" fmla="*/ f282 1 f196"/>
                <a:gd name="f368" fmla="*/ f283 1 f195"/>
                <a:gd name="f369" fmla="*/ f284 1 f196"/>
                <a:gd name="f370" fmla="*/ f285 1 f195"/>
                <a:gd name="f371" fmla="*/ f286 1 f196"/>
                <a:gd name="f372" fmla="*/ f287 1 f195"/>
                <a:gd name="f373" fmla="*/ f288 1 f196"/>
                <a:gd name="f374" fmla="*/ f289 1 f195"/>
                <a:gd name="f375" fmla="*/ f290 1 f196"/>
                <a:gd name="f376" fmla="*/ f291 1 f195"/>
                <a:gd name="f377" fmla="*/ f292 1 f196"/>
                <a:gd name="f378" fmla="*/ f293 1 f195"/>
                <a:gd name="f379" fmla="*/ f294 1 f195"/>
                <a:gd name="f380" fmla="*/ f295 1 f196"/>
                <a:gd name="f381" fmla="*/ f296 1 f195"/>
                <a:gd name="f382" fmla="*/ f297 1 f196"/>
                <a:gd name="f383" fmla="*/ f298 1 f195"/>
                <a:gd name="f384" fmla="*/ f299 1 f196"/>
                <a:gd name="f385" fmla="*/ f300 1 f195"/>
                <a:gd name="f386" fmla="*/ f301 1 f196"/>
                <a:gd name="f387" fmla="*/ f302 1 f195"/>
                <a:gd name="f388" fmla="*/ f303 1 f196"/>
                <a:gd name="f389" fmla="*/ f304 1 f195"/>
                <a:gd name="f390" fmla="*/ f305 1 f196"/>
                <a:gd name="f391" fmla="*/ f306 1 f195"/>
                <a:gd name="f392" fmla="*/ f307 1 f196"/>
                <a:gd name="f393" fmla="*/ f308 1 f195"/>
                <a:gd name="f394" fmla="*/ f309 1 f196"/>
                <a:gd name="f395" fmla="*/ f310 1 f196"/>
                <a:gd name="f396" fmla="*/ f311 1 f195"/>
                <a:gd name="f397" fmla="*/ f312 1 f196"/>
                <a:gd name="f398" fmla="*/ f313 1 f195"/>
                <a:gd name="f399" fmla="*/ f314 1 f196"/>
                <a:gd name="f400" fmla="*/ f315 1 f195"/>
                <a:gd name="f401" fmla="*/ f316 1 f196"/>
                <a:gd name="f402" fmla="*/ f317 1 f195"/>
                <a:gd name="f403" fmla="*/ f318 1 f196"/>
                <a:gd name="f404" fmla="*/ f319 1 f195"/>
                <a:gd name="f405" fmla="*/ f320 1 f196"/>
                <a:gd name="f406" fmla="*/ f321 1 f196"/>
                <a:gd name="f407" fmla="*/ f322 1 f195"/>
                <a:gd name="f408" fmla="*/ f323 1 f196"/>
                <a:gd name="f409" fmla="*/ f324 1 f195"/>
                <a:gd name="f410" fmla="*/ f325 1 f196"/>
                <a:gd name="f411" fmla="*/ f326 1 f195"/>
                <a:gd name="f412" fmla="*/ f327 1 f196"/>
                <a:gd name="f413" fmla="*/ f328 1 f195"/>
                <a:gd name="f414" fmla="*/ f329 1 f196"/>
                <a:gd name="f415" fmla="*/ f330 1 f195"/>
                <a:gd name="f416" fmla="*/ f331 1 f196"/>
                <a:gd name="f417" fmla="*/ f332 1 f195"/>
                <a:gd name="f418" fmla="*/ f333 1 f196"/>
                <a:gd name="f419" fmla="*/ f334 1 f195"/>
                <a:gd name="f420" fmla="*/ f335 1 f196"/>
                <a:gd name="f421" fmla="*/ f336 1 f195"/>
                <a:gd name="f422" fmla="*/ f337 1 f196"/>
                <a:gd name="f423" fmla="*/ f338 1 f196"/>
                <a:gd name="f424" fmla="*/ f339 1 f196"/>
                <a:gd name="f425" fmla="*/ f340 1 f195"/>
                <a:gd name="f426" fmla="*/ f341 1 f196"/>
                <a:gd name="f427" fmla="*/ f342 1 f195"/>
                <a:gd name="f428" fmla="*/ f343 1 f196"/>
                <a:gd name="f429" fmla="*/ f344 1 f195"/>
                <a:gd name="f430" fmla="*/ f345 1 f196"/>
                <a:gd name="f431" fmla="*/ f346 1 f195"/>
                <a:gd name="f432" fmla="*/ f347 1 f196"/>
                <a:gd name="f433" fmla="*/ f348 1 f195"/>
                <a:gd name="f434" fmla="*/ f349 1 f196"/>
                <a:gd name="f435" fmla="*/ f350 1 f196"/>
                <a:gd name="f436" fmla="*/ f351 1 f195"/>
                <a:gd name="f437" fmla="*/ f352 1 f196"/>
                <a:gd name="f438" fmla="*/ f353 1 f195"/>
                <a:gd name="f439" fmla="*/ f354 1 f196"/>
                <a:gd name="f440" fmla="*/ f355 1 f195"/>
                <a:gd name="f441" fmla="*/ f356 1 f196"/>
                <a:gd name="f442" fmla="*/ f357 1 f195"/>
                <a:gd name="f443" fmla="*/ f358 1 f195"/>
                <a:gd name="f444" fmla="*/ f359 1 f196"/>
                <a:gd name="f445" fmla="*/ f360 f186 1"/>
                <a:gd name="f446" fmla="*/ f361 f186 1"/>
                <a:gd name="f447" fmla="*/ f363 f187 1"/>
                <a:gd name="f448" fmla="*/ f362 f187 1"/>
                <a:gd name="f449" fmla="*/ f364 f186 1"/>
                <a:gd name="f450" fmla="*/ f365 f187 1"/>
                <a:gd name="f451" fmla="*/ f366 f186 1"/>
                <a:gd name="f452" fmla="*/ f367 f187 1"/>
                <a:gd name="f453" fmla="*/ f368 f186 1"/>
                <a:gd name="f454" fmla="*/ f369 f187 1"/>
                <a:gd name="f455" fmla="*/ f370 f186 1"/>
                <a:gd name="f456" fmla="*/ f371 f187 1"/>
                <a:gd name="f457" fmla="*/ f372 f186 1"/>
                <a:gd name="f458" fmla="*/ f373 f187 1"/>
                <a:gd name="f459" fmla="*/ f374 f186 1"/>
                <a:gd name="f460" fmla="*/ f375 f187 1"/>
                <a:gd name="f461" fmla="*/ f376 f186 1"/>
                <a:gd name="f462" fmla="*/ f377 f187 1"/>
                <a:gd name="f463" fmla="*/ f378 f186 1"/>
                <a:gd name="f464" fmla="*/ f379 f186 1"/>
                <a:gd name="f465" fmla="*/ f380 f187 1"/>
                <a:gd name="f466" fmla="*/ f381 f186 1"/>
                <a:gd name="f467" fmla="*/ f382 f187 1"/>
                <a:gd name="f468" fmla="*/ f383 f186 1"/>
                <a:gd name="f469" fmla="*/ f384 f187 1"/>
                <a:gd name="f470" fmla="*/ f385 f186 1"/>
                <a:gd name="f471" fmla="*/ f386 f187 1"/>
                <a:gd name="f472" fmla="*/ f387 f186 1"/>
                <a:gd name="f473" fmla="*/ f388 f187 1"/>
                <a:gd name="f474" fmla="*/ f389 f186 1"/>
                <a:gd name="f475" fmla="*/ f390 f187 1"/>
                <a:gd name="f476" fmla="*/ f391 f186 1"/>
                <a:gd name="f477" fmla="*/ f392 f187 1"/>
                <a:gd name="f478" fmla="*/ f393 f186 1"/>
                <a:gd name="f479" fmla="*/ f394 f187 1"/>
                <a:gd name="f480" fmla="*/ f395 f187 1"/>
                <a:gd name="f481" fmla="*/ f396 f186 1"/>
                <a:gd name="f482" fmla="*/ f397 f187 1"/>
                <a:gd name="f483" fmla="*/ f398 f186 1"/>
                <a:gd name="f484" fmla="*/ f399 f187 1"/>
                <a:gd name="f485" fmla="*/ f400 f186 1"/>
                <a:gd name="f486" fmla="*/ f401 f187 1"/>
                <a:gd name="f487" fmla="*/ f402 f186 1"/>
                <a:gd name="f488" fmla="*/ f403 f187 1"/>
                <a:gd name="f489" fmla="*/ f404 f186 1"/>
                <a:gd name="f490" fmla="*/ f405 f187 1"/>
                <a:gd name="f491" fmla="*/ f406 f187 1"/>
                <a:gd name="f492" fmla="*/ f407 f186 1"/>
                <a:gd name="f493" fmla="*/ f408 f187 1"/>
                <a:gd name="f494" fmla="*/ f409 f186 1"/>
                <a:gd name="f495" fmla="*/ f410 f187 1"/>
                <a:gd name="f496" fmla="*/ f411 f186 1"/>
                <a:gd name="f497" fmla="*/ f412 f187 1"/>
                <a:gd name="f498" fmla="*/ f413 f186 1"/>
                <a:gd name="f499" fmla="*/ f414 f187 1"/>
                <a:gd name="f500" fmla="*/ f415 f186 1"/>
                <a:gd name="f501" fmla="*/ f416 f187 1"/>
                <a:gd name="f502" fmla="*/ f417 f186 1"/>
                <a:gd name="f503" fmla="*/ f418 f187 1"/>
                <a:gd name="f504" fmla="*/ f419 f186 1"/>
                <a:gd name="f505" fmla="*/ f420 f187 1"/>
                <a:gd name="f506" fmla="*/ f421 f186 1"/>
                <a:gd name="f507" fmla="*/ f422 f187 1"/>
                <a:gd name="f508" fmla="*/ f423 f187 1"/>
                <a:gd name="f509" fmla="*/ f424 f187 1"/>
                <a:gd name="f510" fmla="*/ f425 f186 1"/>
                <a:gd name="f511" fmla="*/ f426 f187 1"/>
                <a:gd name="f512" fmla="*/ f427 f186 1"/>
                <a:gd name="f513" fmla="*/ f428 f187 1"/>
                <a:gd name="f514" fmla="*/ f429 f186 1"/>
                <a:gd name="f515" fmla="*/ f430 f187 1"/>
                <a:gd name="f516" fmla="*/ f431 f186 1"/>
                <a:gd name="f517" fmla="*/ f432 f187 1"/>
                <a:gd name="f518" fmla="*/ f433 f186 1"/>
                <a:gd name="f519" fmla="*/ f434 f187 1"/>
                <a:gd name="f520" fmla="*/ f435 f187 1"/>
                <a:gd name="f521" fmla="*/ f436 f186 1"/>
                <a:gd name="f522" fmla="*/ f437 f187 1"/>
                <a:gd name="f523" fmla="*/ f438 f186 1"/>
                <a:gd name="f524" fmla="*/ f439 f187 1"/>
                <a:gd name="f525" fmla="*/ f440 f186 1"/>
                <a:gd name="f526" fmla="*/ f441 f187 1"/>
                <a:gd name="f527" fmla="*/ f442 f186 1"/>
                <a:gd name="f528" fmla="*/ f443 f186 1"/>
                <a:gd name="f529" fmla="*/ f444 f18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78">
                  <a:pos x="f449" y="f450"/>
                </a:cxn>
                <a:cxn ang="f278">
                  <a:pos x="f451" y="f452"/>
                </a:cxn>
                <a:cxn ang="f278">
                  <a:pos x="f453" y="f454"/>
                </a:cxn>
                <a:cxn ang="f278">
                  <a:pos x="f455" y="f456"/>
                </a:cxn>
                <a:cxn ang="f278">
                  <a:pos x="f457" y="f458"/>
                </a:cxn>
                <a:cxn ang="f278">
                  <a:pos x="f459" y="f460"/>
                </a:cxn>
                <a:cxn ang="f278">
                  <a:pos x="f461" y="f462"/>
                </a:cxn>
                <a:cxn ang="f278">
                  <a:pos x="f463" y="f462"/>
                </a:cxn>
                <a:cxn ang="f278">
                  <a:pos x="f464" y="f465"/>
                </a:cxn>
                <a:cxn ang="f278">
                  <a:pos x="f466" y="f467"/>
                </a:cxn>
                <a:cxn ang="f278">
                  <a:pos x="f468" y="f469"/>
                </a:cxn>
                <a:cxn ang="f278">
                  <a:pos x="f470" y="f471"/>
                </a:cxn>
                <a:cxn ang="f278">
                  <a:pos x="f472" y="f473"/>
                </a:cxn>
                <a:cxn ang="f278">
                  <a:pos x="f474" y="f475"/>
                </a:cxn>
                <a:cxn ang="f278">
                  <a:pos x="f476" y="f477"/>
                </a:cxn>
                <a:cxn ang="f278">
                  <a:pos x="f478" y="f479"/>
                </a:cxn>
                <a:cxn ang="f278">
                  <a:pos x="f478" y="f480"/>
                </a:cxn>
                <a:cxn ang="f278">
                  <a:pos x="f481" y="f482"/>
                </a:cxn>
                <a:cxn ang="f278">
                  <a:pos x="f483" y="f484"/>
                </a:cxn>
                <a:cxn ang="f278">
                  <a:pos x="f485" y="f486"/>
                </a:cxn>
                <a:cxn ang="f278">
                  <a:pos x="f487" y="f488"/>
                </a:cxn>
                <a:cxn ang="f278">
                  <a:pos x="f489" y="f490"/>
                </a:cxn>
                <a:cxn ang="f278">
                  <a:pos x="f489" y="f491"/>
                </a:cxn>
                <a:cxn ang="f278">
                  <a:pos x="f492" y="f493"/>
                </a:cxn>
                <a:cxn ang="f278">
                  <a:pos x="f494" y="f495"/>
                </a:cxn>
                <a:cxn ang="f278">
                  <a:pos x="f496" y="f497"/>
                </a:cxn>
                <a:cxn ang="f278">
                  <a:pos x="f498" y="f499"/>
                </a:cxn>
                <a:cxn ang="f278">
                  <a:pos x="f500" y="f501"/>
                </a:cxn>
                <a:cxn ang="f278">
                  <a:pos x="f502" y="f503"/>
                </a:cxn>
                <a:cxn ang="f278">
                  <a:pos x="f504" y="f480"/>
                </a:cxn>
                <a:cxn ang="f278">
                  <a:pos x="f504" y="f505"/>
                </a:cxn>
                <a:cxn ang="f278">
                  <a:pos x="f506" y="f507"/>
                </a:cxn>
                <a:cxn ang="f278">
                  <a:pos x="f494" y="f508"/>
                </a:cxn>
                <a:cxn ang="f278">
                  <a:pos x="f506" y="f509"/>
                </a:cxn>
                <a:cxn ang="f278">
                  <a:pos x="f510" y="f511"/>
                </a:cxn>
                <a:cxn ang="f278">
                  <a:pos x="f512" y="f513"/>
                </a:cxn>
                <a:cxn ang="f278">
                  <a:pos x="f514" y="f515"/>
                </a:cxn>
                <a:cxn ang="f278">
                  <a:pos x="f516" y="f517"/>
                </a:cxn>
                <a:cxn ang="f278">
                  <a:pos x="f518" y="f519"/>
                </a:cxn>
                <a:cxn ang="f278">
                  <a:pos x="f463" y="f520"/>
                </a:cxn>
                <a:cxn ang="f278">
                  <a:pos x="f461" y="f520"/>
                </a:cxn>
                <a:cxn ang="f278">
                  <a:pos x="f521" y="f522"/>
                </a:cxn>
                <a:cxn ang="f278">
                  <a:pos x="f523" y="f524"/>
                </a:cxn>
                <a:cxn ang="f278">
                  <a:pos x="f525" y="f526"/>
                </a:cxn>
                <a:cxn ang="f278">
                  <a:pos x="f527" y="f513"/>
                </a:cxn>
                <a:cxn ang="f278">
                  <a:pos x="f528" y="f529"/>
                </a:cxn>
                <a:cxn ang="f278">
                  <a:pos x="f506" y="f509"/>
                </a:cxn>
              </a:cxnLst>
              <a:rect l="f445" t="f448" r="f446" b="f447"/>
              <a:pathLst>
                <a:path w="677505" h="561978">
                  <a:moveTo>
                    <a:pt x="f8" y="f9"/>
                  </a:moveTo>
                  <a:cubicBezTo>
                    <a:pt x="f10" y="f11"/>
                    <a:pt x="f12" y="f13"/>
                    <a:pt x="f14" y="f15"/>
                  </a:cubicBezTo>
                  <a:cubicBezTo>
                    <a:pt x="f16" y="f17"/>
                    <a:pt x="f18" y="f19"/>
                    <a:pt x="f20" y="f21"/>
                  </a:cubicBezTo>
                  <a:lnTo>
                    <a:pt x="f22" y="f23"/>
                  </a:lnTo>
                  <a:lnTo>
                    <a:pt x="f24" y="f25"/>
                  </a:lnTo>
                  <a:lnTo>
                    <a:pt x="f26" y="f27"/>
                  </a:lnTo>
                  <a:cubicBezTo>
                    <a:pt x="f28" y="f29"/>
                    <a:pt x="f30" y="f31"/>
                    <a:pt x="f32" y="f33"/>
                  </a:cubicBezTo>
                  <a:lnTo>
                    <a:pt x="f34" y="f33"/>
                  </a:lnTo>
                  <a:cubicBezTo>
                    <a:pt x="f35" y="f36"/>
                    <a:pt x="f37" y="f38"/>
                    <a:pt x="f39" y="f40"/>
                  </a:cubicBezTo>
                  <a:lnTo>
                    <a:pt x="f41" y="f42"/>
                  </a:lnTo>
                  <a:lnTo>
                    <a:pt x="f43" y="f44"/>
                  </a:lnTo>
                  <a:lnTo>
                    <a:pt x="f45" y="f46"/>
                  </a:lnTo>
                  <a:cubicBezTo>
                    <a:pt x="f47" y="f48"/>
                    <a:pt x="f49" y="f50"/>
                    <a:pt x="f51" y="f52"/>
                  </a:cubicBezTo>
                  <a:cubicBezTo>
                    <a:pt x="f53" y="f54"/>
                    <a:pt x="f55" y="f56"/>
                    <a:pt x="f57" y="f58"/>
                  </a:cubicBezTo>
                  <a:lnTo>
                    <a:pt x="f59" y="f60"/>
                  </a:lnTo>
                  <a:cubicBezTo>
                    <a:pt x="f61" y="f62"/>
                    <a:pt x="f63" y="f64"/>
                    <a:pt x="f65" y="f66"/>
                  </a:cubicBezTo>
                  <a:lnTo>
                    <a:pt x="f65" y="f67"/>
                  </a:lnTo>
                  <a:cubicBezTo>
                    <a:pt x="f68" y="f69"/>
                    <a:pt x="f70" y="f71"/>
                    <a:pt x="f72" y="f73"/>
                  </a:cubicBezTo>
                  <a:lnTo>
                    <a:pt x="f74" y="f75"/>
                  </a:lnTo>
                  <a:cubicBezTo>
                    <a:pt x="f76" y="f77"/>
                    <a:pt x="f78" y="f79"/>
                    <a:pt x="f80" y="f81"/>
                  </a:cubicBezTo>
                  <a:lnTo>
                    <a:pt x="f82" y="f83"/>
                  </a:lnTo>
                  <a:cubicBezTo>
                    <a:pt x="f84" y="f85"/>
                    <a:pt x="f86" y="f87"/>
                    <a:pt x="f88" y="f89"/>
                  </a:cubicBezTo>
                  <a:lnTo>
                    <a:pt x="f88" y="f90"/>
                  </a:lnTo>
                  <a:cubicBezTo>
                    <a:pt x="f91" y="f92"/>
                    <a:pt x="f93" y="f94"/>
                    <a:pt x="f95" y="f96"/>
                  </a:cubicBezTo>
                  <a:close/>
                  <a:moveTo>
                    <a:pt x="f97" y="f98"/>
                  </a:moveTo>
                  <a:cubicBezTo>
                    <a:pt x="f99" y="f100"/>
                    <a:pt x="f101" y="f102"/>
                    <a:pt x="f103" y="f104"/>
                  </a:cubicBezTo>
                  <a:lnTo>
                    <a:pt x="f105" y="f106"/>
                  </a:lnTo>
                  <a:cubicBezTo>
                    <a:pt x="f107" y="f108"/>
                    <a:pt x="f109" y="f110"/>
                    <a:pt x="f111" y="f112"/>
                  </a:cubicBezTo>
                  <a:lnTo>
                    <a:pt x="f113" y="f114"/>
                  </a:lnTo>
                  <a:cubicBezTo>
                    <a:pt x="f115" y="f116"/>
                    <a:pt x="f117" y="f118"/>
                    <a:pt x="f119" y="f67"/>
                  </a:cubicBezTo>
                  <a:lnTo>
                    <a:pt x="f119" y="f120"/>
                  </a:lnTo>
                  <a:cubicBezTo>
                    <a:pt x="f121" y="f122"/>
                    <a:pt x="f123" y="f124"/>
                    <a:pt x="f125" y="f126"/>
                  </a:cubicBezTo>
                  <a:cubicBezTo>
                    <a:pt x="f127" y="f128"/>
                    <a:pt x="f129" y="f130"/>
                    <a:pt x="f97" y="f131"/>
                  </a:cubicBezTo>
                  <a:close/>
                  <a:moveTo>
                    <a:pt x="f125" y="f132"/>
                  </a:moveTo>
                  <a:cubicBezTo>
                    <a:pt x="f133" y="f134"/>
                    <a:pt x="f135" y="f136"/>
                    <a:pt x="f137" y="f138"/>
                  </a:cubicBezTo>
                  <a:lnTo>
                    <a:pt x="f139" y="f140"/>
                  </a:lnTo>
                  <a:cubicBezTo>
                    <a:pt x="f141" y="f142"/>
                    <a:pt x="f143" y="f144"/>
                    <a:pt x="f145" y="f146"/>
                  </a:cubicBezTo>
                  <a:cubicBezTo>
                    <a:pt x="f147" y="f148"/>
                    <a:pt x="f149" y="f150"/>
                    <a:pt x="f151" y="f152"/>
                  </a:cubicBezTo>
                  <a:lnTo>
                    <a:pt x="f153" y="f154"/>
                  </a:lnTo>
                  <a:cubicBezTo>
                    <a:pt x="f155" y="f156"/>
                    <a:pt x="f157" y="f158"/>
                    <a:pt x="f34" y="f159"/>
                  </a:cubicBezTo>
                  <a:lnTo>
                    <a:pt x="f32" y="f159"/>
                  </a:lnTo>
                  <a:cubicBezTo>
                    <a:pt x="f160" y="f161"/>
                    <a:pt x="f162" y="f163"/>
                    <a:pt x="f164" y="f165"/>
                  </a:cubicBezTo>
                  <a:lnTo>
                    <a:pt x="f166" y="f167"/>
                  </a:lnTo>
                  <a:cubicBezTo>
                    <a:pt x="f168" y="f169"/>
                    <a:pt x="f170" y="f171"/>
                    <a:pt x="f172" y="f173"/>
                  </a:cubicBezTo>
                  <a:cubicBezTo>
                    <a:pt x="f174" y="f175"/>
                    <a:pt x="f176" y="f177"/>
                    <a:pt x="f178" y="f140"/>
                  </a:cubicBezTo>
                  <a:lnTo>
                    <a:pt x="f179" y="f180"/>
                  </a:lnTo>
                  <a:cubicBezTo>
                    <a:pt x="f181" y="f182"/>
                    <a:pt x="f183" y="f184"/>
                    <a:pt x="f125" y="f132"/>
                  </a:cubicBezTo>
                  <a:close/>
                </a:path>
              </a:pathLst>
            </a:custGeom>
            <a:gradFill>
              <a:gsLst>
                <a:gs pos="0">
                  <a:srgbClr val="3A5BE0"/>
                </a:gs>
                <a:gs pos="100000">
                  <a:srgbClr val="2441BF"/>
                </a:gs>
              </a:gsLst>
              <a:lin ang="10800000"/>
            </a:gra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42" name="Freeform: Shape 22">
              <a:extLst>
                <a:ext uri="{FF2B5EF4-FFF2-40B4-BE49-F238E27FC236}">
                  <a16:creationId xmlns:a16="http://schemas.microsoft.com/office/drawing/2014/main" id="{CA483668-57B5-796B-C630-C5F477E4AE5D}"/>
                </a:ext>
              </a:extLst>
            </p:cNvPr>
            <p:cNvSpPr/>
            <p:nvPr/>
          </p:nvSpPr>
          <p:spPr>
            <a:xfrm>
              <a:off x="934388" y="1050133"/>
              <a:ext cx="103702" cy="69412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70830"/>
                <a:gd name="f7" fmla="val 114341"/>
                <a:gd name="f8" fmla="val 19088"/>
                <a:gd name="f9" fmla="val 47581"/>
                <a:gd name="f10" fmla="val 19063"/>
                <a:gd name="f11" fmla="val 43400"/>
                <a:gd name="f12" fmla="val 20626"/>
                <a:gd name="f13" fmla="val 39366"/>
                <a:gd name="f14" fmla="val 23460"/>
                <a:gd name="f15" fmla="val 36294"/>
                <a:gd name="f16" fmla="val 26986"/>
                <a:gd name="f17" fmla="val 33804"/>
                <a:gd name="f18" fmla="val 30806"/>
                <a:gd name="f19" fmla="val 31760"/>
                <a:gd name="f20" fmla="val 34833"/>
                <a:gd name="f21" fmla="val 30207"/>
                <a:gd name="f22" fmla="val 67580"/>
                <a:gd name="f23" fmla="val 15227"/>
                <a:gd name="f24" fmla="val 105249"/>
                <a:gd name="f25" fmla="val 15367"/>
                <a:gd name="f26" fmla="val 137884"/>
                <a:gd name="f27" fmla="val 30588"/>
                <a:gd name="f28" fmla="val 141201"/>
                <a:gd name="f29" fmla="val 31931"/>
                <a:gd name="f30" fmla="val 144303"/>
                <a:gd name="f31" fmla="val 33750"/>
                <a:gd name="f32" fmla="val 147095"/>
                <a:gd name="f33" fmla="val 35989"/>
                <a:gd name="f34" fmla="val 150108"/>
                <a:gd name="f35" fmla="val 39094"/>
                <a:gd name="f36" fmla="val 151790"/>
                <a:gd name="f37" fmla="val 43254"/>
                <a:gd name="f38" fmla="val 151781"/>
                <a:gd name="f39" fmla="val 114342"/>
                <a:gd name="f40" fmla="val 170831"/>
                <a:gd name="f41" fmla="val 38141"/>
                <a:gd name="f42" fmla="val 167090"/>
                <a:gd name="f43" fmla="val 29085"/>
                <a:gd name="f44" fmla="val 160430"/>
                <a:gd name="f45" fmla="val 22397"/>
                <a:gd name="f46" fmla="val 156161"/>
                <a:gd name="f47" fmla="val 18637"/>
                <a:gd name="f48" fmla="val 151314"/>
                <a:gd name="f49" fmla="val 15591"/>
                <a:gd name="f50" fmla="val 146075"/>
                <a:gd name="f51" fmla="val 13377"/>
                <a:gd name="f52" fmla="val 108391"/>
                <a:gd name="f53" fmla="val -4257"/>
                <a:gd name="f54" fmla="val 64865"/>
                <a:gd name="f55" fmla="val -4466"/>
                <a:gd name="f56" fmla="val 27013"/>
                <a:gd name="f57" fmla="val 12805"/>
                <a:gd name="f58" fmla="val 21066"/>
                <a:gd name="f59" fmla="val 15156"/>
                <a:gd name="f60" fmla="val 15494"/>
                <a:gd name="f61" fmla="val 18365"/>
                <a:gd name="f62" fmla="val 10478"/>
                <a:gd name="f63" fmla="val 22330"/>
                <a:gd name="f64" fmla="val 3778"/>
                <a:gd name="f65" fmla="val 29031"/>
                <a:gd name="f66" fmla="val 10"/>
                <a:gd name="f67" fmla="val 38115"/>
                <a:gd name="f68" fmla="val 47590"/>
                <a:gd name="f69" fmla="val 19050"/>
                <a:gd name="f70" fmla="+- 0 0 -90"/>
                <a:gd name="f71" fmla="*/ f3 1 170830"/>
                <a:gd name="f72" fmla="*/ f4 1 114341"/>
                <a:gd name="f73" fmla="val f5"/>
                <a:gd name="f74" fmla="val f6"/>
                <a:gd name="f75" fmla="val f7"/>
                <a:gd name="f76" fmla="*/ f70 f0 1"/>
                <a:gd name="f77" fmla="+- f75 0 f73"/>
                <a:gd name="f78" fmla="+- f74 0 f73"/>
                <a:gd name="f79" fmla="*/ f76 1 f2"/>
                <a:gd name="f80" fmla="*/ f78 1 170830"/>
                <a:gd name="f81" fmla="*/ f77 1 114341"/>
                <a:gd name="f82" fmla="*/ 19088 f78 1"/>
                <a:gd name="f83" fmla="*/ 47581 f77 1"/>
                <a:gd name="f84" fmla="*/ 23460 f78 1"/>
                <a:gd name="f85" fmla="*/ 36294 f77 1"/>
                <a:gd name="f86" fmla="*/ 34833 f78 1"/>
                <a:gd name="f87" fmla="*/ 30207 f77 1"/>
                <a:gd name="f88" fmla="*/ 137884 f78 1"/>
                <a:gd name="f89" fmla="*/ 30588 f77 1"/>
                <a:gd name="f90" fmla="*/ 147095 f78 1"/>
                <a:gd name="f91" fmla="*/ 35989 f77 1"/>
                <a:gd name="f92" fmla="*/ 151781 f78 1"/>
                <a:gd name="f93" fmla="*/ 114342 f77 1"/>
                <a:gd name="f94" fmla="*/ 170831 f78 1"/>
                <a:gd name="f95" fmla="*/ 160430 f78 1"/>
                <a:gd name="f96" fmla="*/ 22397 f77 1"/>
                <a:gd name="f97" fmla="*/ 146075 f78 1"/>
                <a:gd name="f98" fmla="*/ 13377 f77 1"/>
                <a:gd name="f99" fmla="*/ 27013 f78 1"/>
                <a:gd name="f100" fmla="*/ 12805 f77 1"/>
                <a:gd name="f101" fmla="*/ 10478 f78 1"/>
                <a:gd name="f102" fmla="*/ 22330 f77 1"/>
                <a:gd name="f103" fmla="*/ 0 f78 1"/>
                <a:gd name="f104" fmla="*/ 47590 f77 1"/>
                <a:gd name="f105" fmla="*/ 19050 f78 1"/>
                <a:gd name="f106" fmla="+- f79 0 f1"/>
                <a:gd name="f107" fmla="*/ f82 1 170830"/>
                <a:gd name="f108" fmla="*/ f83 1 114341"/>
                <a:gd name="f109" fmla="*/ f84 1 170830"/>
                <a:gd name="f110" fmla="*/ f85 1 114341"/>
                <a:gd name="f111" fmla="*/ f86 1 170830"/>
                <a:gd name="f112" fmla="*/ f87 1 114341"/>
                <a:gd name="f113" fmla="*/ f88 1 170830"/>
                <a:gd name="f114" fmla="*/ f89 1 114341"/>
                <a:gd name="f115" fmla="*/ f90 1 170830"/>
                <a:gd name="f116" fmla="*/ f91 1 114341"/>
                <a:gd name="f117" fmla="*/ f92 1 170830"/>
                <a:gd name="f118" fmla="*/ f93 1 114341"/>
                <a:gd name="f119" fmla="*/ f94 1 170830"/>
                <a:gd name="f120" fmla="*/ f95 1 170830"/>
                <a:gd name="f121" fmla="*/ f96 1 114341"/>
                <a:gd name="f122" fmla="*/ f97 1 170830"/>
                <a:gd name="f123" fmla="*/ f98 1 114341"/>
                <a:gd name="f124" fmla="*/ f99 1 170830"/>
                <a:gd name="f125" fmla="*/ f100 1 114341"/>
                <a:gd name="f126" fmla="*/ f101 1 170830"/>
                <a:gd name="f127" fmla="*/ f102 1 114341"/>
                <a:gd name="f128" fmla="*/ f103 1 170830"/>
                <a:gd name="f129" fmla="*/ f104 1 114341"/>
                <a:gd name="f130" fmla="*/ f105 1 170830"/>
                <a:gd name="f131" fmla="*/ f73 1 f80"/>
                <a:gd name="f132" fmla="*/ f74 1 f80"/>
                <a:gd name="f133" fmla="*/ f73 1 f81"/>
                <a:gd name="f134" fmla="*/ f75 1 f81"/>
                <a:gd name="f135" fmla="*/ f107 1 f80"/>
                <a:gd name="f136" fmla="*/ f108 1 f81"/>
                <a:gd name="f137" fmla="*/ f109 1 f80"/>
                <a:gd name="f138" fmla="*/ f110 1 f81"/>
                <a:gd name="f139" fmla="*/ f111 1 f80"/>
                <a:gd name="f140" fmla="*/ f112 1 f81"/>
                <a:gd name="f141" fmla="*/ f113 1 f80"/>
                <a:gd name="f142" fmla="*/ f114 1 f81"/>
                <a:gd name="f143" fmla="*/ f115 1 f80"/>
                <a:gd name="f144" fmla="*/ f116 1 f81"/>
                <a:gd name="f145" fmla="*/ f117 1 f80"/>
                <a:gd name="f146" fmla="*/ f118 1 f81"/>
                <a:gd name="f147" fmla="*/ f119 1 f80"/>
                <a:gd name="f148" fmla="*/ f120 1 f80"/>
                <a:gd name="f149" fmla="*/ f121 1 f81"/>
                <a:gd name="f150" fmla="*/ f122 1 f80"/>
                <a:gd name="f151" fmla="*/ f123 1 f81"/>
                <a:gd name="f152" fmla="*/ f124 1 f80"/>
                <a:gd name="f153" fmla="*/ f125 1 f81"/>
                <a:gd name="f154" fmla="*/ f126 1 f80"/>
                <a:gd name="f155" fmla="*/ f127 1 f81"/>
                <a:gd name="f156" fmla="*/ f128 1 f80"/>
                <a:gd name="f157" fmla="*/ f129 1 f81"/>
                <a:gd name="f158" fmla="*/ f130 1 f80"/>
                <a:gd name="f159" fmla="*/ f131 f71 1"/>
                <a:gd name="f160" fmla="*/ f132 f71 1"/>
                <a:gd name="f161" fmla="*/ f134 f72 1"/>
                <a:gd name="f162" fmla="*/ f133 f72 1"/>
                <a:gd name="f163" fmla="*/ f135 f71 1"/>
                <a:gd name="f164" fmla="*/ f136 f72 1"/>
                <a:gd name="f165" fmla="*/ f137 f71 1"/>
                <a:gd name="f166" fmla="*/ f138 f72 1"/>
                <a:gd name="f167" fmla="*/ f139 f71 1"/>
                <a:gd name="f168" fmla="*/ f140 f72 1"/>
                <a:gd name="f169" fmla="*/ f141 f71 1"/>
                <a:gd name="f170" fmla="*/ f142 f72 1"/>
                <a:gd name="f171" fmla="*/ f143 f71 1"/>
                <a:gd name="f172" fmla="*/ f144 f72 1"/>
                <a:gd name="f173" fmla="*/ f145 f71 1"/>
                <a:gd name="f174" fmla="*/ f146 f72 1"/>
                <a:gd name="f175" fmla="*/ f147 f71 1"/>
                <a:gd name="f176" fmla="*/ f148 f71 1"/>
                <a:gd name="f177" fmla="*/ f149 f72 1"/>
                <a:gd name="f178" fmla="*/ f150 f71 1"/>
                <a:gd name="f179" fmla="*/ f151 f72 1"/>
                <a:gd name="f180" fmla="*/ f152 f71 1"/>
                <a:gd name="f181" fmla="*/ f153 f72 1"/>
                <a:gd name="f182" fmla="*/ f154 f71 1"/>
                <a:gd name="f183" fmla="*/ f155 f72 1"/>
                <a:gd name="f184" fmla="*/ f156 f71 1"/>
                <a:gd name="f185" fmla="*/ f157 f72 1"/>
                <a:gd name="f186" fmla="*/ f158 f7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106">
                  <a:pos x="f163" y="f164"/>
                </a:cxn>
                <a:cxn ang="f106">
                  <a:pos x="f165" y="f166"/>
                </a:cxn>
                <a:cxn ang="f106">
                  <a:pos x="f167" y="f168"/>
                </a:cxn>
                <a:cxn ang="f106">
                  <a:pos x="f169" y="f170"/>
                </a:cxn>
                <a:cxn ang="f106">
                  <a:pos x="f171" y="f172"/>
                </a:cxn>
                <a:cxn ang="f106">
                  <a:pos x="f173" y="f164"/>
                </a:cxn>
                <a:cxn ang="f106">
                  <a:pos x="f173" y="f174"/>
                </a:cxn>
                <a:cxn ang="f106">
                  <a:pos x="f175" y="f174"/>
                </a:cxn>
                <a:cxn ang="f106">
                  <a:pos x="f175" y="f164"/>
                </a:cxn>
                <a:cxn ang="f106">
                  <a:pos x="f176" y="f177"/>
                </a:cxn>
                <a:cxn ang="f106">
                  <a:pos x="f178" y="f179"/>
                </a:cxn>
                <a:cxn ang="f106">
                  <a:pos x="f180" y="f181"/>
                </a:cxn>
                <a:cxn ang="f106">
                  <a:pos x="f182" y="f183"/>
                </a:cxn>
                <a:cxn ang="f106">
                  <a:pos x="f184" y="f185"/>
                </a:cxn>
                <a:cxn ang="f106">
                  <a:pos x="f184" y="f174"/>
                </a:cxn>
                <a:cxn ang="f106">
                  <a:pos x="f186" y="f174"/>
                </a:cxn>
              </a:cxnLst>
              <a:rect l="f159" t="f162" r="f160" b="f161"/>
              <a:pathLst>
                <a:path w="170830" h="114341">
                  <a:moveTo>
                    <a:pt x="f8" y="f9"/>
                  </a:moveTo>
                  <a:cubicBezTo>
                    <a:pt x="f10" y="f11"/>
                    <a:pt x="f12" y="f13"/>
                    <a:pt x="f14" y="f15"/>
                  </a:cubicBezTo>
                  <a:cubicBezTo>
                    <a:pt x="f16" y="f17"/>
                    <a:pt x="f18" y="f19"/>
                    <a:pt x="f20" y="f21"/>
                  </a:cubicBezTo>
                  <a:cubicBezTo>
                    <a:pt x="f22" y="f23"/>
                    <a:pt x="f24" y="f25"/>
                    <a:pt x="f26" y="f27"/>
                  </a:cubicBezTo>
                  <a:cubicBezTo>
                    <a:pt x="f28" y="f29"/>
                    <a:pt x="f30" y="f31"/>
                    <a:pt x="f32" y="f33"/>
                  </a:cubicBezTo>
                  <a:cubicBezTo>
                    <a:pt x="f34" y="f35"/>
                    <a:pt x="f36" y="f37"/>
                    <a:pt x="f38" y="f9"/>
                  </a:cubicBezTo>
                  <a:lnTo>
                    <a:pt x="f38" y="f39"/>
                  </a:lnTo>
                  <a:lnTo>
                    <a:pt x="f40" y="f39"/>
                  </a:lnTo>
                  <a:lnTo>
                    <a:pt x="f40" y="f9"/>
                  </a:lnTo>
                  <a:cubicBezTo>
                    <a:pt x="f40" y="f41"/>
                    <a:pt x="f42" y="f43"/>
                    <a:pt x="f44" y="f45"/>
                  </a:cubicBezTo>
                  <a:cubicBezTo>
                    <a:pt x="f46" y="f47"/>
                    <a:pt x="f48" y="f49"/>
                    <a:pt x="f50" y="f51"/>
                  </a:cubicBezTo>
                  <a:cubicBezTo>
                    <a:pt x="f52" y="f53"/>
                    <a:pt x="f54" y="f55"/>
                    <a:pt x="f56" y="f57"/>
                  </a:cubicBezTo>
                  <a:cubicBezTo>
                    <a:pt x="f58" y="f59"/>
                    <a:pt x="f60" y="f61"/>
                    <a:pt x="f62" y="f63"/>
                  </a:cubicBezTo>
                  <a:cubicBezTo>
                    <a:pt x="f64" y="f65"/>
                    <a:pt x="f66" y="f67"/>
                    <a:pt x="f5" y="f68"/>
                  </a:cubicBezTo>
                  <a:lnTo>
                    <a:pt x="f5" y="f39"/>
                  </a:lnTo>
                  <a:lnTo>
                    <a:pt x="f69" y="f39"/>
                  </a:lnTo>
                  <a:close/>
                </a:path>
              </a:pathLst>
            </a:custGeom>
            <a:gradFill>
              <a:gsLst>
                <a:gs pos="0">
                  <a:srgbClr val="3A5BE0"/>
                </a:gs>
                <a:gs pos="100000">
                  <a:srgbClr val="2441BF"/>
                </a:gs>
              </a:gsLst>
              <a:lin ang="10800000"/>
            </a:gra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</p:grpSp>
      <p:sp>
        <p:nvSpPr>
          <p:cNvPr id="43" name="Title Placeholder 12">
            <a:extLst>
              <a:ext uri="{FF2B5EF4-FFF2-40B4-BE49-F238E27FC236}">
                <a16:creationId xmlns:a16="http://schemas.microsoft.com/office/drawing/2014/main" id="{646431FA-6978-C634-8178-B86E9D206D8E}"/>
              </a:ext>
            </a:extLst>
          </p:cNvPr>
          <p:cNvSpPr txBox="1"/>
          <p:nvPr/>
        </p:nvSpPr>
        <p:spPr>
          <a:xfrm>
            <a:off x="993267" y="5165061"/>
            <a:ext cx="2883176" cy="677076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normAutofit/>
          </a:bodyPr>
          <a:lstStyle/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000" b="1" i="0" u="none" strike="noStrike" kern="1200" cap="small" spc="0" baseline="0">
                <a:solidFill>
                  <a:srgbClr val="00309E"/>
                </a:solidFill>
                <a:uFillTx/>
                <a:latin typeface="Arial Black" pitchFamily="34"/>
                <a:cs typeface="Arial Black" pitchFamily="34"/>
              </a:rPr>
              <a:t>FOLLOW-UP GROUPS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D82839B5-1442-C595-6CA9-466180E6602F}"/>
              </a:ext>
            </a:extLst>
          </p:cNvPr>
          <p:cNvSpPr txBox="1"/>
          <p:nvPr/>
        </p:nvSpPr>
        <p:spPr>
          <a:xfrm>
            <a:off x="1259604" y="2079482"/>
            <a:ext cx="2533308" cy="89562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5800" b="1" i="0" u="none" strike="noStrike" kern="1200" cap="none" spc="0" baseline="0">
                <a:solidFill>
                  <a:srgbClr val="FFCC00"/>
                </a:solidFill>
                <a:uFillTx/>
                <a:latin typeface="Arial" pitchFamily="34"/>
                <a:cs typeface="Arial" pitchFamily="34"/>
              </a:rPr>
              <a:t>485</a:t>
            </a:r>
          </a:p>
        </p:txBody>
      </p:sp>
      <p:sp>
        <p:nvSpPr>
          <p:cNvPr id="45" name="Tekstiruutu 89">
            <a:extLst>
              <a:ext uri="{FF2B5EF4-FFF2-40B4-BE49-F238E27FC236}">
                <a16:creationId xmlns:a16="http://schemas.microsoft.com/office/drawing/2014/main" id="{F7F2E381-7926-5887-8839-5A65C551ED71}"/>
              </a:ext>
            </a:extLst>
          </p:cNvPr>
          <p:cNvSpPr txBox="1"/>
          <p:nvPr/>
        </p:nvSpPr>
        <p:spPr>
          <a:xfrm>
            <a:off x="4211525" y="963128"/>
            <a:ext cx="3493264" cy="338556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b="0" i="0" u="none" strike="noStrike" kern="1200" cap="none" spc="0" baseline="0">
                <a:solidFill>
                  <a:srgbClr val="000000"/>
                </a:solidFill>
                <a:uFillTx/>
                <a:latin typeface="Roboto" pitchFamily="2"/>
              </a:rPr>
              <a:t>Situation at the end of the year 2022</a:t>
            </a:r>
            <a:endParaRPr lang="fi-FI" sz="1600" b="0" i="1" u="none" strike="noStrike" kern="1200" cap="none" spc="0" baseline="0">
              <a:solidFill>
                <a:srgbClr val="00309E"/>
              </a:solidFill>
              <a:uFillTx/>
              <a:latin typeface="Calibri"/>
            </a:endParaRPr>
          </a:p>
        </p:txBody>
      </p:sp>
      <p:sp>
        <p:nvSpPr>
          <p:cNvPr id="46" name="Tekstiruutu 2">
            <a:extLst>
              <a:ext uri="{FF2B5EF4-FFF2-40B4-BE49-F238E27FC236}">
                <a16:creationId xmlns:a16="http://schemas.microsoft.com/office/drawing/2014/main" id="{13201EFA-A0A6-3C1A-3A7D-C9E44AB2204B}"/>
              </a:ext>
            </a:extLst>
          </p:cNvPr>
          <p:cNvSpPr txBox="1"/>
          <p:nvPr/>
        </p:nvSpPr>
        <p:spPr>
          <a:xfrm>
            <a:off x="654408" y="3101480"/>
            <a:ext cx="2787895" cy="985915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400" b="0" i="0" u="none" strike="noStrike" kern="1200" cap="small" spc="0" baseline="0">
                <a:solidFill>
                  <a:srgbClr val="00309E"/>
                </a:solidFill>
                <a:uFillTx/>
                <a:latin typeface="Arial Black" pitchFamily="34"/>
              </a:rPr>
              <a:t>national standardization committees</a:t>
            </a:r>
          </a:p>
        </p:txBody>
      </p:sp>
      <p:pic>
        <p:nvPicPr>
          <p:cNvPr id="47" name="Kuva 54">
            <a:extLst>
              <a:ext uri="{FF2B5EF4-FFF2-40B4-BE49-F238E27FC236}">
                <a16:creationId xmlns:a16="http://schemas.microsoft.com/office/drawing/2014/main" id="{00182BAB-A162-769A-5671-71BAFAC206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2299" y="1984394"/>
            <a:ext cx="3877796" cy="2607247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3199892701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In Numb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1">
            <a:extLst>
              <a:ext uri="{FF2B5EF4-FFF2-40B4-BE49-F238E27FC236}">
                <a16:creationId xmlns:a16="http://schemas.microsoft.com/office/drawing/2014/main" id="{B64B9115-3898-513A-8277-9C9F9751BE19}"/>
              </a:ext>
            </a:extLst>
          </p:cNvPr>
          <p:cNvSpPr/>
          <p:nvPr/>
        </p:nvSpPr>
        <p:spPr>
          <a:xfrm>
            <a:off x="0" y="2286"/>
            <a:ext cx="12191996" cy="6858000"/>
          </a:xfrm>
          <a:prstGeom prst="rect">
            <a:avLst/>
          </a:prstGeom>
          <a:solidFill>
            <a:srgbClr val="00309E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3" name="Freeform: Shape 7">
            <a:extLst>
              <a:ext uri="{FF2B5EF4-FFF2-40B4-BE49-F238E27FC236}">
                <a16:creationId xmlns:a16="http://schemas.microsoft.com/office/drawing/2014/main" id="{6310FEBE-4EA5-2648-F6A6-07EB0E20A7D0}"/>
              </a:ext>
            </a:extLst>
          </p:cNvPr>
          <p:cNvSpPr/>
          <p:nvPr/>
        </p:nvSpPr>
        <p:spPr>
          <a:xfrm rot="10800009" flipH="1">
            <a:off x="3630890" y="740883"/>
            <a:ext cx="5237573" cy="5376589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3660457"/>
              <a:gd name="f7" fmla="val 3757612"/>
              <a:gd name="f8" fmla="val 2293620"/>
              <a:gd name="f9" fmla="val 3629977"/>
              <a:gd name="f10" fmla="val 2328865"/>
              <a:gd name="f11" fmla="val 2357437"/>
              <a:gd name="f12" fmla="val 3658549"/>
              <a:gd name="f13" fmla="val 3693794"/>
              <a:gd name="f14" fmla="val 3729040"/>
              <a:gd name="f15" fmla="val 2258374"/>
              <a:gd name="f16" fmla="val 2229802"/>
              <a:gd name="f17" fmla="val 120967"/>
              <a:gd name="f18" fmla="val 3384232"/>
              <a:gd name="f19" fmla="val 148322"/>
              <a:gd name="f20" fmla="val 170497"/>
              <a:gd name="f21" fmla="val 3406407"/>
              <a:gd name="f22" fmla="val 3433762"/>
              <a:gd name="f23" fmla="val 3461117"/>
              <a:gd name="f24" fmla="val 3483292"/>
              <a:gd name="f25" fmla="val 93612"/>
              <a:gd name="f26" fmla="val 71437"/>
              <a:gd name="f27" fmla="val 3412807"/>
              <a:gd name="f28" fmla="val 2456497"/>
              <a:gd name="f29" fmla="val 3511705"/>
              <a:gd name="f30" fmla="val 3591877"/>
              <a:gd name="f31" fmla="val 2536670"/>
              <a:gd name="f32" fmla="val 2635567"/>
              <a:gd name="f33" fmla="val 2734465"/>
              <a:gd name="f34" fmla="val 2814637"/>
              <a:gd name="f35" fmla="val 3313909"/>
              <a:gd name="f36" fmla="val 3233737"/>
              <a:gd name="f37" fmla="val 2536669"/>
              <a:gd name="f38" fmla="val 3313910"/>
              <a:gd name="f39" fmla="val 183832"/>
              <a:gd name="f40" fmla="val 2000250"/>
              <a:gd name="f41" fmla="val 236964"/>
              <a:gd name="f42" fmla="val 280035"/>
              <a:gd name="f43" fmla="val 2043321"/>
              <a:gd name="f44" fmla="val 2096453"/>
              <a:gd name="f45" fmla="val 2149584"/>
              <a:gd name="f46" fmla="val 2192655"/>
              <a:gd name="f47" fmla="val 130701"/>
              <a:gd name="f48" fmla="val 87630"/>
              <a:gd name="f49" fmla="val 682585"/>
              <a:gd name="f50" fmla="val 1511379"/>
              <a:gd name="f51" fmla="val 674370"/>
              <a:gd name="f52" fmla="val 1512569"/>
              <a:gd name="f53" fmla="val 666750"/>
              <a:gd name="f54" fmla="val 1518284"/>
              <a:gd name="f55" fmla="val 664845"/>
              <a:gd name="f56" fmla="val 1527809"/>
              <a:gd name="f57" fmla="val 646747"/>
              <a:gd name="f58" fmla="val 1608771"/>
              <a:gd name="f59" fmla="val 638175"/>
              <a:gd name="f60" fmla="val 1693544"/>
              <a:gd name="f61" fmla="val 640079"/>
              <a:gd name="f62" fmla="val 1780221"/>
              <a:gd name="f63" fmla="val 651510"/>
              <a:gd name="f64" fmla="val 2363152"/>
              <a:gd name="f65" fmla="val 1151572"/>
              <a:gd name="f66" fmla="val 2845117"/>
              <a:gd name="f67" fmla="val 1735455"/>
              <a:gd name="f68" fmla="val 2835592"/>
              <a:gd name="f69" fmla="val 2325052"/>
              <a:gd name="f70" fmla="val 2826067"/>
              <a:gd name="f71" fmla="val 2799397"/>
              <a:gd name="f72" fmla="val 2344102"/>
              <a:gd name="f73" fmla="val 2795587"/>
              <a:gd name="f74" fmla="val 1751646"/>
              <a:gd name="f75" fmla="val 2663190"/>
              <a:gd name="f76" fmla="val 1649729"/>
              <a:gd name="f77" fmla="val 2480310"/>
              <a:gd name="f78" fmla="val 1558289"/>
              <a:gd name="f79" fmla="val 2253615"/>
              <a:gd name="f80" fmla="val 1746885"/>
              <a:gd name="f81" fmla="val 1784985"/>
              <a:gd name="f82" fmla="val 1914524"/>
              <a:gd name="f83" fmla="val 1240155"/>
              <a:gd name="f84" fmla="val 984885"/>
              <a:gd name="f85" fmla="val 813435"/>
              <a:gd name="f86" fmla="val 1724024"/>
              <a:gd name="f87" fmla="val 703897"/>
              <a:gd name="f88" fmla="val 1522094"/>
              <a:gd name="f89" fmla="val 699611"/>
              <a:gd name="f90" fmla="val 1513522"/>
              <a:gd name="f91" fmla="val 690801"/>
              <a:gd name="f92" fmla="val 1510188"/>
              <a:gd name="f93" fmla="val 3552825"/>
              <a:gd name="f94" fmla="val 1291590"/>
              <a:gd name="f95" fmla="val 3612268"/>
              <a:gd name="f96" fmla="val 1339779"/>
              <a:gd name="f97" fmla="val 1399222"/>
              <a:gd name="f98" fmla="val 1458666"/>
              <a:gd name="f99" fmla="val 1506855"/>
              <a:gd name="f100" fmla="val 3493381"/>
              <a:gd name="f101" fmla="val 3445192"/>
              <a:gd name="f102" fmla="val 1718310"/>
              <a:gd name="f103" fmla="val 574357"/>
              <a:gd name="f104" fmla="val 2372191"/>
              <a:gd name="f105" fmla="val 2902267"/>
              <a:gd name="f106" fmla="val 1104433"/>
              <a:gd name="f107" fmla="val 1758315"/>
              <a:gd name="f108" fmla="val 2412196"/>
              <a:gd name="f109" fmla="val 2942272"/>
              <a:gd name="f110" fmla="val 1064428"/>
              <a:gd name="f111" fmla="val 534352"/>
              <a:gd name="f112" fmla="val 1758314"/>
              <a:gd name="f113" fmla="val 2886075"/>
              <a:gd name="f114" fmla="val 59055"/>
              <a:gd name="f115" fmla="val 2922899"/>
              <a:gd name="f116" fmla="val 2952750"/>
              <a:gd name="f117" fmla="val 88906"/>
              <a:gd name="f118" fmla="val 125730"/>
              <a:gd name="f119" fmla="val 162554"/>
              <a:gd name="f120" fmla="val 192405"/>
              <a:gd name="f121" fmla="val 2849251"/>
              <a:gd name="f122" fmla="val 2819400"/>
              <a:gd name="f123" fmla="val 183833"/>
              <a:gd name="f124" fmla="val 285360"/>
              <a:gd name="f125" fmla="val 367665"/>
              <a:gd name="f126" fmla="val 82305"/>
              <a:gd name="f127" fmla="+- 0 0 -90"/>
              <a:gd name="f128" fmla="*/ f3 1 3660457"/>
              <a:gd name="f129" fmla="*/ f4 1 3757612"/>
              <a:gd name="f130" fmla="val f5"/>
              <a:gd name="f131" fmla="val f6"/>
              <a:gd name="f132" fmla="val f7"/>
              <a:gd name="f133" fmla="*/ f127 f0 1"/>
              <a:gd name="f134" fmla="+- f132 0 f130"/>
              <a:gd name="f135" fmla="+- f131 0 f130"/>
              <a:gd name="f136" fmla="*/ f133 1 f2"/>
              <a:gd name="f137" fmla="*/ f135 1 3660457"/>
              <a:gd name="f138" fmla="*/ f134 1 3757612"/>
              <a:gd name="f139" fmla="*/ 2293620 f135 1"/>
              <a:gd name="f140" fmla="*/ 3629977 f134 1"/>
              <a:gd name="f141" fmla="*/ 2357437 f135 1"/>
              <a:gd name="f142" fmla="*/ 3693794 f134 1"/>
              <a:gd name="f143" fmla="*/ 3757612 f134 1"/>
              <a:gd name="f144" fmla="*/ 2229802 f135 1"/>
              <a:gd name="f145" fmla="*/ 120967 f135 1"/>
              <a:gd name="f146" fmla="*/ 3384232 f134 1"/>
              <a:gd name="f147" fmla="*/ 170497 f135 1"/>
              <a:gd name="f148" fmla="*/ 3433762 f134 1"/>
              <a:gd name="f149" fmla="*/ 3483292 f134 1"/>
              <a:gd name="f150" fmla="*/ 71437 f135 1"/>
              <a:gd name="f151" fmla="*/ 3412807 f135 1"/>
              <a:gd name="f152" fmla="*/ 2456497 f134 1"/>
              <a:gd name="f153" fmla="*/ 3591877 f135 1"/>
              <a:gd name="f154" fmla="*/ 2635567 f134 1"/>
              <a:gd name="f155" fmla="*/ 2814637 f134 1"/>
              <a:gd name="f156" fmla="*/ 3233737 f135 1"/>
              <a:gd name="f157" fmla="*/ 183832 f135 1"/>
              <a:gd name="f158" fmla="*/ 2000250 f134 1"/>
              <a:gd name="f159" fmla="*/ 280035 f135 1"/>
              <a:gd name="f160" fmla="*/ 2096453 f134 1"/>
              <a:gd name="f161" fmla="*/ 2192655 f134 1"/>
              <a:gd name="f162" fmla="*/ 87630 f135 1"/>
              <a:gd name="f163" fmla="*/ 682585 f135 1"/>
              <a:gd name="f164" fmla="*/ 1511379 f134 1"/>
              <a:gd name="f165" fmla="*/ 664845 f135 1"/>
              <a:gd name="f166" fmla="*/ 1527809 f134 1"/>
              <a:gd name="f167" fmla="*/ 640079 f135 1"/>
              <a:gd name="f168" fmla="*/ 1780221 f134 1"/>
              <a:gd name="f169" fmla="*/ 1735455 f135 1"/>
              <a:gd name="f170" fmla="*/ 2835592 f134 1"/>
              <a:gd name="f171" fmla="*/ 2795587 f135 1"/>
              <a:gd name="f172" fmla="*/ 1751646 f134 1"/>
              <a:gd name="f173" fmla="*/ 2253615 f135 1"/>
              <a:gd name="f174" fmla="*/ 1558289 f134 1"/>
              <a:gd name="f175" fmla="*/ 1240155 f135 1"/>
              <a:gd name="f176" fmla="*/ 1914524 f134 1"/>
              <a:gd name="f177" fmla="*/ 703897 f135 1"/>
              <a:gd name="f178" fmla="*/ 1522094 f134 1"/>
              <a:gd name="f179" fmla="*/ 3552825 f135 1"/>
              <a:gd name="f180" fmla="*/ 1291590 f134 1"/>
              <a:gd name="f181" fmla="*/ 3660457 f135 1"/>
              <a:gd name="f182" fmla="*/ 1399222 f134 1"/>
              <a:gd name="f183" fmla="*/ 1506855 f134 1"/>
              <a:gd name="f184" fmla="*/ 3445192 f135 1"/>
              <a:gd name="f185" fmla="*/ 1718310 f135 1"/>
              <a:gd name="f186" fmla="*/ 574357 f134 1"/>
              <a:gd name="f187" fmla="*/ 2902267 f135 1"/>
              <a:gd name="f188" fmla="*/ 1758315 f134 1"/>
              <a:gd name="f189" fmla="*/ 2942272 f134 1"/>
              <a:gd name="f190" fmla="*/ 534352 f135 1"/>
              <a:gd name="f191" fmla="*/ 1758314 f134 1"/>
              <a:gd name="f192" fmla="*/ 2886075 f135 1"/>
              <a:gd name="f193" fmla="*/ 59055 f134 1"/>
              <a:gd name="f194" fmla="*/ 2952750 f135 1"/>
              <a:gd name="f195" fmla="*/ 125730 f134 1"/>
              <a:gd name="f196" fmla="*/ 192405 f134 1"/>
              <a:gd name="f197" fmla="*/ 2819400 f135 1"/>
              <a:gd name="f198" fmla="*/ 183833 f135 1"/>
              <a:gd name="f199" fmla="*/ 0 f134 1"/>
              <a:gd name="f200" fmla="*/ 367665 f135 1"/>
              <a:gd name="f201" fmla="*/ 183833 f134 1"/>
              <a:gd name="f202" fmla="*/ 367665 f134 1"/>
              <a:gd name="f203" fmla="*/ 0 f135 1"/>
              <a:gd name="f204" fmla="+- f136 0 f1"/>
              <a:gd name="f205" fmla="*/ f139 1 3660457"/>
              <a:gd name="f206" fmla="*/ f140 1 3757612"/>
              <a:gd name="f207" fmla="*/ f141 1 3660457"/>
              <a:gd name="f208" fmla="*/ f142 1 3757612"/>
              <a:gd name="f209" fmla="*/ f143 1 3757612"/>
              <a:gd name="f210" fmla="*/ f144 1 3660457"/>
              <a:gd name="f211" fmla="*/ f145 1 3660457"/>
              <a:gd name="f212" fmla="*/ f146 1 3757612"/>
              <a:gd name="f213" fmla="*/ f147 1 3660457"/>
              <a:gd name="f214" fmla="*/ f148 1 3757612"/>
              <a:gd name="f215" fmla="*/ f149 1 3757612"/>
              <a:gd name="f216" fmla="*/ f150 1 3660457"/>
              <a:gd name="f217" fmla="*/ f151 1 3660457"/>
              <a:gd name="f218" fmla="*/ f152 1 3757612"/>
              <a:gd name="f219" fmla="*/ f153 1 3660457"/>
              <a:gd name="f220" fmla="*/ f154 1 3757612"/>
              <a:gd name="f221" fmla="*/ f155 1 3757612"/>
              <a:gd name="f222" fmla="*/ f156 1 3660457"/>
              <a:gd name="f223" fmla="*/ f157 1 3660457"/>
              <a:gd name="f224" fmla="*/ f158 1 3757612"/>
              <a:gd name="f225" fmla="*/ f159 1 3660457"/>
              <a:gd name="f226" fmla="*/ f160 1 3757612"/>
              <a:gd name="f227" fmla="*/ f161 1 3757612"/>
              <a:gd name="f228" fmla="*/ f162 1 3660457"/>
              <a:gd name="f229" fmla="*/ f163 1 3660457"/>
              <a:gd name="f230" fmla="*/ f164 1 3757612"/>
              <a:gd name="f231" fmla="*/ f165 1 3660457"/>
              <a:gd name="f232" fmla="*/ f166 1 3757612"/>
              <a:gd name="f233" fmla="*/ f167 1 3660457"/>
              <a:gd name="f234" fmla="*/ f168 1 3757612"/>
              <a:gd name="f235" fmla="*/ f169 1 3660457"/>
              <a:gd name="f236" fmla="*/ f170 1 3757612"/>
              <a:gd name="f237" fmla="*/ f171 1 3660457"/>
              <a:gd name="f238" fmla="*/ f172 1 3757612"/>
              <a:gd name="f239" fmla="*/ f173 1 3660457"/>
              <a:gd name="f240" fmla="*/ f174 1 3757612"/>
              <a:gd name="f241" fmla="*/ f175 1 3660457"/>
              <a:gd name="f242" fmla="*/ f176 1 3757612"/>
              <a:gd name="f243" fmla="*/ f177 1 3660457"/>
              <a:gd name="f244" fmla="*/ f178 1 3757612"/>
              <a:gd name="f245" fmla="*/ f179 1 3660457"/>
              <a:gd name="f246" fmla="*/ f180 1 3757612"/>
              <a:gd name="f247" fmla="*/ f181 1 3660457"/>
              <a:gd name="f248" fmla="*/ f182 1 3757612"/>
              <a:gd name="f249" fmla="*/ f183 1 3757612"/>
              <a:gd name="f250" fmla="*/ f184 1 3660457"/>
              <a:gd name="f251" fmla="*/ f185 1 3660457"/>
              <a:gd name="f252" fmla="*/ f186 1 3757612"/>
              <a:gd name="f253" fmla="*/ f187 1 3660457"/>
              <a:gd name="f254" fmla="*/ f188 1 3757612"/>
              <a:gd name="f255" fmla="*/ f189 1 3757612"/>
              <a:gd name="f256" fmla="*/ f190 1 3660457"/>
              <a:gd name="f257" fmla="*/ f191 1 3757612"/>
              <a:gd name="f258" fmla="*/ f192 1 3660457"/>
              <a:gd name="f259" fmla="*/ f193 1 3757612"/>
              <a:gd name="f260" fmla="*/ f194 1 3660457"/>
              <a:gd name="f261" fmla="*/ f195 1 3757612"/>
              <a:gd name="f262" fmla="*/ f196 1 3757612"/>
              <a:gd name="f263" fmla="*/ f197 1 3660457"/>
              <a:gd name="f264" fmla="*/ f198 1 3660457"/>
              <a:gd name="f265" fmla="*/ f199 1 3757612"/>
              <a:gd name="f266" fmla="*/ f200 1 3660457"/>
              <a:gd name="f267" fmla="*/ f201 1 3757612"/>
              <a:gd name="f268" fmla="*/ f202 1 3757612"/>
              <a:gd name="f269" fmla="*/ f203 1 3660457"/>
              <a:gd name="f270" fmla="*/ f130 1 f137"/>
              <a:gd name="f271" fmla="*/ f131 1 f137"/>
              <a:gd name="f272" fmla="*/ f130 1 f138"/>
              <a:gd name="f273" fmla="*/ f132 1 f138"/>
              <a:gd name="f274" fmla="*/ f205 1 f137"/>
              <a:gd name="f275" fmla="*/ f206 1 f138"/>
              <a:gd name="f276" fmla="*/ f207 1 f137"/>
              <a:gd name="f277" fmla="*/ f208 1 f138"/>
              <a:gd name="f278" fmla="*/ f209 1 f138"/>
              <a:gd name="f279" fmla="*/ f210 1 f137"/>
              <a:gd name="f280" fmla="*/ f211 1 f137"/>
              <a:gd name="f281" fmla="*/ f212 1 f138"/>
              <a:gd name="f282" fmla="*/ f213 1 f137"/>
              <a:gd name="f283" fmla="*/ f214 1 f138"/>
              <a:gd name="f284" fmla="*/ f215 1 f138"/>
              <a:gd name="f285" fmla="*/ f216 1 f137"/>
              <a:gd name="f286" fmla="*/ f217 1 f137"/>
              <a:gd name="f287" fmla="*/ f218 1 f138"/>
              <a:gd name="f288" fmla="*/ f219 1 f137"/>
              <a:gd name="f289" fmla="*/ f220 1 f138"/>
              <a:gd name="f290" fmla="*/ f221 1 f138"/>
              <a:gd name="f291" fmla="*/ f222 1 f137"/>
              <a:gd name="f292" fmla="*/ f223 1 f137"/>
              <a:gd name="f293" fmla="*/ f224 1 f138"/>
              <a:gd name="f294" fmla="*/ f225 1 f137"/>
              <a:gd name="f295" fmla="*/ f226 1 f138"/>
              <a:gd name="f296" fmla="*/ f227 1 f138"/>
              <a:gd name="f297" fmla="*/ f228 1 f137"/>
              <a:gd name="f298" fmla="*/ f229 1 f137"/>
              <a:gd name="f299" fmla="*/ f230 1 f138"/>
              <a:gd name="f300" fmla="*/ f231 1 f137"/>
              <a:gd name="f301" fmla="*/ f232 1 f138"/>
              <a:gd name="f302" fmla="*/ f233 1 f137"/>
              <a:gd name="f303" fmla="*/ f234 1 f138"/>
              <a:gd name="f304" fmla="*/ f235 1 f137"/>
              <a:gd name="f305" fmla="*/ f236 1 f138"/>
              <a:gd name="f306" fmla="*/ f237 1 f137"/>
              <a:gd name="f307" fmla="*/ f238 1 f138"/>
              <a:gd name="f308" fmla="*/ f239 1 f137"/>
              <a:gd name="f309" fmla="*/ f240 1 f138"/>
              <a:gd name="f310" fmla="*/ f241 1 f137"/>
              <a:gd name="f311" fmla="*/ f242 1 f138"/>
              <a:gd name="f312" fmla="*/ f243 1 f137"/>
              <a:gd name="f313" fmla="*/ f244 1 f138"/>
              <a:gd name="f314" fmla="*/ f245 1 f137"/>
              <a:gd name="f315" fmla="*/ f246 1 f138"/>
              <a:gd name="f316" fmla="*/ f247 1 f137"/>
              <a:gd name="f317" fmla="*/ f248 1 f138"/>
              <a:gd name="f318" fmla="*/ f249 1 f138"/>
              <a:gd name="f319" fmla="*/ f250 1 f137"/>
              <a:gd name="f320" fmla="*/ f251 1 f137"/>
              <a:gd name="f321" fmla="*/ f252 1 f138"/>
              <a:gd name="f322" fmla="*/ f253 1 f137"/>
              <a:gd name="f323" fmla="*/ f254 1 f138"/>
              <a:gd name="f324" fmla="*/ f255 1 f138"/>
              <a:gd name="f325" fmla="*/ f256 1 f137"/>
              <a:gd name="f326" fmla="*/ f257 1 f138"/>
              <a:gd name="f327" fmla="*/ f258 1 f137"/>
              <a:gd name="f328" fmla="*/ f259 1 f138"/>
              <a:gd name="f329" fmla="*/ f260 1 f137"/>
              <a:gd name="f330" fmla="*/ f261 1 f138"/>
              <a:gd name="f331" fmla="*/ f262 1 f138"/>
              <a:gd name="f332" fmla="*/ f263 1 f137"/>
              <a:gd name="f333" fmla="*/ f264 1 f137"/>
              <a:gd name="f334" fmla="*/ f265 1 f138"/>
              <a:gd name="f335" fmla="*/ f266 1 f137"/>
              <a:gd name="f336" fmla="*/ f267 1 f138"/>
              <a:gd name="f337" fmla="*/ f268 1 f138"/>
              <a:gd name="f338" fmla="*/ f269 1 f137"/>
              <a:gd name="f339" fmla="*/ f270 f128 1"/>
              <a:gd name="f340" fmla="*/ f271 f128 1"/>
              <a:gd name="f341" fmla="*/ f273 f129 1"/>
              <a:gd name="f342" fmla="*/ f272 f129 1"/>
              <a:gd name="f343" fmla="*/ f274 f128 1"/>
              <a:gd name="f344" fmla="*/ f275 f129 1"/>
              <a:gd name="f345" fmla="*/ f276 f128 1"/>
              <a:gd name="f346" fmla="*/ f277 f129 1"/>
              <a:gd name="f347" fmla="*/ f278 f129 1"/>
              <a:gd name="f348" fmla="*/ f279 f128 1"/>
              <a:gd name="f349" fmla="*/ f280 f128 1"/>
              <a:gd name="f350" fmla="*/ f281 f129 1"/>
              <a:gd name="f351" fmla="*/ f282 f128 1"/>
              <a:gd name="f352" fmla="*/ f283 f129 1"/>
              <a:gd name="f353" fmla="*/ f284 f129 1"/>
              <a:gd name="f354" fmla="*/ f285 f128 1"/>
              <a:gd name="f355" fmla="*/ f286 f128 1"/>
              <a:gd name="f356" fmla="*/ f287 f129 1"/>
              <a:gd name="f357" fmla="*/ f288 f128 1"/>
              <a:gd name="f358" fmla="*/ f289 f129 1"/>
              <a:gd name="f359" fmla="*/ f290 f129 1"/>
              <a:gd name="f360" fmla="*/ f291 f128 1"/>
              <a:gd name="f361" fmla="*/ f292 f128 1"/>
              <a:gd name="f362" fmla="*/ f293 f129 1"/>
              <a:gd name="f363" fmla="*/ f294 f128 1"/>
              <a:gd name="f364" fmla="*/ f295 f129 1"/>
              <a:gd name="f365" fmla="*/ f296 f129 1"/>
              <a:gd name="f366" fmla="*/ f297 f128 1"/>
              <a:gd name="f367" fmla="*/ f298 f128 1"/>
              <a:gd name="f368" fmla="*/ f299 f129 1"/>
              <a:gd name="f369" fmla="*/ f300 f128 1"/>
              <a:gd name="f370" fmla="*/ f301 f129 1"/>
              <a:gd name="f371" fmla="*/ f302 f128 1"/>
              <a:gd name="f372" fmla="*/ f303 f129 1"/>
              <a:gd name="f373" fmla="*/ f304 f128 1"/>
              <a:gd name="f374" fmla="*/ f305 f129 1"/>
              <a:gd name="f375" fmla="*/ f306 f128 1"/>
              <a:gd name="f376" fmla="*/ f307 f129 1"/>
              <a:gd name="f377" fmla="*/ f308 f128 1"/>
              <a:gd name="f378" fmla="*/ f309 f129 1"/>
              <a:gd name="f379" fmla="*/ f310 f128 1"/>
              <a:gd name="f380" fmla="*/ f311 f129 1"/>
              <a:gd name="f381" fmla="*/ f312 f128 1"/>
              <a:gd name="f382" fmla="*/ f313 f129 1"/>
              <a:gd name="f383" fmla="*/ f314 f128 1"/>
              <a:gd name="f384" fmla="*/ f315 f129 1"/>
              <a:gd name="f385" fmla="*/ f316 f128 1"/>
              <a:gd name="f386" fmla="*/ f317 f129 1"/>
              <a:gd name="f387" fmla="*/ f318 f129 1"/>
              <a:gd name="f388" fmla="*/ f319 f128 1"/>
              <a:gd name="f389" fmla="*/ f320 f128 1"/>
              <a:gd name="f390" fmla="*/ f321 f129 1"/>
              <a:gd name="f391" fmla="*/ f322 f128 1"/>
              <a:gd name="f392" fmla="*/ f323 f129 1"/>
              <a:gd name="f393" fmla="*/ f324 f129 1"/>
              <a:gd name="f394" fmla="*/ f325 f128 1"/>
              <a:gd name="f395" fmla="*/ f326 f129 1"/>
              <a:gd name="f396" fmla="*/ f327 f128 1"/>
              <a:gd name="f397" fmla="*/ f328 f129 1"/>
              <a:gd name="f398" fmla="*/ f329 f128 1"/>
              <a:gd name="f399" fmla="*/ f330 f129 1"/>
              <a:gd name="f400" fmla="*/ f331 f129 1"/>
              <a:gd name="f401" fmla="*/ f332 f128 1"/>
              <a:gd name="f402" fmla="*/ f333 f128 1"/>
              <a:gd name="f403" fmla="*/ f334 f129 1"/>
              <a:gd name="f404" fmla="*/ f335 f128 1"/>
              <a:gd name="f405" fmla="*/ f336 f129 1"/>
              <a:gd name="f406" fmla="*/ f337 f129 1"/>
              <a:gd name="f407" fmla="*/ f338 f128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04">
                <a:pos x="f343" y="f344"/>
              </a:cxn>
              <a:cxn ang="f204">
                <a:pos x="f345" y="f346"/>
              </a:cxn>
              <a:cxn ang="f204">
                <a:pos x="f343" y="f347"/>
              </a:cxn>
              <a:cxn ang="f204">
                <a:pos x="f348" y="f346"/>
              </a:cxn>
              <a:cxn ang="f204">
                <a:pos x="f343" y="f344"/>
              </a:cxn>
              <a:cxn ang="f204">
                <a:pos x="f349" y="f350"/>
              </a:cxn>
              <a:cxn ang="f204">
                <a:pos x="f351" y="f352"/>
              </a:cxn>
              <a:cxn ang="f204">
                <a:pos x="f349" y="f353"/>
              </a:cxn>
              <a:cxn ang="f204">
                <a:pos x="f354" y="f352"/>
              </a:cxn>
              <a:cxn ang="f204">
                <a:pos x="f349" y="f350"/>
              </a:cxn>
              <a:cxn ang="f204">
                <a:pos x="f355" y="f356"/>
              </a:cxn>
              <a:cxn ang="f204">
                <a:pos x="f357" y="f358"/>
              </a:cxn>
              <a:cxn ang="f204">
                <a:pos x="f355" y="f359"/>
              </a:cxn>
              <a:cxn ang="f204">
                <a:pos x="f360" y="f358"/>
              </a:cxn>
              <a:cxn ang="f204">
                <a:pos x="f355" y="f356"/>
              </a:cxn>
              <a:cxn ang="f204">
                <a:pos x="f361" y="f362"/>
              </a:cxn>
              <a:cxn ang="f204">
                <a:pos x="f363" y="f364"/>
              </a:cxn>
              <a:cxn ang="f204">
                <a:pos x="f361" y="f365"/>
              </a:cxn>
              <a:cxn ang="f204">
                <a:pos x="f366" y="f364"/>
              </a:cxn>
              <a:cxn ang="f204">
                <a:pos x="f361" y="f362"/>
              </a:cxn>
              <a:cxn ang="f204">
                <a:pos x="f367" y="f368"/>
              </a:cxn>
              <a:cxn ang="f204">
                <a:pos x="f369" y="f370"/>
              </a:cxn>
              <a:cxn ang="f204">
                <a:pos x="f371" y="f372"/>
              </a:cxn>
              <a:cxn ang="f204">
                <a:pos x="f373" y="f374"/>
              </a:cxn>
              <a:cxn ang="f204">
                <a:pos x="f375" y="f376"/>
              </a:cxn>
              <a:cxn ang="f204">
                <a:pos x="f377" y="f378"/>
              </a:cxn>
              <a:cxn ang="f204">
                <a:pos x="f379" y="f380"/>
              </a:cxn>
              <a:cxn ang="f204">
                <a:pos x="f381" y="f382"/>
              </a:cxn>
              <a:cxn ang="f204">
                <a:pos x="f367" y="f368"/>
              </a:cxn>
              <a:cxn ang="f204">
                <a:pos x="f383" y="f384"/>
              </a:cxn>
              <a:cxn ang="f204">
                <a:pos x="f385" y="f386"/>
              </a:cxn>
              <a:cxn ang="f204">
                <a:pos x="f383" y="f387"/>
              </a:cxn>
              <a:cxn ang="f204">
                <a:pos x="f388" y="f386"/>
              </a:cxn>
              <a:cxn ang="f204">
                <a:pos x="f383" y="f384"/>
              </a:cxn>
              <a:cxn ang="f204">
                <a:pos x="f389" y="f390"/>
              </a:cxn>
              <a:cxn ang="f204">
                <a:pos x="f391" y="f392"/>
              </a:cxn>
              <a:cxn ang="f204">
                <a:pos x="f389" y="f393"/>
              </a:cxn>
              <a:cxn ang="f204">
                <a:pos x="f394" y="f395"/>
              </a:cxn>
              <a:cxn ang="f204">
                <a:pos x="f389" y="f390"/>
              </a:cxn>
              <a:cxn ang="f204">
                <a:pos x="f396" y="f397"/>
              </a:cxn>
              <a:cxn ang="f204">
                <a:pos x="f398" y="f399"/>
              </a:cxn>
              <a:cxn ang="f204">
                <a:pos x="f396" y="f400"/>
              </a:cxn>
              <a:cxn ang="f204">
                <a:pos x="f401" y="f399"/>
              </a:cxn>
              <a:cxn ang="f204">
                <a:pos x="f396" y="f397"/>
              </a:cxn>
              <a:cxn ang="f204">
                <a:pos x="f402" y="f403"/>
              </a:cxn>
              <a:cxn ang="f204">
                <a:pos x="f404" y="f405"/>
              </a:cxn>
              <a:cxn ang="f204">
                <a:pos x="f402" y="f406"/>
              </a:cxn>
              <a:cxn ang="f204">
                <a:pos x="f407" y="f405"/>
              </a:cxn>
              <a:cxn ang="f204">
                <a:pos x="f402" y="f403"/>
              </a:cxn>
            </a:cxnLst>
            <a:rect l="f339" t="f342" r="f340" b="f341"/>
            <a:pathLst>
              <a:path w="3660457" h="3757612">
                <a:moveTo>
                  <a:pt x="f8" y="f9"/>
                </a:moveTo>
                <a:cubicBezTo>
                  <a:pt x="f10" y="f9"/>
                  <a:pt x="f11" y="f12"/>
                  <a:pt x="f11" y="f13"/>
                </a:cubicBezTo>
                <a:cubicBezTo>
                  <a:pt x="f11" y="f14"/>
                  <a:pt x="f10" y="f7"/>
                  <a:pt x="f8" y="f7"/>
                </a:cubicBezTo>
                <a:cubicBezTo>
                  <a:pt x="f15" y="f7"/>
                  <a:pt x="f16" y="f14"/>
                  <a:pt x="f16" y="f13"/>
                </a:cubicBezTo>
                <a:cubicBezTo>
                  <a:pt x="f16" y="f12"/>
                  <a:pt x="f15" y="f9"/>
                  <a:pt x="f8" y="f9"/>
                </a:cubicBezTo>
                <a:close/>
                <a:moveTo>
                  <a:pt x="f17" y="f18"/>
                </a:moveTo>
                <a:cubicBezTo>
                  <a:pt x="f19" y="f18"/>
                  <a:pt x="f20" y="f21"/>
                  <a:pt x="f20" y="f22"/>
                </a:cubicBezTo>
                <a:cubicBezTo>
                  <a:pt x="f20" y="f23"/>
                  <a:pt x="f19" y="f24"/>
                  <a:pt x="f17" y="f24"/>
                </a:cubicBezTo>
                <a:cubicBezTo>
                  <a:pt x="f25" y="f24"/>
                  <a:pt x="f26" y="f23"/>
                  <a:pt x="f26" y="f22"/>
                </a:cubicBezTo>
                <a:cubicBezTo>
                  <a:pt x="f26" y="f21"/>
                  <a:pt x="f25" y="f18"/>
                  <a:pt x="f17" y="f18"/>
                </a:cubicBezTo>
                <a:close/>
                <a:moveTo>
                  <a:pt x="f27" y="f28"/>
                </a:moveTo>
                <a:cubicBezTo>
                  <a:pt x="f29" y="f28"/>
                  <a:pt x="f30" y="f31"/>
                  <a:pt x="f30" y="f32"/>
                </a:cubicBezTo>
                <a:cubicBezTo>
                  <a:pt x="f30" y="f33"/>
                  <a:pt x="f29" y="f34"/>
                  <a:pt x="f27" y="f34"/>
                </a:cubicBezTo>
                <a:cubicBezTo>
                  <a:pt x="f35" y="f34"/>
                  <a:pt x="f36" y="f33"/>
                  <a:pt x="f36" y="f32"/>
                </a:cubicBezTo>
                <a:cubicBezTo>
                  <a:pt x="f36" y="f37"/>
                  <a:pt x="f38" y="f28"/>
                  <a:pt x="f27" y="f28"/>
                </a:cubicBezTo>
                <a:close/>
                <a:moveTo>
                  <a:pt x="f39" y="f40"/>
                </a:moveTo>
                <a:cubicBezTo>
                  <a:pt x="f41" y="f40"/>
                  <a:pt x="f42" y="f43"/>
                  <a:pt x="f42" y="f44"/>
                </a:cubicBezTo>
                <a:cubicBezTo>
                  <a:pt x="f42" y="f45"/>
                  <a:pt x="f41" y="f46"/>
                  <a:pt x="f39" y="f46"/>
                </a:cubicBezTo>
                <a:cubicBezTo>
                  <a:pt x="f47" y="f46"/>
                  <a:pt x="f48" y="f45"/>
                  <a:pt x="f48" y="f44"/>
                </a:cubicBezTo>
                <a:cubicBezTo>
                  <a:pt x="f48" y="f43"/>
                  <a:pt x="f47" y="f40"/>
                  <a:pt x="f39" y="f40"/>
                </a:cubicBezTo>
                <a:close/>
                <a:moveTo>
                  <a:pt x="f49" y="f50"/>
                </a:moveTo>
                <a:cubicBezTo>
                  <a:pt x="f51" y="f52"/>
                  <a:pt x="f53" y="f54"/>
                  <a:pt x="f55" y="f56"/>
                </a:cubicBezTo>
                <a:cubicBezTo>
                  <a:pt x="f57" y="f58"/>
                  <a:pt x="f59" y="f60"/>
                  <a:pt x="f61" y="f62"/>
                </a:cubicBezTo>
                <a:cubicBezTo>
                  <a:pt x="f63" y="f64"/>
                  <a:pt x="f65" y="f66"/>
                  <a:pt x="f67" y="f68"/>
                </a:cubicBezTo>
                <a:cubicBezTo>
                  <a:pt x="f69" y="f70"/>
                  <a:pt x="f71" y="f72"/>
                  <a:pt x="f73" y="f74"/>
                </a:cubicBezTo>
                <a:cubicBezTo>
                  <a:pt x="f75" y="f76"/>
                  <a:pt x="f77" y="f78"/>
                  <a:pt x="f79" y="f78"/>
                </a:cubicBezTo>
                <a:cubicBezTo>
                  <a:pt x="f80" y="f78"/>
                  <a:pt x="f81" y="f82"/>
                  <a:pt x="f83" y="f82"/>
                </a:cubicBezTo>
                <a:cubicBezTo>
                  <a:pt x="f84" y="f82"/>
                  <a:pt x="f85" y="f86"/>
                  <a:pt x="f87" y="f88"/>
                </a:cubicBezTo>
                <a:cubicBezTo>
                  <a:pt x="f89" y="f90"/>
                  <a:pt x="f91" y="f92"/>
                  <a:pt x="f49" y="f50"/>
                </a:cubicBezTo>
                <a:close/>
                <a:moveTo>
                  <a:pt x="f93" y="f94"/>
                </a:moveTo>
                <a:cubicBezTo>
                  <a:pt x="f95" y="f94"/>
                  <a:pt x="f6" y="f96"/>
                  <a:pt x="f6" y="f97"/>
                </a:cubicBezTo>
                <a:cubicBezTo>
                  <a:pt x="f6" y="f98"/>
                  <a:pt x="f95" y="f99"/>
                  <a:pt x="f93" y="f99"/>
                </a:cubicBezTo>
                <a:cubicBezTo>
                  <a:pt x="f100" y="f99"/>
                  <a:pt x="f101" y="f98"/>
                  <a:pt x="f101" y="f97"/>
                </a:cubicBezTo>
                <a:cubicBezTo>
                  <a:pt x="f101" y="f96"/>
                  <a:pt x="f100" y="f94"/>
                  <a:pt x="f93" y="f94"/>
                </a:cubicBezTo>
                <a:close/>
                <a:moveTo>
                  <a:pt x="f102" y="f103"/>
                </a:moveTo>
                <a:cubicBezTo>
                  <a:pt x="f104" y="f103"/>
                  <a:pt x="f105" y="f106"/>
                  <a:pt x="f105" y="f107"/>
                </a:cubicBezTo>
                <a:cubicBezTo>
                  <a:pt x="f105" y="f108"/>
                  <a:pt x="f104" y="f109"/>
                  <a:pt x="f102" y="f109"/>
                </a:cubicBezTo>
                <a:cubicBezTo>
                  <a:pt x="f110" y="f109"/>
                  <a:pt x="f111" y="f108"/>
                  <a:pt x="f111" y="f112"/>
                </a:cubicBezTo>
                <a:cubicBezTo>
                  <a:pt x="f111" y="f106"/>
                  <a:pt x="f110" y="f103"/>
                  <a:pt x="f102" y="f103"/>
                </a:cubicBezTo>
                <a:close/>
                <a:moveTo>
                  <a:pt x="f113" y="f114"/>
                </a:moveTo>
                <a:cubicBezTo>
                  <a:pt x="f115" y="f114"/>
                  <a:pt x="f116" y="f117"/>
                  <a:pt x="f116" y="f118"/>
                </a:cubicBezTo>
                <a:cubicBezTo>
                  <a:pt x="f116" y="f119"/>
                  <a:pt x="f115" y="f120"/>
                  <a:pt x="f113" y="f120"/>
                </a:cubicBezTo>
                <a:cubicBezTo>
                  <a:pt x="f121" y="f120"/>
                  <a:pt x="f122" y="f119"/>
                  <a:pt x="f122" y="f118"/>
                </a:cubicBezTo>
                <a:cubicBezTo>
                  <a:pt x="f122" y="f117"/>
                  <a:pt x="f121" y="f114"/>
                  <a:pt x="f113" y="f114"/>
                </a:cubicBezTo>
                <a:close/>
                <a:moveTo>
                  <a:pt x="f123" y="f5"/>
                </a:moveTo>
                <a:cubicBezTo>
                  <a:pt x="f124" y="f5"/>
                  <a:pt x="f125" y="f126"/>
                  <a:pt x="f125" y="f123"/>
                </a:cubicBezTo>
                <a:cubicBezTo>
                  <a:pt x="f125" y="f124"/>
                  <a:pt x="f124" y="f125"/>
                  <a:pt x="f123" y="f125"/>
                </a:cubicBezTo>
                <a:cubicBezTo>
                  <a:pt x="f126" y="f125"/>
                  <a:pt x="f5" y="f124"/>
                  <a:pt x="f5" y="f123"/>
                </a:cubicBezTo>
                <a:cubicBezTo>
                  <a:pt x="f5" y="f126"/>
                  <a:pt x="f126" y="f5"/>
                  <a:pt x="f123" y="f5"/>
                </a:cubicBezTo>
                <a:close/>
              </a:path>
            </a:pathLst>
          </a:custGeom>
          <a:gradFill>
            <a:gsLst>
              <a:gs pos="0">
                <a:srgbClr val="00D000"/>
              </a:gs>
              <a:gs pos="100000">
                <a:srgbClr val="00D000"/>
              </a:gs>
            </a:gsLst>
            <a:lin ang="10800000"/>
          </a:gradFill>
          <a:ln cap="flat">
            <a:noFill/>
            <a:prstDash val="solid"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grpSp>
        <p:nvGrpSpPr>
          <p:cNvPr id="4" name="Group 6">
            <a:extLst>
              <a:ext uri="{FF2B5EF4-FFF2-40B4-BE49-F238E27FC236}">
                <a16:creationId xmlns:a16="http://schemas.microsoft.com/office/drawing/2014/main" id="{9A5A8C7E-F55A-9C16-511C-16AE36BDE2B2}"/>
              </a:ext>
            </a:extLst>
          </p:cNvPr>
          <p:cNvGrpSpPr/>
          <p:nvPr/>
        </p:nvGrpSpPr>
        <p:grpSpPr>
          <a:xfrm>
            <a:off x="3797759" y="1304574"/>
            <a:ext cx="4439329" cy="4439320"/>
            <a:chOff x="3797759" y="1304574"/>
            <a:chExt cx="4439329" cy="4439320"/>
          </a:xfrm>
        </p:grpSpPr>
        <p:sp>
          <p:nvSpPr>
            <p:cNvPr id="5" name="Freeform: Shape 10">
              <a:extLst>
                <a:ext uri="{FF2B5EF4-FFF2-40B4-BE49-F238E27FC236}">
                  <a16:creationId xmlns:a16="http://schemas.microsoft.com/office/drawing/2014/main" id="{A9E2F12A-FB0D-C683-98EE-ACAA783272F9}"/>
                </a:ext>
              </a:extLst>
            </p:cNvPr>
            <p:cNvSpPr/>
            <p:nvPr/>
          </p:nvSpPr>
          <p:spPr>
            <a:xfrm rot="10799991">
              <a:off x="4188162" y="1694986"/>
              <a:ext cx="3658505" cy="3658496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794384"/>
                <a:gd name="f7" fmla="val 794385"/>
                <a:gd name="f8" fmla="val 397193"/>
                <a:gd name="f9" fmla="val 616556"/>
                <a:gd name="f10" fmla="val 397192"/>
                <a:gd name="f11" fmla="val 177829"/>
                <a:gd name="f12" fmla="+- 0 0 -90"/>
                <a:gd name="f13" fmla="*/ f3 1 794384"/>
                <a:gd name="f14" fmla="*/ f4 1 794384"/>
                <a:gd name="f15" fmla="val f5"/>
                <a:gd name="f16" fmla="val f6"/>
                <a:gd name="f17" fmla="*/ f12 f0 1"/>
                <a:gd name="f18" fmla="+- f16 0 f15"/>
                <a:gd name="f19" fmla="*/ f17 1 f2"/>
                <a:gd name="f20" fmla="*/ f18 1 794384"/>
                <a:gd name="f21" fmla="*/ 794385 f18 1"/>
                <a:gd name="f22" fmla="*/ 397193 f18 1"/>
                <a:gd name="f23" fmla="*/ 397192 f18 1"/>
                <a:gd name="f24" fmla="*/ 0 f18 1"/>
                <a:gd name="f25" fmla="+- f19 0 f1"/>
                <a:gd name="f26" fmla="*/ f21 1 794384"/>
                <a:gd name="f27" fmla="*/ f22 1 794384"/>
                <a:gd name="f28" fmla="*/ f23 1 794384"/>
                <a:gd name="f29" fmla="*/ f24 1 794384"/>
                <a:gd name="f30" fmla="*/ f15 1 f20"/>
                <a:gd name="f31" fmla="*/ f16 1 f20"/>
                <a:gd name="f32" fmla="*/ f26 1 f20"/>
                <a:gd name="f33" fmla="*/ f27 1 f20"/>
                <a:gd name="f34" fmla="*/ f28 1 f20"/>
                <a:gd name="f35" fmla="*/ f29 1 f20"/>
                <a:gd name="f36" fmla="*/ f30 f13 1"/>
                <a:gd name="f37" fmla="*/ f31 f13 1"/>
                <a:gd name="f38" fmla="*/ f31 f14 1"/>
                <a:gd name="f39" fmla="*/ f30 f14 1"/>
                <a:gd name="f40" fmla="*/ f32 f13 1"/>
                <a:gd name="f41" fmla="*/ f33 f14 1"/>
                <a:gd name="f42" fmla="*/ f34 f13 1"/>
                <a:gd name="f43" fmla="*/ f32 f14 1"/>
                <a:gd name="f44" fmla="*/ f35 f13 1"/>
                <a:gd name="f45" fmla="*/ f35 f1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5">
                  <a:pos x="f40" y="f41"/>
                </a:cxn>
                <a:cxn ang="f25">
                  <a:pos x="f42" y="f43"/>
                </a:cxn>
                <a:cxn ang="f25">
                  <a:pos x="f44" y="f41"/>
                </a:cxn>
                <a:cxn ang="f25">
                  <a:pos x="f42" y="f45"/>
                </a:cxn>
                <a:cxn ang="f25">
                  <a:pos x="f40" y="f41"/>
                </a:cxn>
              </a:cxnLst>
              <a:rect l="f36" t="f39" r="f37" b="f38"/>
              <a:pathLst>
                <a:path w="794384" h="794384">
                  <a:moveTo>
                    <a:pt x="f7" y="f8"/>
                  </a:moveTo>
                  <a:cubicBezTo>
                    <a:pt x="f7" y="f9"/>
                    <a:pt x="f9" y="f7"/>
                    <a:pt x="f10" y="f7"/>
                  </a:cubicBezTo>
                  <a:cubicBezTo>
                    <a:pt x="f11" y="f7"/>
                    <a:pt x="f5" y="f9"/>
                    <a:pt x="f5" y="f8"/>
                  </a:cubicBezTo>
                  <a:cubicBezTo>
                    <a:pt x="f5" y="f11"/>
                    <a:pt x="f11" y="f5"/>
                    <a:pt x="f10" y="f5"/>
                  </a:cubicBezTo>
                  <a:cubicBezTo>
                    <a:pt x="f9" y="f5"/>
                    <a:pt x="f7" y="f11"/>
                    <a:pt x="f7" y="f8"/>
                  </a:cubicBezTo>
                  <a:close/>
                </a:path>
              </a:pathLst>
            </a:custGeom>
            <a:gradFill>
              <a:gsLst>
                <a:gs pos="0">
                  <a:srgbClr val="00D1F4"/>
                </a:gs>
                <a:gs pos="100000">
                  <a:srgbClr val="00D1F4"/>
                </a:gs>
              </a:gsLst>
              <a:lin ang="10800000"/>
            </a:gra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6" name="Freeform: Shape 9">
              <a:extLst>
                <a:ext uri="{FF2B5EF4-FFF2-40B4-BE49-F238E27FC236}">
                  <a16:creationId xmlns:a16="http://schemas.microsoft.com/office/drawing/2014/main" id="{C3D7B951-41E8-FAE1-1F33-F28E0CFB4358}"/>
                </a:ext>
              </a:extLst>
            </p:cNvPr>
            <p:cNvSpPr/>
            <p:nvPr/>
          </p:nvSpPr>
          <p:spPr>
            <a:xfrm rot="10799991">
              <a:off x="3797759" y="1304574"/>
              <a:ext cx="4439329" cy="443932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963930"/>
                <a:gd name="f7" fmla="val 963929"/>
                <a:gd name="f8" fmla="val 481965"/>
                <a:gd name="f9" fmla="val 215265"/>
                <a:gd name="f10" fmla="val 747713"/>
                <a:gd name="f11" fmla="val 216217"/>
                <a:gd name="f12" fmla="val 216218"/>
                <a:gd name="f13" fmla="val 748665"/>
                <a:gd name="f14" fmla="+- 0 0 -90"/>
                <a:gd name="f15" fmla="*/ f3 1 963930"/>
                <a:gd name="f16" fmla="*/ f4 1 963929"/>
                <a:gd name="f17" fmla="val f5"/>
                <a:gd name="f18" fmla="val f6"/>
                <a:gd name="f19" fmla="val f7"/>
                <a:gd name="f20" fmla="*/ f14 f0 1"/>
                <a:gd name="f21" fmla="+- f19 0 f17"/>
                <a:gd name="f22" fmla="+- f18 0 f17"/>
                <a:gd name="f23" fmla="*/ f20 1 f2"/>
                <a:gd name="f24" fmla="*/ f22 1 963930"/>
                <a:gd name="f25" fmla="*/ f21 1 963929"/>
                <a:gd name="f26" fmla="*/ 481965 f22 1"/>
                <a:gd name="f27" fmla="*/ 963930 f21 1"/>
                <a:gd name="f28" fmla="*/ 0 f22 1"/>
                <a:gd name="f29" fmla="*/ 481965 f21 1"/>
                <a:gd name="f30" fmla="*/ 0 f21 1"/>
                <a:gd name="f31" fmla="*/ 963930 f22 1"/>
                <a:gd name="f32" fmla="+- f23 0 f1"/>
                <a:gd name="f33" fmla="*/ f26 1 963930"/>
                <a:gd name="f34" fmla="*/ f27 1 963929"/>
                <a:gd name="f35" fmla="*/ f28 1 963930"/>
                <a:gd name="f36" fmla="*/ f29 1 963929"/>
                <a:gd name="f37" fmla="*/ f30 1 963929"/>
                <a:gd name="f38" fmla="*/ f31 1 963930"/>
                <a:gd name="f39" fmla="*/ f17 1 f24"/>
                <a:gd name="f40" fmla="*/ f18 1 f24"/>
                <a:gd name="f41" fmla="*/ f17 1 f25"/>
                <a:gd name="f42" fmla="*/ f19 1 f25"/>
                <a:gd name="f43" fmla="*/ f33 1 f24"/>
                <a:gd name="f44" fmla="*/ f34 1 f25"/>
                <a:gd name="f45" fmla="*/ f35 1 f24"/>
                <a:gd name="f46" fmla="*/ f36 1 f25"/>
                <a:gd name="f47" fmla="*/ f37 1 f25"/>
                <a:gd name="f48" fmla="*/ f38 1 f24"/>
                <a:gd name="f49" fmla="*/ f39 f15 1"/>
                <a:gd name="f50" fmla="*/ f40 f15 1"/>
                <a:gd name="f51" fmla="*/ f42 f16 1"/>
                <a:gd name="f52" fmla="*/ f41 f16 1"/>
                <a:gd name="f53" fmla="*/ f43 f15 1"/>
                <a:gd name="f54" fmla="*/ f44 f16 1"/>
                <a:gd name="f55" fmla="*/ f45 f15 1"/>
                <a:gd name="f56" fmla="*/ f46 f16 1"/>
                <a:gd name="f57" fmla="*/ f47 f16 1"/>
                <a:gd name="f58" fmla="*/ f48 f1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2">
                  <a:pos x="f53" y="f54"/>
                </a:cxn>
                <a:cxn ang="f32">
                  <a:pos x="f55" y="f56"/>
                </a:cxn>
                <a:cxn ang="f32">
                  <a:pos x="f53" y="f57"/>
                </a:cxn>
                <a:cxn ang="f32">
                  <a:pos x="f58" y="f56"/>
                </a:cxn>
              </a:cxnLst>
              <a:rect l="f49" t="f52" r="f50" b="f51"/>
              <a:pathLst>
                <a:path w="963930" h="963929">
                  <a:moveTo>
                    <a:pt x="f8" y="f6"/>
                  </a:moveTo>
                  <a:cubicBezTo>
                    <a:pt x="f9" y="f6"/>
                    <a:pt x="f5" y="f10"/>
                    <a:pt x="f5" y="f8"/>
                  </a:cubicBezTo>
                  <a:cubicBezTo>
                    <a:pt x="f5" y="f11"/>
                    <a:pt x="f12" y="f5"/>
                    <a:pt x="f8" y="f5"/>
                  </a:cubicBezTo>
                  <a:cubicBezTo>
                    <a:pt x="f13" y="f5"/>
                    <a:pt x="f6" y="f11"/>
                    <a:pt x="f6" y="f8"/>
                  </a:cubicBezTo>
                </a:path>
              </a:pathLst>
            </a:custGeom>
            <a:noFill/>
            <a:ln w="19046" cap="flat">
              <a:solidFill>
                <a:srgbClr val="00D1F4">
                  <a:alpha val="69000"/>
                </a:srgbClr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</p:grpSp>
      <p:pic>
        <p:nvPicPr>
          <p:cNvPr id="7" name="Picture 11">
            <a:extLst>
              <a:ext uri="{FF2B5EF4-FFF2-40B4-BE49-F238E27FC236}">
                <a16:creationId xmlns:a16="http://schemas.microsoft.com/office/drawing/2014/main" id="{2331551D-84C9-B3A6-6042-D9278BC280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0953" y="1884871"/>
            <a:ext cx="5090089" cy="2946269"/>
          </a:xfrm>
          <a:prstGeom prst="rect">
            <a:avLst/>
          </a:prstGeom>
          <a:noFill/>
          <a:ln cap="flat">
            <a:noFill/>
          </a:ln>
        </p:spPr>
      </p:pic>
      <p:grpSp>
        <p:nvGrpSpPr>
          <p:cNvPr id="8" name="Graphic 30" descr="Board Of Directors">
            <a:extLst>
              <a:ext uri="{FF2B5EF4-FFF2-40B4-BE49-F238E27FC236}">
                <a16:creationId xmlns:a16="http://schemas.microsoft.com/office/drawing/2014/main" id="{9992340D-9B95-BD79-D409-64DB3FCD0C5F}"/>
              </a:ext>
            </a:extLst>
          </p:cNvPr>
          <p:cNvGrpSpPr/>
          <p:nvPr/>
        </p:nvGrpSpPr>
        <p:grpSpPr>
          <a:xfrm>
            <a:off x="1081003" y="1046146"/>
            <a:ext cx="531439" cy="422123"/>
            <a:chOff x="1081003" y="1046146"/>
            <a:chExt cx="531439" cy="422123"/>
          </a:xfrm>
        </p:grpSpPr>
        <p:sp>
          <p:nvSpPr>
            <p:cNvPr id="9" name="Freeform: Shape 19">
              <a:extLst>
                <a:ext uri="{FF2B5EF4-FFF2-40B4-BE49-F238E27FC236}">
                  <a16:creationId xmlns:a16="http://schemas.microsoft.com/office/drawing/2014/main" id="{DFB84BCF-4DE9-DD52-DB2A-324A189569F0}"/>
                </a:ext>
              </a:extLst>
            </p:cNvPr>
            <p:cNvSpPr/>
            <p:nvPr/>
          </p:nvSpPr>
          <p:spPr>
            <a:xfrm>
              <a:off x="1081003" y="1082110"/>
              <a:ext cx="189975" cy="339946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312940"/>
                <a:gd name="f7" fmla="val 559998"/>
                <a:gd name="f8" fmla="val 183296"/>
                <a:gd name="f9" fmla="val 524448"/>
                <a:gd name="f10" fmla="val 521809"/>
                <a:gd name="f11" fmla="val 506027"/>
                <a:gd name="f12" fmla="val 170503"/>
                <a:gd name="f13" fmla="val 493234"/>
                <a:gd name="f14" fmla="val 154721"/>
                <a:gd name="f15" fmla="val 116621"/>
                <a:gd name="f16" fmla="val 469003"/>
                <a:gd name="f17" fmla="val 101897"/>
                <a:gd name="f18" fmla="val 462457"/>
                <a:gd name="f19" fmla="val 90124"/>
                <a:gd name="f20" fmla="val 450684"/>
                <a:gd name="f21" fmla="val 83579"/>
                <a:gd name="f22" fmla="val 435960"/>
                <a:gd name="f23" fmla="val 55708"/>
                <a:gd name="f24" fmla="val 428217"/>
                <a:gd name="f25" fmla="val 48256"/>
                <a:gd name="f26" fmla="val 426168"/>
                <a:gd name="f27" fmla="val 42790"/>
                <a:gd name="f28" fmla="val 419805"/>
                <a:gd name="f29" fmla="val 41888"/>
                <a:gd name="f30" fmla="val 412129"/>
                <a:gd name="f31" fmla="val 19209"/>
                <a:gd name="f32" fmla="val 223162"/>
                <a:gd name="f33" fmla="val 17949"/>
                <a:gd name="f34" fmla="val 212717"/>
                <a:gd name="f35" fmla="val 25396"/>
                <a:gd name="f36" fmla="val 203229"/>
                <a:gd name="f37" fmla="val 35841"/>
                <a:gd name="f38" fmla="val 201969"/>
                <a:gd name="f39" fmla="val 36230"/>
                <a:gd name="f40" fmla="val 201923"/>
                <a:gd name="f41" fmla="val 36620"/>
                <a:gd name="f42" fmla="val 201887"/>
                <a:gd name="f43" fmla="val 37011"/>
                <a:gd name="f44" fmla="val 201865"/>
                <a:gd name="f45" fmla="val 142034"/>
                <a:gd name="f46" fmla="val 195692"/>
                <a:gd name="f47" fmla="val 142405"/>
                <a:gd name="f48" fmla="val 142776"/>
                <a:gd name="f49" fmla="val 143148"/>
                <a:gd name="f50" fmla="val 152693"/>
                <a:gd name="f51" fmla="val 195725"/>
                <a:gd name="f52" fmla="val 160753"/>
                <a:gd name="f53" fmla="val 202788"/>
                <a:gd name="f54" fmla="val 162036"/>
                <a:gd name="f55" fmla="val 212247"/>
                <a:gd name="f56" fmla="val 167561"/>
                <a:gd name="f57" fmla="val 255033"/>
                <a:gd name="f58" fmla="val 183591"/>
                <a:gd name="f59" fmla="val 230449"/>
                <a:gd name="f60" fmla="val 180934"/>
                <a:gd name="f61" fmla="val 209818"/>
                <a:gd name="f62" fmla="val 178290"/>
                <a:gd name="f63" fmla="val 190022"/>
                <a:gd name="f64" fmla="val 160871"/>
                <a:gd name="f65" fmla="val 175586"/>
                <a:gd name="f66" fmla="val 140929"/>
                <a:gd name="f67" fmla="val 176661"/>
                <a:gd name="f68" fmla="val 106105"/>
                <a:gd name="f69" fmla="val 178709"/>
                <a:gd name="f70" fmla="val 97857"/>
                <a:gd name="f71" fmla="val 128055"/>
                <a:gd name="f72" fmla="val 96175"/>
                <a:gd name="f73" fmla="val 117669"/>
                <a:gd name="f74" fmla="val 103232"/>
                <a:gd name="f75" fmla="val 107887"/>
                <a:gd name="f76" fmla="val 113617"/>
                <a:gd name="f77" fmla="val 106206"/>
                <a:gd name="f78" fmla="val 114196"/>
                <a:gd name="f79" fmla="val 106112"/>
                <a:gd name="f80" fmla="val 114779"/>
                <a:gd name="f81" fmla="val 106045"/>
                <a:gd name="f82" fmla="val 115364"/>
                <a:gd name="f83" fmla="val 106005"/>
                <a:gd name="f84" fmla="val 200746"/>
                <a:gd name="f85" fmla="val 100290"/>
                <a:gd name="f86" fmla="val 201184"/>
                <a:gd name="f87" fmla="val 201622"/>
                <a:gd name="f88" fmla="val 202051"/>
                <a:gd name="f89" fmla="val 211468"/>
                <a:gd name="f90" fmla="val 100262"/>
                <a:gd name="f91" fmla="val 219474"/>
                <a:gd name="f92" fmla="val 107163"/>
                <a:gd name="f93" fmla="val 220834"/>
                <a:gd name="f94" fmla="val 116482"/>
                <a:gd name="f95" fmla="val 227940"/>
                <a:gd name="f96" fmla="val 162526"/>
                <a:gd name="f97" fmla="val 243532"/>
                <a:gd name="f98" fmla="val 138638"/>
                <a:gd name="f99" fmla="val 239665"/>
                <a:gd name="f100" fmla="val 113577"/>
                <a:gd name="f101" fmla="val 236769"/>
                <a:gd name="f102" fmla="val 93976"/>
                <a:gd name="f103" fmla="val 219240"/>
                <a:gd name="f104" fmla="val 79928"/>
                <a:gd name="f105" fmla="val 199479"/>
                <a:gd name="f106" fmla="val 81373"/>
                <a:gd name="f107" fmla="val 190563"/>
                <a:gd name="f108" fmla="val 81973"/>
                <a:gd name="f109" fmla="val 186496"/>
                <a:gd name="f110" fmla="val 45378"/>
                <a:gd name="f111" fmla="val 185297"/>
                <a:gd name="f112" fmla="val 34926"/>
                <a:gd name="f113" fmla="val 192798"/>
                <a:gd name="f114" fmla="val 25481"/>
                <a:gd name="f115" fmla="val 203250"/>
                <a:gd name="f116" fmla="val 24280"/>
                <a:gd name="f117" fmla="val 203482"/>
                <a:gd name="f118" fmla="val 24254"/>
                <a:gd name="f119" fmla="val 203714"/>
                <a:gd name="f120" fmla="val 24232"/>
                <a:gd name="f121" fmla="val 203946"/>
                <a:gd name="f122" fmla="val 24214"/>
                <a:gd name="f123" fmla="val 270621"/>
                <a:gd name="f124" fmla="val 19089"/>
                <a:gd name="f125" fmla="val 271135"/>
                <a:gd name="f126" fmla="val 271631"/>
                <a:gd name="f127" fmla="val 19023"/>
                <a:gd name="f128" fmla="val 272136"/>
                <a:gd name="f129" fmla="val 281884"/>
                <a:gd name="f130" fmla="val 19004"/>
                <a:gd name="f131" fmla="val 290059"/>
                <a:gd name="f132" fmla="val 26382"/>
                <a:gd name="f133" fmla="val 291033"/>
                <a:gd name="f134" fmla="val 36082"/>
                <a:gd name="f135" fmla="val 294843"/>
                <a:gd name="f136" fmla="val 72553"/>
                <a:gd name="f137" fmla="val 300506"/>
                <a:gd name="f138" fmla="val 68636"/>
                <a:gd name="f139" fmla="val 306573"/>
                <a:gd name="f140" fmla="val 65341"/>
                <a:gd name="f141" fmla="val 312941"/>
                <a:gd name="f142" fmla="val 62723"/>
                <a:gd name="f143" fmla="val 309978"/>
                <a:gd name="f144" fmla="val 34129"/>
                <a:gd name="f145" fmla="val 307952"/>
                <a:gd name="f146" fmla="val 13547"/>
                <a:gd name="f147" fmla="val 289774"/>
                <a:gd name="f148" fmla="val -1595"/>
                <a:gd name="f149" fmla="val 269164"/>
                <a:gd name="f150" fmla="val 135"/>
                <a:gd name="f151" fmla="val 202489"/>
                <a:gd name="f152" fmla="val 5259"/>
                <a:gd name="f153" fmla="val 181509"/>
                <a:gd name="f154" fmla="val 6872"/>
                <a:gd name="f155" fmla="val 165808"/>
                <a:gd name="f156" fmla="val 25186"/>
                <a:gd name="f157" fmla="val 167421"/>
                <a:gd name="f158" fmla="val 46167"/>
                <a:gd name="f159" fmla="val 167454"/>
                <a:gd name="f160" fmla="val 46597"/>
                <a:gd name="f161" fmla="val 167494"/>
                <a:gd name="f162" fmla="val 47026"/>
                <a:gd name="f163" fmla="val 167542"/>
                <a:gd name="f164" fmla="val 47455"/>
                <a:gd name="f165" fmla="val 171513"/>
                <a:gd name="f166" fmla="val 83212"/>
                <a:gd name="f167" fmla="val 114068"/>
                <a:gd name="f168" fmla="val 87022"/>
                <a:gd name="f169" fmla="val 93073"/>
                <a:gd name="f170" fmla="val 88422"/>
                <a:gd name="f171" fmla="val 77187"/>
                <a:gd name="f172" fmla="val 106577"/>
                <a:gd name="f173" fmla="val 78588"/>
                <a:gd name="f174" fmla="val 127572"/>
                <a:gd name="f175" fmla="val 78668"/>
                <a:gd name="f176" fmla="val 128771"/>
                <a:gd name="f177" fmla="val 78805"/>
                <a:gd name="f178" fmla="val 129965"/>
                <a:gd name="f179" fmla="val 78997"/>
                <a:gd name="f180" fmla="val 131151"/>
                <a:gd name="f181" fmla="val 86922"/>
                <a:gd name="f182" fmla="val 179871"/>
                <a:gd name="f183" fmla="val 35858"/>
                <a:gd name="f184" fmla="val 182872"/>
                <a:gd name="f185" fmla="val 14853"/>
                <a:gd name="f186" fmla="val 184110"/>
                <a:gd name="f187" fmla="val -1171"/>
                <a:gd name="f188" fmla="val 202143"/>
                <a:gd name="f189" fmla="val 67"/>
                <a:gd name="f190" fmla="val 223148"/>
                <a:gd name="f191" fmla="val 113"/>
                <a:gd name="f192" fmla="val 223917"/>
                <a:gd name="f193" fmla="val 181"/>
                <a:gd name="f194" fmla="val 224684"/>
                <a:gd name="f195" fmla="val 273"/>
                <a:gd name="f196" fmla="val 225448"/>
                <a:gd name="f197" fmla="val 22971"/>
                <a:gd name="f198" fmla="val 414396"/>
                <a:gd name="f199" fmla="val 24777"/>
                <a:gd name="f200" fmla="val 429740"/>
                <a:gd name="f201" fmla="val 35699"/>
                <a:gd name="f202" fmla="val 442458"/>
                <a:gd name="f203" fmla="val 50594"/>
                <a:gd name="f204" fmla="val 446562"/>
                <a:gd name="f205" fmla="val 97561"/>
                <a:gd name="f206" fmla="val 459602"/>
                <a:gd name="f207" fmla="val 59461"/>
                <a:gd name="f208" fmla="val 43680"/>
                <a:gd name="f209" fmla="val 30886"/>
                <a:gd name="f210" fmla="val 21775"/>
                <a:gd name="f211" fmla="val 529708"/>
                <a:gd name="f212" fmla="val 18653"/>
                <a:gd name="f213" fmla="val 541359"/>
                <a:gd name="f214" fmla="val 23914"/>
                <a:gd name="f215" fmla="val 550470"/>
                <a:gd name="f216" fmla="val 29174"/>
                <a:gd name="f217" fmla="val 559582"/>
                <a:gd name="f218" fmla="val 40825"/>
                <a:gd name="f219" fmla="val 562704"/>
                <a:gd name="f220" fmla="val 49936"/>
                <a:gd name="f221" fmla="val 557443"/>
                <a:gd name="f222" fmla="val 59048"/>
                <a:gd name="f223" fmla="val 552183"/>
                <a:gd name="f224" fmla="val 62170"/>
                <a:gd name="f225" fmla="val 540532"/>
                <a:gd name="f226" fmla="val 56909"/>
                <a:gd name="f227" fmla="val 531420"/>
                <a:gd name="f228" fmla="val 55237"/>
                <a:gd name="f229" fmla="val 528524"/>
                <a:gd name="f230" fmla="val 52832"/>
                <a:gd name="f231" fmla="val 526119"/>
                <a:gd name="f232" fmla="val 516549"/>
                <a:gd name="f233" fmla="val 54201"/>
                <a:gd name="f234" fmla="val 512284"/>
                <a:gd name="f235" fmla="val 88450"/>
                <a:gd name="f236" fmla="val 85328"/>
                <a:gd name="f237" fmla="val 90588"/>
                <a:gd name="f238" fmla="val 95849"/>
                <a:gd name="f239" fmla="val 107500"/>
                <a:gd name="f240" fmla="val 116611"/>
                <a:gd name="f241" fmla="val 125723"/>
                <a:gd name="f242" fmla="val 128844"/>
                <a:gd name="f243" fmla="val 123585"/>
                <a:gd name="f244" fmla="val 121912"/>
                <a:gd name="f245" fmla="val 119507"/>
                <a:gd name="f246" fmla="val 154711"/>
                <a:gd name="f247" fmla="val 159972"/>
                <a:gd name="f248" fmla="val 164236"/>
                <a:gd name="f249" fmla="val 155125"/>
                <a:gd name="f250" fmla="val 152003"/>
                <a:gd name="f251" fmla="val 157263"/>
                <a:gd name="f252" fmla="val 162524"/>
                <a:gd name="f253" fmla="val 174175"/>
                <a:gd name="f254" fmla="val 183286"/>
                <a:gd name="f255" fmla="val 192398"/>
                <a:gd name="f256" fmla="val 195519"/>
                <a:gd name="f257" fmla="val 190259"/>
                <a:gd name="f258" fmla="val 188587"/>
                <a:gd name="f259" fmla="val 186182"/>
                <a:gd name="f260" fmla="+- 0 0 -90"/>
                <a:gd name="f261" fmla="*/ f3 1 312940"/>
                <a:gd name="f262" fmla="*/ f4 1 559998"/>
                <a:gd name="f263" fmla="val f5"/>
                <a:gd name="f264" fmla="val f6"/>
                <a:gd name="f265" fmla="val f7"/>
                <a:gd name="f266" fmla="*/ f260 f0 1"/>
                <a:gd name="f267" fmla="+- f265 0 f263"/>
                <a:gd name="f268" fmla="+- f264 0 f263"/>
                <a:gd name="f269" fmla="*/ f266 1 f2"/>
                <a:gd name="f270" fmla="*/ f268 1 312940"/>
                <a:gd name="f271" fmla="*/ f267 1 559998"/>
                <a:gd name="f272" fmla="*/ 183296 f268 1"/>
                <a:gd name="f273" fmla="*/ 524448 f267 1"/>
                <a:gd name="f274" fmla="*/ 521809 f267 1"/>
                <a:gd name="f275" fmla="*/ 154721 f268 1"/>
                <a:gd name="f276" fmla="*/ 493234 f267 1"/>
                <a:gd name="f277" fmla="*/ 116621 f268 1"/>
                <a:gd name="f278" fmla="*/ 469003 f267 1"/>
                <a:gd name="f279" fmla="*/ 83579 f268 1"/>
                <a:gd name="f280" fmla="*/ 435960 f267 1"/>
                <a:gd name="f281" fmla="*/ 55708 f268 1"/>
                <a:gd name="f282" fmla="*/ 428217 f267 1"/>
                <a:gd name="f283" fmla="*/ 41888 f268 1"/>
                <a:gd name="f284" fmla="*/ 412129 f267 1"/>
                <a:gd name="f285" fmla="*/ 19209 f268 1"/>
                <a:gd name="f286" fmla="*/ 223162 f267 1"/>
                <a:gd name="f287" fmla="*/ 35841 f268 1"/>
                <a:gd name="f288" fmla="*/ 201969 f267 1"/>
                <a:gd name="f289" fmla="*/ 37011 f268 1"/>
                <a:gd name="f290" fmla="*/ 201865 f267 1"/>
                <a:gd name="f291" fmla="*/ 142034 f268 1"/>
                <a:gd name="f292" fmla="*/ 195692 f267 1"/>
                <a:gd name="f293" fmla="*/ 143148 f268 1"/>
                <a:gd name="f294" fmla="*/ 162036 f268 1"/>
                <a:gd name="f295" fmla="*/ 212247 f267 1"/>
                <a:gd name="f296" fmla="*/ 167561 f268 1"/>
                <a:gd name="f297" fmla="*/ 255033 f267 1"/>
                <a:gd name="f298" fmla="*/ 183591 f268 1"/>
                <a:gd name="f299" fmla="*/ 230449 f267 1"/>
                <a:gd name="f300" fmla="*/ 180934 f268 1"/>
                <a:gd name="f301" fmla="*/ 209818 f267 1"/>
                <a:gd name="f302" fmla="*/ 140929 f268 1"/>
                <a:gd name="f303" fmla="*/ 176661 f267 1"/>
                <a:gd name="f304" fmla="*/ 106105 f268 1"/>
                <a:gd name="f305" fmla="*/ 178709 f267 1"/>
                <a:gd name="f306" fmla="*/ 97857 f268 1"/>
                <a:gd name="f307" fmla="*/ 128055 f267 1"/>
                <a:gd name="f308" fmla="*/ 113617 f268 1"/>
                <a:gd name="f309" fmla="*/ 106206 f267 1"/>
                <a:gd name="f310" fmla="*/ 115364 f268 1"/>
                <a:gd name="f311" fmla="*/ 106005 f267 1"/>
                <a:gd name="f312" fmla="*/ 200746 f268 1"/>
                <a:gd name="f313" fmla="*/ 100290 f267 1"/>
                <a:gd name="f314" fmla="*/ 202051 f268 1"/>
                <a:gd name="f315" fmla="*/ 220834 f268 1"/>
                <a:gd name="f316" fmla="*/ 116482 f267 1"/>
                <a:gd name="f317" fmla="*/ 227940 f268 1"/>
                <a:gd name="f318" fmla="*/ 162526 f267 1"/>
                <a:gd name="f319" fmla="*/ 243532 f268 1"/>
                <a:gd name="f320" fmla="*/ 138638 f267 1"/>
                <a:gd name="f321" fmla="*/ 239665 f268 1"/>
                <a:gd name="f322" fmla="*/ 113577 f267 1"/>
                <a:gd name="f323" fmla="*/ 199479 f268 1"/>
                <a:gd name="f324" fmla="*/ 81373 f267 1"/>
                <a:gd name="f325" fmla="*/ 190563 f268 1"/>
                <a:gd name="f326" fmla="*/ 81973 f267 1"/>
                <a:gd name="f327" fmla="*/ 186496 f268 1"/>
                <a:gd name="f328" fmla="*/ 45378 f267 1"/>
                <a:gd name="f329" fmla="*/ 203250 f268 1"/>
                <a:gd name="f330" fmla="*/ 24280 f267 1"/>
                <a:gd name="f331" fmla="*/ 203946 f268 1"/>
                <a:gd name="f332" fmla="*/ 24214 f267 1"/>
                <a:gd name="f333" fmla="*/ 270621 f268 1"/>
                <a:gd name="f334" fmla="*/ 19089 f267 1"/>
                <a:gd name="f335" fmla="*/ 272136 f268 1"/>
                <a:gd name="f336" fmla="*/ 19023 f267 1"/>
                <a:gd name="f337" fmla="*/ 291033 f268 1"/>
                <a:gd name="f338" fmla="*/ 36082 f267 1"/>
                <a:gd name="f339" fmla="*/ 294843 f268 1"/>
                <a:gd name="f340" fmla="*/ 72553 f267 1"/>
                <a:gd name="f341" fmla="*/ 312941 f268 1"/>
                <a:gd name="f342" fmla="*/ 62723 f267 1"/>
                <a:gd name="f343" fmla="*/ 309978 f268 1"/>
                <a:gd name="f344" fmla="*/ 34129 f267 1"/>
                <a:gd name="f345" fmla="*/ 269164 f268 1"/>
                <a:gd name="f346" fmla="*/ 135 f267 1"/>
                <a:gd name="f347" fmla="*/ 202489 f268 1"/>
                <a:gd name="f348" fmla="*/ 5259 f267 1"/>
                <a:gd name="f349" fmla="*/ 167421 f268 1"/>
                <a:gd name="f350" fmla="*/ 46167 f267 1"/>
                <a:gd name="f351" fmla="*/ 167542 f268 1"/>
                <a:gd name="f352" fmla="*/ 47455 f267 1"/>
                <a:gd name="f353" fmla="*/ 171513 f268 1"/>
                <a:gd name="f354" fmla="*/ 83212 f267 1"/>
                <a:gd name="f355" fmla="*/ 114068 f268 1"/>
                <a:gd name="f356" fmla="*/ 87022 f267 1"/>
                <a:gd name="f357" fmla="*/ 78588 f268 1"/>
                <a:gd name="f358" fmla="*/ 127572 f267 1"/>
                <a:gd name="f359" fmla="*/ 78997 f268 1"/>
                <a:gd name="f360" fmla="*/ 131151 f267 1"/>
                <a:gd name="f361" fmla="*/ 86922 f268 1"/>
                <a:gd name="f362" fmla="*/ 179871 f267 1"/>
                <a:gd name="f363" fmla="*/ 35858 f268 1"/>
                <a:gd name="f364" fmla="*/ 182872 f267 1"/>
                <a:gd name="f365" fmla="*/ 67 f268 1"/>
                <a:gd name="f366" fmla="*/ 223148 f267 1"/>
                <a:gd name="f367" fmla="*/ 273 f268 1"/>
                <a:gd name="f368" fmla="*/ 225448 f267 1"/>
                <a:gd name="f369" fmla="*/ 22971 f268 1"/>
                <a:gd name="f370" fmla="*/ 414396 f267 1"/>
                <a:gd name="f371" fmla="*/ 50594 f268 1"/>
                <a:gd name="f372" fmla="*/ 446562 f267 1"/>
                <a:gd name="f373" fmla="*/ 97561 f268 1"/>
                <a:gd name="f374" fmla="*/ 459602 f267 1"/>
                <a:gd name="f375" fmla="*/ 59461 f268 1"/>
                <a:gd name="f376" fmla="*/ 30886 f268 1"/>
                <a:gd name="f377" fmla="*/ 23914 f268 1"/>
                <a:gd name="f378" fmla="*/ 550470 f267 1"/>
                <a:gd name="f379" fmla="*/ 49936 f268 1"/>
                <a:gd name="f380" fmla="*/ 557443 f267 1"/>
                <a:gd name="f381" fmla="*/ 56909 f268 1"/>
                <a:gd name="f382" fmla="*/ 531420 f267 1"/>
                <a:gd name="f383" fmla="*/ 512284 f267 1"/>
                <a:gd name="f384" fmla="*/ 90588 f268 1"/>
                <a:gd name="f385" fmla="*/ 116611 f268 1"/>
                <a:gd name="f386" fmla="*/ 123585 f268 1"/>
                <a:gd name="f387" fmla="*/ 154711 f268 1"/>
                <a:gd name="f388" fmla="*/ 164236 f268 1"/>
                <a:gd name="f389" fmla="*/ 157263 f268 1"/>
                <a:gd name="f390" fmla="*/ 183286 f268 1"/>
                <a:gd name="f391" fmla="*/ 190259 f268 1"/>
                <a:gd name="f392" fmla="+- f269 0 f1"/>
                <a:gd name="f393" fmla="*/ f272 1 312940"/>
                <a:gd name="f394" fmla="*/ f273 1 559998"/>
                <a:gd name="f395" fmla="*/ f274 1 559998"/>
                <a:gd name="f396" fmla="*/ f275 1 312940"/>
                <a:gd name="f397" fmla="*/ f276 1 559998"/>
                <a:gd name="f398" fmla="*/ f277 1 312940"/>
                <a:gd name="f399" fmla="*/ f278 1 559998"/>
                <a:gd name="f400" fmla="*/ f279 1 312940"/>
                <a:gd name="f401" fmla="*/ f280 1 559998"/>
                <a:gd name="f402" fmla="*/ f281 1 312940"/>
                <a:gd name="f403" fmla="*/ f282 1 559998"/>
                <a:gd name="f404" fmla="*/ f283 1 312940"/>
                <a:gd name="f405" fmla="*/ f284 1 559998"/>
                <a:gd name="f406" fmla="*/ f285 1 312940"/>
                <a:gd name="f407" fmla="*/ f286 1 559998"/>
                <a:gd name="f408" fmla="*/ f287 1 312940"/>
                <a:gd name="f409" fmla="*/ f288 1 559998"/>
                <a:gd name="f410" fmla="*/ f289 1 312940"/>
                <a:gd name="f411" fmla="*/ f290 1 559998"/>
                <a:gd name="f412" fmla="*/ f291 1 312940"/>
                <a:gd name="f413" fmla="*/ f292 1 559998"/>
                <a:gd name="f414" fmla="*/ f293 1 312940"/>
                <a:gd name="f415" fmla="*/ f294 1 312940"/>
                <a:gd name="f416" fmla="*/ f295 1 559998"/>
                <a:gd name="f417" fmla="*/ f296 1 312940"/>
                <a:gd name="f418" fmla="*/ f297 1 559998"/>
                <a:gd name="f419" fmla="*/ f298 1 312940"/>
                <a:gd name="f420" fmla="*/ f299 1 559998"/>
                <a:gd name="f421" fmla="*/ f300 1 312940"/>
                <a:gd name="f422" fmla="*/ f301 1 559998"/>
                <a:gd name="f423" fmla="*/ f302 1 312940"/>
                <a:gd name="f424" fmla="*/ f303 1 559998"/>
                <a:gd name="f425" fmla="*/ f304 1 312940"/>
                <a:gd name="f426" fmla="*/ f305 1 559998"/>
                <a:gd name="f427" fmla="*/ f306 1 312940"/>
                <a:gd name="f428" fmla="*/ f307 1 559998"/>
                <a:gd name="f429" fmla="*/ f308 1 312940"/>
                <a:gd name="f430" fmla="*/ f309 1 559998"/>
                <a:gd name="f431" fmla="*/ f310 1 312940"/>
                <a:gd name="f432" fmla="*/ f311 1 559998"/>
                <a:gd name="f433" fmla="*/ f312 1 312940"/>
                <a:gd name="f434" fmla="*/ f313 1 559998"/>
                <a:gd name="f435" fmla="*/ f314 1 312940"/>
                <a:gd name="f436" fmla="*/ f315 1 312940"/>
                <a:gd name="f437" fmla="*/ f316 1 559998"/>
                <a:gd name="f438" fmla="*/ f317 1 312940"/>
                <a:gd name="f439" fmla="*/ f318 1 559998"/>
                <a:gd name="f440" fmla="*/ f319 1 312940"/>
                <a:gd name="f441" fmla="*/ f320 1 559998"/>
                <a:gd name="f442" fmla="*/ f321 1 312940"/>
                <a:gd name="f443" fmla="*/ f322 1 559998"/>
                <a:gd name="f444" fmla="*/ f323 1 312940"/>
                <a:gd name="f445" fmla="*/ f324 1 559998"/>
                <a:gd name="f446" fmla="*/ f325 1 312940"/>
                <a:gd name="f447" fmla="*/ f326 1 559998"/>
                <a:gd name="f448" fmla="*/ f327 1 312940"/>
                <a:gd name="f449" fmla="*/ f328 1 559998"/>
                <a:gd name="f450" fmla="*/ f329 1 312940"/>
                <a:gd name="f451" fmla="*/ f330 1 559998"/>
                <a:gd name="f452" fmla="*/ f331 1 312940"/>
                <a:gd name="f453" fmla="*/ f332 1 559998"/>
                <a:gd name="f454" fmla="*/ f333 1 312940"/>
                <a:gd name="f455" fmla="*/ f334 1 559998"/>
                <a:gd name="f456" fmla="*/ f335 1 312940"/>
                <a:gd name="f457" fmla="*/ f336 1 559998"/>
                <a:gd name="f458" fmla="*/ f337 1 312940"/>
                <a:gd name="f459" fmla="*/ f338 1 559998"/>
                <a:gd name="f460" fmla="*/ f339 1 312940"/>
                <a:gd name="f461" fmla="*/ f340 1 559998"/>
                <a:gd name="f462" fmla="*/ f341 1 312940"/>
                <a:gd name="f463" fmla="*/ f342 1 559998"/>
                <a:gd name="f464" fmla="*/ f343 1 312940"/>
                <a:gd name="f465" fmla="*/ f344 1 559998"/>
                <a:gd name="f466" fmla="*/ f345 1 312940"/>
                <a:gd name="f467" fmla="*/ f346 1 559998"/>
                <a:gd name="f468" fmla="*/ f347 1 312940"/>
                <a:gd name="f469" fmla="*/ f348 1 559998"/>
                <a:gd name="f470" fmla="*/ f349 1 312940"/>
                <a:gd name="f471" fmla="*/ f350 1 559998"/>
                <a:gd name="f472" fmla="*/ f351 1 312940"/>
                <a:gd name="f473" fmla="*/ f352 1 559998"/>
                <a:gd name="f474" fmla="*/ f353 1 312940"/>
                <a:gd name="f475" fmla="*/ f354 1 559998"/>
                <a:gd name="f476" fmla="*/ f355 1 312940"/>
                <a:gd name="f477" fmla="*/ f356 1 559998"/>
                <a:gd name="f478" fmla="*/ f357 1 312940"/>
                <a:gd name="f479" fmla="*/ f358 1 559998"/>
                <a:gd name="f480" fmla="*/ f359 1 312940"/>
                <a:gd name="f481" fmla="*/ f360 1 559998"/>
                <a:gd name="f482" fmla="*/ f361 1 312940"/>
                <a:gd name="f483" fmla="*/ f362 1 559998"/>
                <a:gd name="f484" fmla="*/ f363 1 312940"/>
                <a:gd name="f485" fmla="*/ f364 1 559998"/>
                <a:gd name="f486" fmla="*/ f365 1 312940"/>
                <a:gd name="f487" fmla="*/ f366 1 559998"/>
                <a:gd name="f488" fmla="*/ f367 1 312940"/>
                <a:gd name="f489" fmla="*/ f368 1 559998"/>
                <a:gd name="f490" fmla="*/ f369 1 312940"/>
                <a:gd name="f491" fmla="*/ f370 1 559998"/>
                <a:gd name="f492" fmla="*/ f371 1 312940"/>
                <a:gd name="f493" fmla="*/ f372 1 559998"/>
                <a:gd name="f494" fmla="*/ f373 1 312940"/>
                <a:gd name="f495" fmla="*/ f374 1 559998"/>
                <a:gd name="f496" fmla="*/ f375 1 312940"/>
                <a:gd name="f497" fmla="*/ f376 1 312940"/>
                <a:gd name="f498" fmla="*/ f377 1 312940"/>
                <a:gd name="f499" fmla="*/ f378 1 559998"/>
                <a:gd name="f500" fmla="*/ f379 1 312940"/>
                <a:gd name="f501" fmla="*/ f380 1 559998"/>
                <a:gd name="f502" fmla="*/ f381 1 312940"/>
                <a:gd name="f503" fmla="*/ f382 1 559998"/>
                <a:gd name="f504" fmla="*/ f383 1 559998"/>
                <a:gd name="f505" fmla="*/ f384 1 312940"/>
                <a:gd name="f506" fmla="*/ f385 1 312940"/>
                <a:gd name="f507" fmla="*/ f386 1 312940"/>
                <a:gd name="f508" fmla="*/ f387 1 312940"/>
                <a:gd name="f509" fmla="*/ f388 1 312940"/>
                <a:gd name="f510" fmla="*/ f389 1 312940"/>
                <a:gd name="f511" fmla="*/ f390 1 312940"/>
                <a:gd name="f512" fmla="*/ f391 1 312940"/>
                <a:gd name="f513" fmla="*/ f263 1 f270"/>
                <a:gd name="f514" fmla="*/ f264 1 f270"/>
                <a:gd name="f515" fmla="*/ f263 1 f271"/>
                <a:gd name="f516" fmla="*/ f265 1 f271"/>
                <a:gd name="f517" fmla="*/ f393 1 f270"/>
                <a:gd name="f518" fmla="*/ f394 1 f271"/>
                <a:gd name="f519" fmla="*/ f395 1 f271"/>
                <a:gd name="f520" fmla="*/ f396 1 f270"/>
                <a:gd name="f521" fmla="*/ f397 1 f271"/>
                <a:gd name="f522" fmla="*/ f398 1 f270"/>
                <a:gd name="f523" fmla="*/ f399 1 f271"/>
                <a:gd name="f524" fmla="*/ f400 1 f270"/>
                <a:gd name="f525" fmla="*/ f401 1 f271"/>
                <a:gd name="f526" fmla="*/ f402 1 f270"/>
                <a:gd name="f527" fmla="*/ f403 1 f271"/>
                <a:gd name="f528" fmla="*/ f404 1 f270"/>
                <a:gd name="f529" fmla="*/ f405 1 f271"/>
                <a:gd name="f530" fmla="*/ f406 1 f270"/>
                <a:gd name="f531" fmla="*/ f407 1 f271"/>
                <a:gd name="f532" fmla="*/ f408 1 f270"/>
                <a:gd name="f533" fmla="*/ f409 1 f271"/>
                <a:gd name="f534" fmla="*/ f410 1 f270"/>
                <a:gd name="f535" fmla="*/ f411 1 f271"/>
                <a:gd name="f536" fmla="*/ f412 1 f270"/>
                <a:gd name="f537" fmla="*/ f413 1 f271"/>
                <a:gd name="f538" fmla="*/ f414 1 f270"/>
                <a:gd name="f539" fmla="*/ f415 1 f270"/>
                <a:gd name="f540" fmla="*/ f416 1 f271"/>
                <a:gd name="f541" fmla="*/ f417 1 f270"/>
                <a:gd name="f542" fmla="*/ f418 1 f271"/>
                <a:gd name="f543" fmla="*/ f419 1 f270"/>
                <a:gd name="f544" fmla="*/ f420 1 f271"/>
                <a:gd name="f545" fmla="*/ f421 1 f270"/>
                <a:gd name="f546" fmla="*/ f422 1 f271"/>
                <a:gd name="f547" fmla="*/ f423 1 f270"/>
                <a:gd name="f548" fmla="*/ f424 1 f271"/>
                <a:gd name="f549" fmla="*/ f425 1 f270"/>
                <a:gd name="f550" fmla="*/ f426 1 f271"/>
                <a:gd name="f551" fmla="*/ f427 1 f270"/>
                <a:gd name="f552" fmla="*/ f428 1 f271"/>
                <a:gd name="f553" fmla="*/ f429 1 f270"/>
                <a:gd name="f554" fmla="*/ f430 1 f271"/>
                <a:gd name="f555" fmla="*/ f431 1 f270"/>
                <a:gd name="f556" fmla="*/ f432 1 f271"/>
                <a:gd name="f557" fmla="*/ f433 1 f270"/>
                <a:gd name="f558" fmla="*/ f434 1 f271"/>
                <a:gd name="f559" fmla="*/ f435 1 f270"/>
                <a:gd name="f560" fmla="*/ f436 1 f270"/>
                <a:gd name="f561" fmla="*/ f437 1 f271"/>
                <a:gd name="f562" fmla="*/ f438 1 f270"/>
                <a:gd name="f563" fmla="*/ f439 1 f271"/>
                <a:gd name="f564" fmla="*/ f440 1 f270"/>
                <a:gd name="f565" fmla="*/ f441 1 f271"/>
                <a:gd name="f566" fmla="*/ f442 1 f270"/>
                <a:gd name="f567" fmla="*/ f443 1 f271"/>
                <a:gd name="f568" fmla="*/ f444 1 f270"/>
                <a:gd name="f569" fmla="*/ f445 1 f271"/>
                <a:gd name="f570" fmla="*/ f446 1 f270"/>
                <a:gd name="f571" fmla="*/ f447 1 f271"/>
                <a:gd name="f572" fmla="*/ f448 1 f270"/>
                <a:gd name="f573" fmla="*/ f449 1 f271"/>
                <a:gd name="f574" fmla="*/ f450 1 f270"/>
                <a:gd name="f575" fmla="*/ f451 1 f271"/>
                <a:gd name="f576" fmla="*/ f452 1 f270"/>
                <a:gd name="f577" fmla="*/ f453 1 f271"/>
                <a:gd name="f578" fmla="*/ f454 1 f270"/>
                <a:gd name="f579" fmla="*/ f455 1 f271"/>
                <a:gd name="f580" fmla="*/ f456 1 f270"/>
                <a:gd name="f581" fmla="*/ f457 1 f271"/>
                <a:gd name="f582" fmla="*/ f458 1 f270"/>
                <a:gd name="f583" fmla="*/ f459 1 f271"/>
                <a:gd name="f584" fmla="*/ f460 1 f270"/>
                <a:gd name="f585" fmla="*/ f461 1 f271"/>
                <a:gd name="f586" fmla="*/ f462 1 f270"/>
                <a:gd name="f587" fmla="*/ f463 1 f271"/>
                <a:gd name="f588" fmla="*/ f464 1 f270"/>
                <a:gd name="f589" fmla="*/ f465 1 f271"/>
                <a:gd name="f590" fmla="*/ f466 1 f270"/>
                <a:gd name="f591" fmla="*/ f467 1 f271"/>
                <a:gd name="f592" fmla="*/ f468 1 f270"/>
                <a:gd name="f593" fmla="*/ f469 1 f271"/>
                <a:gd name="f594" fmla="*/ f470 1 f270"/>
                <a:gd name="f595" fmla="*/ f471 1 f271"/>
                <a:gd name="f596" fmla="*/ f472 1 f270"/>
                <a:gd name="f597" fmla="*/ f473 1 f271"/>
                <a:gd name="f598" fmla="*/ f474 1 f270"/>
                <a:gd name="f599" fmla="*/ f475 1 f271"/>
                <a:gd name="f600" fmla="*/ f476 1 f270"/>
                <a:gd name="f601" fmla="*/ f477 1 f271"/>
                <a:gd name="f602" fmla="*/ f478 1 f270"/>
                <a:gd name="f603" fmla="*/ f479 1 f271"/>
                <a:gd name="f604" fmla="*/ f480 1 f270"/>
                <a:gd name="f605" fmla="*/ f481 1 f271"/>
                <a:gd name="f606" fmla="*/ f482 1 f270"/>
                <a:gd name="f607" fmla="*/ f483 1 f271"/>
                <a:gd name="f608" fmla="*/ f484 1 f270"/>
                <a:gd name="f609" fmla="*/ f485 1 f271"/>
                <a:gd name="f610" fmla="*/ f486 1 f270"/>
                <a:gd name="f611" fmla="*/ f487 1 f271"/>
                <a:gd name="f612" fmla="*/ f488 1 f270"/>
                <a:gd name="f613" fmla="*/ f489 1 f271"/>
                <a:gd name="f614" fmla="*/ f490 1 f270"/>
                <a:gd name="f615" fmla="*/ f491 1 f271"/>
                <a:gd name="f616" fmla="*/ f492 1 f270"/>
                <a:gd name="f617" fmla="*/ f493 1 f271"/>
                <a:gd name="f618" fmla="*/ f494 1 f270"/>
                <a:gd name="f619" fmla="*/ f495 1 f271"/>
                <a:gd name="f620" fmla="*/ f496 1 f270"/>
                <a:gd name="f621" fmla="*/ f497 1 f270"/>
                <a:gd name="f622" fmla="*/ f498 1 f270"/>
                <a:gd name="f623" fmla="*/ f499 1 f271"/>
                <a:gd name="f624" fmla="*/ f500 1 f270"/>
                <a:gd name="f625" fmla="*/ f501 1 f271"/>
                <a:gd name="f626" fmla="*/ f502 1 f270"/>
                <a:gd name="f627" fmla="*/ f503 1 f271"/>
                <a:gd name="f628" fmla="*/ f504 1 f271"/>
                <a:gd name="f629" fmla="*/ f505 1 f270"/>
                <a:gd name="f630" fmla="*/ f506 1 f270"/>
                <a:gd name="f631" fmla="*/ f507 1 f270"/>
                <a:gd name="f632" fmla="*/ f508 1 f270"/>
                <a:gd name="f633" fmla="*/ f509 1 f270"/>
                <a:gd name="f634" fmla="*/ f510 1 f270"/>
                <a:gd name="f635" fmla="*/ f511 1 f270"/>
                <a:gd name="f636" fmla="*/ f512 1 f270"/>
                <a:gd name="f637" fmla="*/ f513 f261 1"/>
                <a:gd name="f638" fmla="*/ f514 f261 1"/>
                <a:gd name="f639" fmla="*/ f516 f262 1"/>
                <a:gd name="f640" fmla="*/ f515 f262 1"/>
                <a:gd name="f641" fmla="*/ f517 f261 1"/>
                <a:gd name="f642" fmla="*/ f518 f262 1"/>
                <a:gd name="f643" fmla="*/ f519 f262 1"/>
                <a:gd name="f644" fmla="*/ f520 f261 1"/>
                <a:gd name="f645" fmla="*/ f521 f262 1"/>
                <a:gd name="f646" fmla="*/ f522 f261 1"/>
                <a:gd name="f647" fmla="*/ f523 f262 1"/>
                <a:gd name="f648" fmla="*/ f524 f261 1"/>
                <a:gd name="f649" fmla="*/ f525 f262 1"/>
                <a:gd name="f650" fmla="*/ f526 f261 1"/>
                <a:gd name="f651" fmla="*/ f527 f262 1"/>
                <a:gd name="f652" fmla="*/ f528 f261 1"/>
                <a:gd name="f653" fmla="*/ f529 f262 1"/>
                <a:gd name="f654" fmla="*/ f530 f261 1"/>
                <a:gd name="f655" fmla="*/ f531 f262 1"/>
                <a:gd name="f656" fmla="*/ f532 f261 1"/>
                <a:gd name="f657" fmla="*/ f533 f262 1"/>
                <a:gd name="f658" fmla="*/ f534 f261 1"/>
                <a:gd name="f659" fmla="*/ f535 f262 1"/>
                <a:gd name="f660" fmla="*/ f536 f261 1"/>
                <a:gd name="f661" fmla="*/ f537 f262 1"/>
                <a:gd name="f662" fmla="*/ f538 f261 1"/>
                <a:gd name="f663" fmla="*/ f539 f261 1"/>
                <a:gd name="f664" fmla="*/ f540 f262 1"/>
                <a:gd name="f665" fmla="*/ f541 f261 1"/>
                <a:gd name="f666" fmla="*/ f542 f262 1"/>
                <a:gd name="f667" fmla="*/ f543 f261 1"/>
                <a:gd name="f668" fmla="*/ f544 f262 1"/>
                <a:gd name="f669" fmla="*/ f545 f261 1"/>
                <a:gd name="f670" fmla="*/ f546 f262 1"/>
                <a:gd name="f671" fmla="*/ f547 f261 1"/>
                <a:gd name="f672" fmla="*/ f548 f262 1"/>
                <a:gd name="f673" fmla="*/ f549 f261 1"/>
                <a:gd name="f674" fmla="*/ f550 f262 1"/>
                <a:gd name="f675" fmla="*/ f551 f261 1"/>
                <a:gd name="f676" fmla="*/ f552 f262 1"/>
                <a:gd name="f677" fmla="*/ f553 f261 1"/>
                <a:gd name="f678" fmla="*/ f554 f262 1"/>
                <a:gd name="f679" fmla="*/ f555 f261 1"/>
                <a:gd name="f680" fmla="*/ f556 f262 1"/>
                <a:gd name="f681" fmla="*/ f557 f261 1"/>
                <a:gd name="f682" fmla="*/ f558 f262 1"/>
                <a:gd name="f683" fmla="*/ f559 f261 1"/>
                <a:gd name="f684" fmla="*/ f560 f261 1"/>
                <a:gd name="f685" fmla="*/ f561 f262 1"/>
                <a:gd name="f686" fmla="*/ f562 f261 1"/>
                <a:gd name="f687" fmla="*/ f563 f262 1"/>
                <a:gd name="f688" fmla="*/ f564 f261 1"/>
                <a:gd name="f689" fmla="*/ f565 f262 1"/>
                <a:gd name="f690" fmla="*/ f566 f261 1"/>
                <a:gd name="f691" fmla="*/ f567 f262 1"/>
                <a:gd name="f692" fmla="*/ f568 f261 1"/>
                <a:gd name="f693" fmla="*/ f569 f262 1"/>
                <a:gd name="f694" fmla="*/ f570 f261 1"/>
                <a:gd name="f695" fmla="*/ f571 f262 1"/>
                <a:gd name="f696" fmla="*/ f572 f261 1"/>
                <a:gd name="f697" fmla="*/ f573 f262 1"/>
                <a:gd name="f698" fmla="*/ f574 f261 1"/>
                <a:gd name="f699" fmla="*/ f575 f262 1"/>
                <a:gd name="f700" fmla="*/ f576 f261 1"/>
                <a:gd name="f701" fmla="*/ f577 f262 1"/>
                <a:gd name="f702" fmla="*/ f578 f261 1"/>
                <a:gd name="f703" fmla="*/ f579 f262 1"/>
                <a:gd name="f704" fmla="*/ f580 f261 1"/>
                <a:gd name="f705" fmla="*/ f581 f262 1"/>
                <a:gd name="f706" fmla="*/ f582 f261 1"/>
                <a:gd name="f707" fmla="*/ f583 f262 1"/>
                <a:gd name="f708" fmla="*/ f584 f261 1"/>
                <a:gd name="f709" fmla="*/ f585 f262 1"/>
                <a:gd name="f710" fmla="*/ f586 f261 1"/>
                <a:gd name="f711" fmla="*/ f587 f262 1"/>
                <a:gd name="f712" fmla="*/ f588 f261 1"/>
                <a:gd name="f713" fmla="*/ f589 f262 1"/>
                <a:gd name="f714" fmla="*/ f590 f261 1"/>
                <a:gd name="f715" fmla="*/ f591 f262 1"/>
                <a:gd name="f716" fmla="*/ f592 f261 1"/>
                <a:gd name="f717" fmla="*/ f593 f262 1"/>
                <a:gd name="f718" fmla="*/ f594 f261 1"/>
                <a:gd name="f719" fmla="*/ f595 f262 1"/>
                <a:gd name="f720" fmla="*/ f596 f261 1"/>
                <a:gd name="f721" fmla="*/ f597 f262 1"/>
                <a:gd name="f722" fmla="*/ f598 f261 1"/>
                <a:gd name="f723" fmla="*/ f599 f262 1"/>
                <a:gd name="f724" fmla="*/ f600 f261 1"/>
                <a:gd name="f725" fmla="*/ f601 f262 1"/>
                <a:gd name="f726" fmla="*/ f602 f261 1"/>
                <a:gd name="f727" fmla="*/ f603 f262 1"/>
                <a:gd name="f728" fmla="*/ f604 f261 1"/>
                <a:gd name="f729" fmla="*/ f605 f262 1"/>
                <a:gd name="f730" fmla="*/ f606 f261 1"/>
                <a:gd name="f731" fmla="*/ f607 f262 1"/>
                <a:gd name="f732" fmla="*/ f608 f261 1"/>
                <a:gd name="f733" fmla="*/ f609 f262 1"/>
                <a:gd name="f734" fmla="*/ f610 f261 1"/>
                <a:gd name="f735" fmla="*/ f611 f262 1"/>
                <a:gd name="f736" fmla="*/ f612 f261 1"/>
                <a:gd name="f737" fmla="*/ f613 f262 1"/>
                <a:gd name="f738" fmla="*/ f614 f261 1"/>
                <a:gd name="f739" fmla="*/ f615 f262 1"/>
                <a:gd name="f740" fmla="*/ f616 f261 1"/>
                <a:gd name="f741" fmla="*/ f617 f262 1"/>
                <a:gd name="f742" fmla="*/ f618 f261 1"/>
                <a:gd name="f743" fmla="*/ f619 f262 1"/>
                <a:gd name="f744" fmla="*/ f620 f261 1"/>
                <a:gd name="f745" fmla="*/ f621 f261 1"/>
                <a:gd name="f746" fmla="*/ f622 f261 1"/>
                <a:gd name="f747" fmla="*/ f623 f262 1"/>
                <a:gd name="f748" fmla="*/ f624 f261 1"/>
                <a:gd name="f749" fmla="*/ f625 f262 1"/>
                <a:gd name="f750" fmla="*/ f626 f261 1"/>
                <a:gd name="f751" fmla="*/ f627 f262 1"/>
                <a:gd name="f752" fmla="*/ f628 f262 1"/>
                <a:gd name="f753" fmla="*/ f629 f261 1"/>
                <a:gd name="f754" fmla="*/ f630 f261 1"/>
                <a:gd name="f755" fmla="*/ f631 f261 1"/>
                <a:gd name="f756" fmla="*/ f632 f261 1"/>
                <a:gd name="f757" fmla="*/ f633 f261 1"/>
                <a:gd name="f758" fmla="*/ f634 f261 1"/>
                <a:gd name="f759" fmla="*/ f635 f261 1"/>
                <a:gd name="f760" fmla="*/ f636 f26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92">
                  <a:pos x="f641" y="f642"/>
                </a:cxn>
                <a:cxn ang="f392">
                  <a:pos x="f641" y="f643"/>
                </a:cxn>
                <a:cxn ang="f392">
                  <a:pos x="f644" y="f645"/>
                </a:cxn>
                <a:cxn ang="f392">
                  <a:pos x="f646" y="f645"/>
                </a:cxn>
                <a:cxn ang="f392">
                  <a:pos x="f646" y="f647"/>
                </a:cxn>
                <a:cxn ang="f392">
                  <a:pos x="f648" y="f649"/>
                </a:cxn>
                <a:cxn ang="f392">
                  <a:pos x="f650" y="f651"/>
                </a:cxn>
                <a:cxn ang="f392">
                  <a:pos x="f652" y="f653"/>
                </a:cxn>
                <a:cxn ang="f392">
                  <a:pos x="f654" y="f655"/>
                </a:cxn>
                <a:cxn ang="f392">
                  <a:pos x="f656" y="f657"/>
                </a:cxn>
                <a:cxn ang="f392">
                  <a:pos x="f658" y="f659"/>
                </a:cxn>
                <a:cxn ang="f392">
                  <a:pos x="f660" y="f661"/>
                </a:cxn>
                <a:cxn ang="f392">
                  <a:pos x="f662" y="f661"/>
                </a:cxn>
                <a:cxn ang="f392">
                  <a:pos x="f663" y="f664"/>
                </a:cxn>
                <a:cxn ang="f392">
                  <a:pos x="f665" y="f666"/>
                </a:cxn>
                <a:cxn ang="f392">
                  <a:pos x="f667" y="f668"/>
                </a:cxn>
                <a:cxn ang="f392">
                  <a:pos x="f669" y="f670"/>
                </a:cxn>
                <a:cxn ang="f392">
                  <a:pos x="f671" y="f672"/>
                </a:cxn>
                <a:cxn ang="f392">
                  <a:pos x="f673" y="f674"/>
                </a:cxn>
                <a:cxn ang="f392">
                  <a:pos x="f675" y="f676"/>
                </a:cxn>
                <a:cxn ang="f392">
                  <a:pos x="f677" y="f678"/>
                </a:cxn>
                <a:cxn ang="f392">
                  <a:pos x="f679" y="f680"/>
                </a:cxn>
                <a:cxn ang="f392">
                  <a:pos x="f681" y="f682"/>
                </a:cxn>
                <a:cxn ang="f392">
                  <a:pos x="f683" y="f682"/>
                </a:cxn>
                <a:cxn ang="f392">
                  <a:pos x="f684" y="f685"/>
                </a:cxn>
                <a:cxn ang="f392">
                  <a:pos x="f686" y="f687"/>
                </a:cxn>
                <a:cxn ang="f392">
                  <a:pos x="f688" y="f689"/>
                </a:cxn>
                <a:cxn ang="f392">
                  <a:pos x="f690" y="f691"/>
                </a:cxn>
                <a:cxn ang="f392">
                  <a:pos x="f692" y="f693"/>
                </a:cxn>
                <a:cxn ang="f392">
                  <a:pos x="f694" y="f695"/>
                </a:cxn>
                <a:cxn ang="f392">
                  <a:pos x="f696" y="f697"/>
                </a:cxn>
                <a:cxn ang="f392">
                  <a:pos x="f698" y="f699"/>
                </a:cxn>
                <a:cxn ang="f392">
                  <a:pos x="f700" y="f701"/>
                </a:cxn>
                <a:cxn ang="f392">
                  <a:pos x="f702" y="f703"/>
                </a:cxn>
                <a:cxn ang="f392">
                  <a:pos x="f704" y="f705"/>
                </a:cxn>
                <a:cxn ang="f392">
                  <a:pos x="f706" y="f707"/>
                </a:cxn>
                <a:cxn ang="f392">
                  <a:pos x="f708" y="f709"/>
                </a:cxn>
                <a:cxn ang="f392">
                  <a:pos x="f710" y="f711"/>
                </a:cxn>
                <a:cxn ang="f392">
                  <a:pos x="f712" y="f713"/>
                </a:cxn>
                <a:cxn ang="f392">
                  <a:pos x="f714" y="f715"/>
                </a:cxn>
                <a:cxn ang="f392">
                  <a:pos x="f716" y="f717"/>
                </a:cxn>
                <a:cxn ang="f392">
                  <a:pos x="f718" y="f719"/>
                </a:cxn>
                <a:cxn ang="f392">
                  <a:pos x="f720" y="f721"/>
                </a:cxn>
                <a:cxn ang="f392">
                  <a:pos x="f722" y="f723"/>
                </a:cxn>
                <a:cxn ang="f392">
                  <a:pos x="f724" y="f725"/>
                </a:cxn>
                <a:cxn ang="f392">
                  <a:pos x="f726" y="f727"/>
                </a:cxn>
                <a:cxn ang="f392">
                  <a:pos x="f728" y="f729"/>
                </a:cxn>
                <a:cxn ang="f392">
                  <a:pos x="f730" y="f731"/>
                </a:cxn>
                <a:cxn ang="f392">
                  <a:pos x="f732" y="f733"/>
                </a:cxn>
                <a:cxn ang="f392">
                  <a:pos x="f734" y="f735"/>
                </a:cxn>
                <a:cxn ang="f392">
                  <a:pos x="f736" y="f737"/>
                </a:cxn>
                <a:cxn ang="f392">
                  <a:pos x="f738" y="f739"/>
                </a:cxn>
                <a:cxn ang="f392">
                  <a:pos x="f740" y="f741"/>
                </a:cxn>
                <a:cxn ang="f392">
                  <a:pos x="f742" y="f743"/>
                </a:cxn>
                <a:cxn ang="f392">
                  <a:pos x="f742" y="f645"/>
                </a:cxn>
                <a:cxn ang="f392">
                  <a:pos x="f744" y="f645"/>
                </a:cxn>
                <a:cxn ang="f392">
                  <a:pos x="f745" y="f643"/>
                </a:cxn>
                <a:cxn ang="f392">
                  <a:pos x="f745" y="f642"/>
                </a:cxn>
                <a:cxn ang="f392">
                  <a:pos x="f746" y="f747"/>
                </a:cxn>
                <a:cxn ang="f392">
                  <a:pos x="f748" y="f749"/>
                </a:cxn>
                <a:cxn ang="f392">
                  <a:pos x="f750" y="f751"/>
                </a:cxn>
                <a:cxn ang="f392">
                  <a:pos x="f748" y="f642"/>
                </a:cxn>
                <a:cxn ang="f392">
                  <a:pos x="f748" y="f643"/>
                </a:cxn>
                <a:cxn ang="f392">
                  <a:pos x="f744" y="f752"/>
                </a:cxn>
                <a:cxn ang="f392">
                  <a:pos x="f742" y="f752"/>
                </a:cxn>
                <a:cxn ang="f392">
                  <a:pos x="f742" y="f642"/>
                </a:cxn>
                <a:cxn ang="f392">
                  <a:pos x="f753" y="f747"/>
                </a:cxn>
                <a:cxn ang="f392">
                  <a:pos x="f754" y="f749"/>
                </a:cxn>
                <a:cxn ang="f392">
                  <a:pos x="f755" y="f751"/>
                </a:cxn>
                <a:cxn ang="f392">
                  <a:pos x="f754" y="f642"/>
                </a:cxn>
                <a:cxn ang="f392">
                  <a:pos x="f754" y="f752"/>
                </a:cxn>
                <a:cxn ang="f392">
                  <a:pos x="f756" y="f752"/>
                </a:cxn>
                <a:cxn ang="f392">
                  <a:pos x="f757" y="f643"/>
                </a:cxn>
                <a:cxn ang="f392">
                  <a:pos x="f757" y="f642"/>
                </a:cxn>
                <a:cxn ang="f392">
                  <a:pos x="f758" y="f747"/>
                </a:cxn>
                <a:cxn ang="f392">
                  <a:pos x="f759" y="f749"/>
                </a:cxn>
                <a:cxn ang="f392">
                  <a:pos x="f760" y="f751"/>
                </a:cxn>
                <a:cxn ang="f392">
                  <a:pos x="f759" y="f642"/>
                </a:cxn>
              </a:cxnLst>
              <a:rect l="f637" t="f640" r="f638" b="f639"/>
              <a:pathLst>
                <a:path w="312940" h="559998">
                  <a:moveTo>
                    <a:pt x="f8" y="f9"/>
                  </a:moveTo>
                  <a:lnTo>
                    <a:pt x="f8" y="f10"/>
                  </a:lnTo>
                  <a:cubicBezTo>
                    <a:pt x="f8" y="f11"/>
                    <a:pt x="f12" y="f13"/>
                    <a:pt x="f14" y="f13"/>
                  </a:cubicBezTo>
                  <a:lnTo>
                    <a:pt x="f15" y="f13"/>
                  </a:lnTo>
                  <a:lnTo>
                    <a:pt x="f15" y="f16"/>
                  </a:lnTo>
                  <a:cubicBezTo>
                    <a:pt x="f17" y="f18"/>
                    <a:pt x="f19" y="f20"/>
                    <a:pt x="f21" y="f22"/>
                  </a:cubicBezTo>
                  <a:lnTo>
                    <a:pt x="f23" y="f24"/>
                  </a:lnTo>
                  <a:cubicBezTo>
                    <a:pt x="f25" y="f26"/>
                    <a:pt x="f27" y="f28"/>
                    <a:pt x="f29" y="f30"/>
                  </a:cubicBezTo>
                  <a:lnTo>
                    <a:pt x="f31" y="f32"/>
                  </a:lnTo>
                  <a:cubicBezTo>
                    <a:pt x="f33" y="f34"/>
                    <a:pt x="f35" y="f36"/>
                    <a:pt x="f37" y="f38"/>
                  </a:cubicBezTo>
                  <a:cubicBezTo>
                    <a:pt x="f39" y="f40"/>
                    <a:pt x="f41" y="f42"/>
                    <a:pt x="f43" y="f44"/>
                  </a:cubicBezTo>
                  <a:lnTo>
                    <a:pt x="f45" y="f46"/>
                  </a:lnTo>
                  <a:cubicBezTo>
                    <a:pt x="f47" y="f46"/>
                    <a:pt x="f48" y="f46"/>
                    <a:pt x="f49" y="f46"/>
                  </a:cubicBezTo>
                  <a:cubicBezTo>
                    <a:pt x="f50" y="f51"/>
                    <a:pt x="f52" y="f53"/>
                    <a:pt x="f54" y="f55"/>
                  </a:cubicBezTo>
                  <a:lnTo>
                    <a:pt x="f56" y="f57"/>
                  </a:lnTo>
                  <a:lnTo>
                    <a:pt x="f58" y="f59"/>
                  </a:lnTo>
                  <a:lnTo>
                    <a:pt x="f60" y="f61"/>
                  </a:lnTo>
                  <a:cubicBezTo>
                    <a:pt x="f62" y="f63"/>
                    <a:pt x="f64" y="f65"/>
                    <a:pt x="f66" y="f67"/>
                  </a:cubicBezTo>
                  <a:lnTo>
                    <a:pt x="f68" y="f69"/>
                  </a:lnTo>
                  <a:lnTo>
                    <a:pt x="f70" y="f71"/>
                  </a:lnTo>
                  <a:cubicBezTo>
                    <a:pt x="f72" y="f73"/>
                    <a:pt x="f74" y="f75"/>
                    <a:pt x="f76" y="f77"/>
                  </a:cubicBezTo>
                  <a:cubicBezTo>
                    <a:pt x="f78" y="f79"/>
                    <a:pt x="f80" y="f81"/>
                    <a:pt x="f82" y="f83"/>
                  </a:cubicBezTo>
                  <a:lnTo>
                    <a:pt x="f84" y="f85"/>
                  </a:lnTo>
                  <a:cubicBezTo>
                    <a:pt x="f86" y="f85"/>
                    <a:pt x="f87" y="f85"/>
                    <a:pt x="f88" y="f85"/>
                  </a:cubicBezTo>
                  <a:cubicBezTo>
                    <a:pt x="f89" y="f90"/>
                    <a:pt x="f91" y="f92"/>
                    <a:pt x="f93" y="f94"/>
                  </a:cubicBezTo>
                  <a:lnTo>
                    <a:pt x="f95" y="f96"/>
                  </a:lnTo>
                  <a:lnTo>
                    <a:pt x="f97" y="f98"/>
                  </a:lnTo>
                  <a:lnTo>
                    <a:pt x="f99" y="f100"/>
                  </a:lnTo>
                  <a:cubicBezTo>
                    <a:pt x="f101" y="f102"/>
                    <a:pt x="f103" y="f104"/>
                    <a:pt x="f105" y="f106"/>
                  </a:cubicBezTo>
                  <a:lnTo>
                    <a:pt x="f107" y="f108"/>
                  </a:lnTo>
                  <a:lnTo>
                    <a:pt x="f109" y="f110"/>
                  </a:lnTo>
                  <a:cubicBezTo>
                    <a:pt x="f111" y="f112"/>
                    <a:pt x="f113" y="f114"/>
                    <a:pt x="f115" y="f116"/>
                  </a:cubicBezTo>
                  <a:cubicBezTo>
                    <a:pt x="f117" y="f118"/>
                    <a:pt x="f119" y="f120"/>
                    <a:pt x="f121" y="f122"/>
                  </a:cubicBezTo>
                  <a:lnTo>
                    <a:pt x="f123" y="f124"/>
                  </a:lnTo>
                  <a:cubicBezTo>
                    <a:pt x="f125" y="f124"/>
                    <a:pt x="f126" y="f127"/>
                    <a:pt x="f128" y="f127"/>
                  </a:cubicBezTo>
                  <a:cubicBezTo>
                    <a:pt x="f129" y="f130"/>
                    <a:pt x="f131" y="f132"/>
                    <a:pt x="f133" y="f134"/>
                  </a:cubicBezTo>
                  <a:lnTo>
                    <a:pt x="f135" y="f136"/>
                  </a:lnTo>
                  <a:cubicBezTo>
                    <a:pt x="f137" y="f138"/>
                    <a:pt x="f139" y="f140"/>
                    <a:pt x="f141" y="f142"/>
                  </a:cubicBezTo>
                  <a:lnTo>
                    <a:pt x="f143" y="f144"/>
                  </a:lnTo>
                  <a:cubicBezTo>
                    <a:pt x="f145" y="f146"/>
                    <a:pt x="f147" y="f148"/>
                    <a:pt x="f149" y="f150"/>
                  </a:cubicBezTo>
                  <a:lnTo>
                    <a:pt x="f151" y="f152"/>
                  </a:lnTo>
                  <a:cubicBezTo>
                    <a:pt x="f153" y="f154"/>
                    <a:pt x="f155" y="f156"/>
                    <a:pt x="f157" y="f158"/>
                  </a:cubicBezTo>
                  <a:cubicBezTo>
                    <a:pt x="f159" y="f160"/>
                    <a:pt x="f161" y="f162"/>
                    <a:pt x="f163" y="f164"/>
                  </a:cubicBezTo>
                  <a:lnTo>
                    <a:pt x="f165" y="f166"/>
                  </a:lnTo>
                  <a:lnTo>
                    <a:pt x="f167" y="f168"/>
                  </a:lnTo>
                  <a:cubicBezTo>
                    <a:pt x="f169" y="f170"/>
                    <a:pt x="f171" y="f172"/>
                    <a:pt x="f173" y="f174"/>
                  </a:cubicBezTo>
                  <a:cubicBezTo>
                    <a:pt x="f175" y="f176"/>
                    <a:pt x="f177" y="f178"/>
                    <a:pt x="f179" y="f180"/>
                  </a:cubicBezTo>
                  <a:lnTo>
                    <a:pt x="f181" y="f182"/>
                  </a:lnTo>
                  <a:lnTo>
                    <a:pt x="f183" y="f184"/>
                  </a:lnTo>
                  <a:cubicBezTo>
                    <a:pt x="f185" y="f186"/>
                    <a:pt x="f187" y="f188"/>
                    <a:pt x="f189" y="f190"/>
                  </a:cubicBezTo>
                  <a:cubicBezTo>
                    <a:pt x="f191" y="f192"/>
                    <a:pt x="f193" y="f194"/>
                    <a:pt x="f195" y="f196"/>
                  </a:cubicBezTo>
                  <a:lnTo>
                    <a:pt x="f197" y="f198"/>
                  </a:lnTo>
                  <a:cubicBezTo>
                    <a:pt x="f199" y="f200"/>
                    <a:pt x="f201" y="f202"/>
                    <a:pt x="f203" y="f204"/>
                  </a:cubicBezTo>
                  <a:lnTo>
                    <a:pt x="f205" y="f206"/>
                  </a:lnTo>
                  <a:lnTo>
                    <a:pt x="f205" y="f13"/>
                  </a:lnTo>
                  <a:lnTo>
                    <a:pt x="f207" y="f13"/>
                  </a:lnTo>
                  <a:cubicBezTo>
                    <a:pt x="f208" y="f13"/>
                    <a:pt x="f209" y="f11"/>
                    <a:pt x="f209" y="f10"/>
                  </a:cubicBezTo>
                  <a:lnTo>
                    <a:pt x="f209" y="f9"/>
                  </a:lnTo>
                  <a:cubicBezTo>
                    <a:pt x="f210" y="f211"/>
                    <a:pt x="f212" y="f213"/>
                    <a:pt x="f214" y="f215"/>
                  </a:cubicBezTo>
                  <a:cubicBezTo>
                    <a:pt x="f216" y="f217"/>
                    <a:pt x="f218" y="f219"/>
                    <a:pt x="f220" y="f221"/>
                  </a:cubicBezTo>
                  <a:cubicBezTo>
                    <a:pt x="f222" y="f223"/>
                    <a:pt x="f224" y="f225"/>
                    <a:pt x="f226" y="f227"/>
                  </a:cubicBezTo>
                  <a:cubicBezTo>
                    <a:pt x="f228" y="f229"/>
                    <a:pt x="f230" y="f231"/>
                    <a:pt x="f220" y="f9"/>
                  </a:cubicBezTo>
                  <a:lnTo>
                    <a:pt x="f220" y="f10"/>
                  </a:lnTo>
                  <a:cubicBezTo>
                    <a:pt x="f220" y="f232"/>
                    <a:pt x="f233" y="f234"/>
                    <a:pt x="f207" y="f234"/>
                  </a:cubicBezTo>
                  <a:lnTo>
                    <a:pt x="f205" y="f234"/>
                  </a:lnTo>
                  <a:lnTo>
                    <a:pt x="f205" y="f9"/>
                  </a:lnTo>
                  <a:cubicBezTo>
                    <a:pt x="f235" y="f211"/>
                    <a:pt x="f236" y="f213"/>
                    <a:pt x="f237" y="f215"/>
                  </a:cubicBezTo>
                  <a:cubicBezTo>
                    <a:pt x="f238" y="f217"/>
                    <a:pt x="f239" y="f219"/>
                    <a:pt x="f240" y="f221"/>
                  </a:cubicBezTo>
                  <a:cubicBezTo>
                    <a:pt x="f241" y="f223"/>
                    <a:pt x="f242" y="f225"/>
                    <a:pt x="f243" y="f227"/>
                  </a:cubicBezTo>
                  <a:cubicBezTo>
                    <a:pt x="f244" y="f229"/>
                    <a:pt x="f245" y="f231"/>
                    <a:pt x="f240" y="f9"/>
                  </a:cubicBezTo>
                  <a:lnTo>
                    <a:pt x="f240" y="f234"/>
                  </a:lnTo>
                  <a:lnTo>
                    <a:pt x="f246" y="f234"/>
                  </a:lnTo>
                  <a:cubicBezTo>
                    <a:pt x="f247" y="f234"/>
                    <a:pt x="f248" y="f232"/>
                    <a:pt x="f248" y="f10"/>
                  </a:cubicBezTo>
                  <a:lnTo>
                    <a:pt x="f248" y="f9"/>
                  </a:lnTo>
                  <a:cubicBezTo>
                    <a:pt x="f249" y="f211"/>
                    <a:pt x="f250" y="f213"/>
                    <a:pt x="f251" y="f215"/>
                  </a:cubicBezTo>
                  <a:cubicBezTo>
                    <a:pt x="f252" y="f217"/>
                    <a:pt x="f253" y="f219"/>
                    <a:pt x="f254" y="f221"/>
                  </a:cubicBezTo>
                  <a:cubicBezTo>
                    <a:pt x="f255" y="f223"/>
                    <a:pt x="f256" y="f225"/>
                    <a:pt x="f257" y="f227"/>
                  </a:cubicBezTo>
                  <a:cubicBezTo>
                    <a:pt x="f258" y="f229"/>
                    <a:pt x="f259" y="f231"/>
                    <a:pt x="f254" y="f9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100000">
                  <a:srgbClr val="FFFFFF"/>
                </a:gs>
              </a:gsLst>
              <a:lin ang="10800000"/>
            </a:gra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10" name="Freeform: Shape 20">
              <a:extLst>
                <a:ext uri="{FF2B5EF4-FFF2-40B4-BE49-F238E27FC236}">
                  <a16:creationId xmlns:a16="http://schemas.microsoft.com/office/drawing/2014/main" id="{09798D17-6D8F-7D24-72A8-B0B6BC2E05A1}"/>
                </a:ext>
              </a:extLst>
            </p:cNvPr>
            <p:cNvSpPr/>
            <p:nvPr/>
          </p:nvSpPr>
          <p:spPr>
            <a:xfrm>
              <a:off x="1422394" y="1082128"/>
              <a:ext cx="190048" cy="339937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313076"/>
                <a:gd name="f7" fmla="val 559975"/>
                <a:gd name="f8" fmla="val 262500"/>
                <a:gd name="f9" fmla="val 446539"/>
                <a:gd name="f10" fmla="val 277396"/>
                <a:gd name="f11" fmla="val 442432"/>
                <a:gd name="f12" fmla="val 288318"/>
                <a:gd name="f13" fmla="val 429709"/>
                <a:gd name="f14" fmla="val 290122"/>
                <a:gd name="f15" fmla="val 414363"/>
                <a:gd name="f16" fmla="val 312801"/>
                <a:gd name="f17" fmla="val 225397"/>
                <a:gd name="f18" fmla="val 315310"/>
                <a:gd name="f19" fmla="val 204505"/>
                <a:gd name="f20" fmla="val 300407"/>
                <a:gd name="f21" fmla="val 185535"/>
                <a:gd name="f22" fmla="val 279515"/>
                <a:gd name="f23" fmla="val 183027"/>
                <a:gd name="f24" fmla="val 278747"/>
                <a:gd name="f25" fmla="val 182934"/>
                <a:gd name="f26" fmla="val 277978"/>
                <a:gd name="f27" fmla="val 182866"/>
                <a:gd name="f28" fmla="val 277206"/>
                <a:gd name="f29" fmla="val 182820"/>
                <a:gd name="f30" fmla="val 226152"/>
                <a:gd name="f31" fmla="val 179820"/>
                <a:gd name="f32" fmla="val 234077"/>
                <a:gd name="f33" fmla="val 131099"/>
                <a:gd name="f34" fmla="val 237454"/>
                <a:gd name="f35" fmla="val 110330"/>
                <a:gd name="f36" fmla="val 223354"/>
                <a:gd name="f37" fmla="val 90756"/>
                <a:gd name="f38" fmla="val 202584"/>
                <a:gd name="f39" fmla="val 87380"/>
                <a:gd name="f40" fmla="val 201399"/>
                <a:gd name="f41" fmla="val 87186"/>
                <a:gd name="f42" fmla="val 200204"/>
                <a:gd name="f43" fmla="val 87050"/>
                <a:gd name="f44" fmla="val 199006"/>
                <a:gd name="f45" fmla="val 86970"/>
                <a:gd name="f46" fmla="val 141561"/>
                <a:gd name="f47" fmla="val 83160"/>
                <a:gd name="f48" fmla="val 145542"/>
                <a:gd name="f49" fmla="val 47441"/>
                <a:gd name="f50" fmla="val 147866"/>
                <a:gd name="f51" fmla="val 26528"/>
                <a:gd name="f52" fmla="val 132797"/>
                <a:gd name="f53" fmla="val 7691"/>
                <a:gd name="f54" fmla="val 111883"/>
                <a:gd name="f55" fmla="val 5367"/>
                <a:gd name="f56" fmla="val 111454"/>
                <a:gd name="f57" fmla="val 5319"/>
                <a:gd name="f58" fmla="val 111024"/>
                <a:gd name="f59" fmla="val 5279"/>
                <a:gd name="f60" fmla="val 110595"/>
                <a:gd name="f61" fmla="val 5246"/>
                <a:gd name="f62" fmla="val 43920"/>
                <a:gd name="f63" fmla="val 121"/>
                <a:gd name="f64" fmla="val 23347"/>
                <a:gd name="f65" fmla="val -1513"/>
                <a:gd name="f66" fmla="val 5233"/>
                <a:gd name="f67" fmla="val 13577"/>
                <a:gd name="f68" fmla="val 3124"/>
                <a:gd name="f69" fmla="val 34106"/>
                <a:gd name="f70" fmla="val 63824"/>
                <a:gd name="f71" fmla="val 6386"/>
                <a:gd name="f72" fmla="val 66688"/>
                <a:gd name="f73" fmla="val 12435"/>
                <a:gd name="f74" fmla="val 70246"/>
                <a:gd name="f75" fmla="val 18040"/>
                <a:gd name="f76" fmla="val 74435"/>
                <a:gd name="f77" fmla="val 22079"/>
                <a:gd name="f78" fmla="val 36059"/>
                <a:gd name="f79" fmla="val 23050"/>
                <a:gd name="f80" fmla="val 26357"/>
                <a:gd name="f81" fmla="val 31226"/>
                <a:gd name="f82" fmla="val 18976"/>
                <a:gd name="f83" fmla="val 40977"/>
                <a:gd name="f84" fmla="val 19000"/>
                <a:gd name="f85" fmla="val 41472"/>
                <a:gd name="f86" fmla="val 41977"/>
                <a:gd name="f87" fmla="val 42481"/>
                <a:gd name="f88" fmla="val 19066"/>
                <a:gd name="f89" fmla="val 109156"/>
                <a:gd name="f90" fmla="val 24191"/>
                <a:gd name="f91" fmla="val 119646"/>
                <a:gd name="f92" fmla="val 24995"/>
                <a:gd name="f93" fmla="val 127500"/>
                <a:gd name="f94" fmla="val 34150"/>
                <a:gd name="f95" fmla="val 126696"/>
                <a:gd name="f96" fmla="val 44640"/>
                <a:gd name="f97" fmla="val 126679"/>
                <a:gd name="f98" fmla="val 44857"/>
                <a:gd name="f99" fmla="val 126659"/>
                <a:gd name="f100" fmla="val 45072"/>
                <a:gd name="f101" fmla="val 126635"/>
                <a:gd name="f102" fmla="val 45289"/>
                <a:gd name="f103" fmla="val 122587"/>
                <a:gd name="f104" fmla="val 81884"/>
                <a:gd name="f105" fmla="val 113681"/>
                <a:gd name="f106" fmla="val 81284"/>
                <a:gd name="f107" fmla="val 93931"/>
                <a:gd name="f108" fmla="val 79877"/>
                <a:gd name="f109" fmla="val 76425"/>
                <a:gd name="f110" fmla="val 93906"/>
                <a:gd name="f111" fmla="val 73495"/>
                <a:gd name="f112" fmla="val 113488"/>
                <a:gd name="f113" fmla="val 69094"/>
                <a:gd name="f114" fmla="val 141967"/>
                <a:gd name="f115" fmla="val 84687"/>
                <a:gd name="f116" fmla="val 165837"/>
                <a:gd name="f117" fmla="val 92307"/>
                <a:gd name="f118" fmla="val 116393"/>
                <a:gd name="f119" fmla="val 93675"/>
                <a:gd name="f120" fmla="val 107075"/>
                <a:gd name="f121" fmla="val 101681"/>
                <a:gd name="f122" fmla="val 100177"/>
                <a:gd name="f123" fmla="val 111100"/>
                <a:gd name="f124" fmla="val 100200"/>
                <a:gd name="f125" fmla="val 111528"/>
                <a:gd name="f126" fmla="val 111966"/>
                <a:gd name="f127" fmla="val 112405"/>
                <a:gd name="f128" fmla="val 197787"/>
                <a:gd name="f129" fmla="val 105915"/>
                <a:gd name="f130" fmla="val 208284"/>
                <a:gd name="f131" fmla="val 106615"/>
                <a:gd name="f132" fmla="val 216227"/>
                <a:gd name="f133" fmla="val 115693"/>
                <a:gd name="f134" fmla="val 215528"/>
                <a:gd name="f135" fmla="val 126190"/>
                <a:gd name="f136" fmla="val 215488"/>
                <a:gd name="f137" fmla="val 126791"/>
                <a:gd name="f138" fmla="val 215419"/>
                <a:gd name="f139" fmla="val 127390"/>
                <a:gd name="f140" fmla="val 215322"/>
                <a:gd name="f141" fmla="val 127985"/>
                <a:gd name="f142" fmla="val 207083"/>
                <a:gd name="f143" fmla="val 178639"/>
                <a:gd name="f144" fmla="val 172250"/>
                <a:gd name="f145" fmla="val 176591"/>
                <a:gd name="f146" fmla="val 152288"/>
                <a:gd name="f147" fmla="val 175455"/>
                <a:gd name="f148" fmla="val 134833"/>
                <a:gd name="f149" fmla="val 189921"/>
                <a:gd name="f150" fmla="val 132245"/>
                <a:gd name="f151" fmla="val 209747"/>
                <a:gd name="f152" fmla="val 129140"/>
                <a:gd name="f153" fmla="val 233836"/>
                <a:gd name="f154" fmla="val 145180"/>
                <a:gd name="f155" fmla="val 258401"/>
                <a:gd name="f156" fmla="val 151143"/>
                <a:gd name="f157" fmla="val 212176"/>
                <a:gd name="f158" fmla="val 152396"/>
                <a:gd name="f159" fmla="val 202689"/>
                <a:gd name="f160" fmla="val 160471"/>
                <a:gd name="f161" fmla="val 195591"/>
                <a:gd name="f162" fmla="val 170040"/>
                <a:gd name="f163" fmla="val 195565"/>
                <a:gd name="f164" fmla="val 170402"/>
                <a:gd name="f165" fmla="val 170774"/>
                <a:gd name="f166" fmla="val 171155"/>
                <a:gd name="f167" fmla="val 276158"/>
                <a:gd name="f168" fmla="val 201737"/>
                <a:gd name="f169" fmla="val 286662"/>
                <a:gd name="f170" fmla="val 202350"/>
                <a:gd name="f171" fmla="val 294679"/>
                <a:gd name="f172" fmla="val 211362"/>
                <a:gd name="f173" fmla="val 294065"/>
                <a:gd name="f174" fmla="val 221865"/>
                <a:gd name="f175" fmla="val 294042"/>
                <a:gd name="f176" fmla="val 222256"/>
                <a:gd name="f177" fmla="val 294007"/>
                <a:gd name="f178" fmla="val 222646"/>
                <a:gd name="f179" fmla="val 293961"/>
                <a:gd name="f180" fmla="val 223035"/>
                <a:gd name="f181" fmla="val 271224"/>
                <a:gd name="f182" fmla="val 412106"/>
                <a:gd name="f183" fmla="val 270304"/>
                <a:gd name="f184" fmla="val 419775"/>
                <a:gd name="f185" fmla="val 264846"/>
                <a:gd name="f186" fmla="val 426129"/>
                <a:gd name="f187" fmla="val 257404"/>
                <a:gd name="f188" fmla="val 428194"/>
                <a:gd name="f189" fmla="val 226514"/>
                <a:gd name="f190" fmla="val 436766"/>
                <a:gd name="f191" fmla="val 220312"/>
                <a:gd name="f192" fmla="val 450190"/>
                <a:gd name="f193" fmla="val 209723"/>
                <a:gd name="f194" fmla="val 461102"/>
                <a:gd name="f195" fmla="val 196491"/>
                <a:gd name="f196" fmla="val 467703"/>
                <a:gd name="f197" fmla="val 493211"/>
                <a:gd name="f198" fmla="val 158391"/>
                <a:gd name="f199" fmla="val 142609"/>
                <a:gd name="f200" fmla="val 129816"/>
                <a:gd name="f201" fmla="val 506004"/>
                <a:gd name="f202" fmla="val 521786"/>
                <a:gd name="f203" fmla="val 525292"/>
                <a:gd name="f204" fmla="val 121202"/>
                <a:gd name="f205" fmla="val 531331"/>
                <a:gd name="f206" fmla="val 119115"/>
                <a:gd name="f207" fmla="val 543212"/>
                <a:gd name="f208" fmla="val 125156"/>
                <a:gd name="f209" fmla="val 551826"/>
                <a:gd name="f210" fmla="val 131195"/>
                <a:gd name="f211" fmla="val 560441"/>
                <a:gd name="f212" fmla="val 143076"/>
                <a:gd name="f213" fmla="val 562527"/>
                <a:gd name="f214" fmla="val 151690"/>
                <a:gd name="f215" fmla="val 556487"/>
                <a:gd name="f216" fmla="val 160304"/>
                <a:gd name="f217" fmla="val 550446"/>
                <a:gd name="f218" fmla="val 162391"/>
                <a:gd name="f219" fmla="val 538567"/>
                <a:gd name="f220" fmla="val 156351"/>
                <a:gd name="f221" fmla="val 529952"/>
                <a:gd name="f222" fmla="val 154447"/>
                <a:gd name="f223" fmla="val 527237"/>
                <a:gd name="f224" fmla="val 151867"/>
                <a:gd name="f225" fmla="val 525066"/>
                <a:gd name="f226" fmla="val 148866"/>
                <a:gd name="f227" fmla="val 523653"/>
                <a:gd name="f228" fmla="val 516526"/>
                <a:gd name="f229" fmla="val 153131"/>
                <a:gd name="f230" fmla="val 512261"/>
                <a:gd name="f231" fmla="val 524425"/>
                <a:gd name="f232" fmla="val 187380"/>
                <a:gd name="f233" fmla="val 529685"/>
                <a:gd name="f234" fmla="val 184258"/>
                <a:gd name="f235" fmla="val 541336"/>
                <a:gd name="f236" fmla="val 189519"/>
                <a:gd name="f237" fmla="val 550447"/>
                <a:gd name="f238" fmla="val 194779"/>
                <a:gd name="f239" fmla="val 559559"/>
                <a:gd name="f240" fmla="val 206430"/>
                <a:gd name="f241" fmla="val 562681"/>
                <a:gd name="f242" fmla="val 215541"/>
                <a:gd name="f243" fmla="val 557420"/>
                <a:gd name="f244" fmla="val 224653"/>
                <a:gd name="f245" fmla="val 552160"/>
                <a:gd name="f246" fmla="val 227774"/>
                <a:gd name="f247" fmla="val 540509"/>
                <a:gd name="f248" fmla="val 222514"/>
                <a:gd name="f249" fmla="val 531397"/>
                <a:gd name="f250" fmla="val 220842"/>
                <a:gd name="f251" fmla="val 528502"/>
                <a:gd name="f252" fmla="val 218437"/>
                <a:gd name="f253" fmla="val 526096"/>
                <a:gd name="f254" fmla="val 253641"/>
                <a:gd name="f255" fmla="val 258902"/>
                <a:gd name="f256" fmla="val 263166"/>
                <a:gd name="f257" fmla="val 254055"/>
                <a:gd name="f258" fmla="val 250933"/>
                <a:gd name="f259" fmla="val 256194"/>
                <a:gd name="f260" fmla="val 261454"/>
                <a:gd name="f261" fmla="val 273105"/>
                <a:gd name="f262" fmla="val 282216"/>
                <a:gd name="f263" fmla="val 291328"/>
                <a:gd name="f264" fmla="val 294449"/>
                <a:gd name="f265" fmla="val 289189"/>
                <a:gd name="f266" fmla="val 287517"/>
                <a:gd name="f267" fmla="val 285112"/>
                <a:gd name="f268" fmla="val 269423"/>
                <a:gd name="f269" fmla="val 459588"/>
                <a:gd name="f270" fmla="+- 0 0 -90"/>
                <a:gd name="f271" fmla="*/ f3 1 313076"/>
                <a:gd name="f272" fmla="*/ f4 1 559975"/>
                <a:gd name="f273" fmla="val f5"/>
                <a:gd name="f274" fmla="val f6"/>
                <a:gd name="f275" fmla="val f7"/>
                <a:gd name="f276" fmla="*/ f270 f0 1"/>
                <a:gd name="f277" fmla="+- f275 0 f273"/>
                <a:gd name="f278" fmla="+- f274 0 f273"/>
                <a:gd name="f279" fmla="*/ f276 1 f2"/>
                <a:gd name="f280" fmla="*/ f278 1 313076"/>
                <a:gd name="f281" fmla="*/ f277 1 559975"/>
                <a:gd name="f282" fmla="*/ 262500 f278 1"/>
                <a:gd name="f283" fmla="*/ 446539 f277 1"/>
                <a:gd name="f284" fmla="*/ 290122 f278 1"/>
                <a:gd name="f285" fmla="*/ 414363 f277 1"/>
                <a:gd name="f286" fmla="*/ 312801 f278 1"/>
                <a:gd name="f287" fmla="*/ 225397 f277 1"/>
                <a:gd name="f288" fmla="*/ 279515 f278 1"/>
                <a:gd name="f289" fmla="*/ 183027 f277 1"/>
                <a:gd name="f290" fmla="*/ 277206 f278 1"/>
                <a:gd name="f291" fmla="*/ 182820 f277 1"/>
                <a:gd name="f292" fmla="*/ 226152 f278 1"/>
                <a:gd name="f293" fmla="*/ 179820 f277 1"/>
                <a:gd name="f294" fmla="*/ 234077 f278 1"/>
                <a:gd name="f295" fmla="*/ 131099 f277 1"/>
                <a:gd name="f296" fmla="*/ 202584 f278 1"/>
                <a:gd name="f297" fmla="*/ 87380 f277 1"/>
                <a:gd name="f298" fmla="*/ 199006 f278 1"/>
                <a:gd name="f299" fmla="*/ 86970 f277 1"/>
                <a:gd name="f300" fmla="*/ 141561 f278 1"/>
                <a:gd name="f301" fmla="*/ 83160 f277 1"/>
                <a:gd name="f302" fmla="*/ 145542 f278 1"/>
                <a:gd name="f303" fmla="*/ 47441 f277 1"/>
                <a:gd name="f304" fmla="*/ 111883 f278 1"/>
                <a:gd name="f305" fmla="*/ 5367 f277 1"/>
                <a:gd name="f306" fmla="*/ 110595 f278 1"/>
                <a:gd name="f307" fmla="*/ 5246 f277 1"/>
                <a:gd name="f308" fmla="*/ 43920 f278 1"/>
                <a:gd name="f309" fmla="*/ 121 f277 1"/>
                <a:gd name="f310" fmla="*/ 3124 f278 1"/>
                <a:gd name="f311" fmla="*/ 34106 f277 1"/>
                <a:gd name="f312" fmla="*/ 0 f278 1"/>
                <a:gd name="f313" fmla="*/ 63824 f277 1"/>
                <a:gd name="f314" fmla="*/ 18040 f278 1"/>
                <a:gd name="f315" fmla="*/ 74435 f277 1"/>
                <a:gd name="f316" fmla="*/ 22079 f278 1"/>
                <a:gd name="f317" fmla="*/ 36059 f277 1"/>
                <a:gd name="f318" fmla="*/ 40977 f278 1"/>
                <a:gd name="f319" fmla="*/ 19000 f277 1"/>
                <a:gd name="f320" fmla="*/ 42481 f278 1"/>
                <a:gd name="f321" fmla="*/ 19066 f277 1"/>
                <a:gd name="f322" fmla="*/ 109156 f278 1"/>
                <a:gd name="f323" fmla="*/ 24191 f277 1"/>
                <a:gd name="f324" fmla="*/ 126696 f278 1"/>
                <a:gd name="f325" fmla="*/ 44640 f277 1"/>
                <a:gd name="f326" fmla="*/ 126635 f278 1"/>
                <a:gd name="f327" fmla="*/ 45289 f277 1"/>
                <a:gd name="f328" fmla="*/ 122587 f278 1"/>
                <a:gd name="f329" fmla="*/ 81884 f277 1"/>
                <a:gd name="f330" fmla="*/ 113681 f278 1"/>
                <a:gd name="f331" fmla="*/ 81284 f277 1"/>
                <a:gd name="f332" fmla="*/ 73495 f278 1"/>
                <a:gd name="f333" fmla="*/ 113488 f277 1"/>
                <a:gd name="f334" fmla="*/ 69094 f278 1"/>
                <a:gd name="f335" fmla="*/ 141967 f277 1"/>
                <a:gd name="f336" fmla="*/ 84687 f278 1"/>
                <a:gd name="f337" fmla="*/ 165837 f277 1"/>
                <a:gd name="f338" fmla="*/ 92307 f278 1"/>
                <a:gd name="f339" fmla="*/ 116393 f277 1"/>
                <a:gd name="f340" fmla="*/ 111100 f278 1"/>
                <a:gd name="f341" fmla="*/ 100200 f277 1"/>
                <a:gd name="f342" fmla="*/ 112405 f278 1"/>
                <a:gd name="f343" fmla="*/ 197787 f278 1"/>
                <a:gd name="f344" fmla="*/ 105915 f277 1"/>
                <a:gd name="f345" fmla="*/ 215528 f278 1"/>
                <a:gd name="f346" fmla="*/ 126190 f277 1"/>
                <a:gd name="f347" fmla="*/ 215322 f278 1"/>
                <a:gd name="f348" fmla="*/ 127985 f277 1"/>
                <a:gd name="f349" fmla="*/ 207083 f278 1"/>
                <a:gd name="f350" fmla="*/ 178639 f277 1"/>
                <a:gd name="f351" fmla="*/ 172250 f278 1"/>
                <a:gd name="f352" fmla="*/ 176591 f277 1"/>
                <a:gd name="f353" fmla="*/ 132245 f278 1"/>
                <a:gd name="f354" fmla="*/ 209747 f277 1"/>
                <a:gd name="f355" fmla="*/ 129140 f278 1"/>
                <a:gd name="f356" fmla="*/ 233836 f277 1"/>
                <a:gd name="f357" fmla="*/ 145180 f278 1"/>
                <a:gd name="f358" fmla="*/ 258401 f277 1"/>
                <a:gd name="f359" fmla="*/ 151143 f278 1"/>
                <a:gd name="f360" fmla="*/ 212176 f277 1"/>
                <a:gd name="f361" fmla="*/ 170040 f278 1"/>
                <a:gd name="f362" fmla="*/ 195565 f277 1"/>
                <a:gd name="f363" fmla="*/ 171155 f278 1"/>
                <a:gd name="f364" fmla="*/ 276158 f278 1"/>
                <a:gd name="f365" fmla="*/ 201737 f277 1"/>
                <a:gd name="f366" fmla="*/ 294065 f278 1"/>
                <a:gd name="f367" fmla="*/ 221865 f277 1"/>
                <a:gd name="f368" fmla="*/ 293961 f278 1"/>
                <a:gd name="f369" fmla="*/ 223035 f277 1"/>
                <a:gd name="f370" fmla="*/ 271224 f278 1"/>
                <a:gd name="f371" fmla="*/ 412106 f277 1"/>
                <a:gd name="f372" fmla="*/ 257404 f278 1"/>
                <a:gd name="f373" fmla="*/ 428194 f277 1"/>
                <a:gd name="f374" fmla="*/ 226514 f278 1"/>
                <a:gd name="f375" fmla="*/ 436766 f277 1"/>
                <a:gd name="f376" fmla="*/ 196491 f278 1"/>
                <a:gd name="f377" fmla="*/ 467703 f277 1"/>
                <a:gd name="f378" fmla="*/ 493211 f277 1"/>
                <a:gd name="f379" fmla="*/ 158391 f278 1"/>
                <a:gd name="f380" fmla="*/ 129816 f278 1"/>
                <a:gd name="f381" fmla="*/ 521786 f277 1"/>
                <a:gd name="f382" fmla="*/ 525292 f277 1"/>
                <a:gd name="f383" fmla="*/ 125156 f278 1"/>
                <a:gd name="f384" fmla="*/ 551826 f277 1"/>
                <a:gd name="f385" fmla="*/ 151690 f278 1"/>
                <a:gd name="f386" fmla="*/ 556487 f277 1"/>
                <a:gd name="f387" fmla="*/ 156351 f278 1"/>
                <a:gd name="f388" fmla="*/ 529952 f277 1"/>
                <a:gd name="f389" fmla="*/ 148866 f278 1"/>
                <a:gd name="f390" fmla="*/ 523653 f277 1"/>
                <a:gd name="f391" fmla="*/ 512261 f277 1"/>
                <a:gd name="f392" fmla="*/ 524425 f277 1"/>
                <a:gd name="f393" fmla="*/ 189519 f278 1"/>
                <a:gd name="f394" fmla="*/ 550447 f277 1"/>
                <a:gd name="f395" fmla="*/ 215541 f278 1"/>
                <a:gd name="f396" fmla="*/ 557420 f277 1"/>
                <a:gd name="f397" fmla="*/ 222514 f278 1"/>
                <a:gd name="f398" fmla="*/ 531397 f277 1"/>
                <a:gd name="f399" fmla="*/ 253641 f278 1"/>
                <a:gd name="f400" fmla="*/ 263166 f278 1"/>
                <a:gd name="f401" fmla="*/ 256194 f278 1"/>
                <a:gd name="f402" fmla="*/ 282216 f278 1"/>
                <a:gd name="f403" fmla="*/ 289189 f278 1"/>
                <a:gd name="f404" fmla="*/ 459588 f277 1"/>
                <a:gd name="f405" fmla="+- f279 0 f1"/>
                <a:gd name="f406" fmla="*/ f282 1 313076"/>
                <a:gd name="f407" fmla="*/ f283 1 559975"/>
                <a:gd name="f408" fmla="*/ f284 1 313076"/>
                <a:gd name="f409" fmla="*/ f285 1 559975"/>
                <a:gd name="f410" fmla="*/ f286 1 313076"/>
                <a:gd name="f411" fmla="*/ f287 1 559975"/>
                <a:gd name="f412" fmla="*/ f288 1 313076"/>
                <a:gd name="f413" fmla="*/ f289 1 559975"/>
                <a:gd name="f414" fmla="*/ f290 1 313076"/>
                <a:gd name="f415" fmla="*/ f291 1 559975"/>
                <a:gd name="f416" fmla="*/ f292 1 313076"/>
                <a:gd name="f417" fmla="*/ f293 1 559975"/>
                <a:gd name="f418" fmla="*/ f294 1 313076"/>
                <a:gd name="f419" fmla="*/ f295 1 559975"/>
                <a:gd name="f420" fmla="*/ f296 1 313076"/>
                <a:gd name="f421" fmla="*/ f297 1 559975"/>
                <a:gd name="f422" fmla="*/ f298 1 313076"/>
                <a:gd name="f423" fmla="*/ f299 1 559975"/>
                <a:gd name="f424" fmla="*/ f300 1 313076"/>
                <a:gd name="f425" fmla="*/ f301 1 559975"/>
                <a:gd name="f426" fmla="*/ f302 1 313076"/>
                <a:gd name="f427" fmla="*/ f303 1 559975"/>
                <a:gd name="f428" fmla="*/ f304 1 313076"/>
                <a:gd name="f429" fmla="*/ f305 1 559975"/>
                <a:gd name="f430" fmla="*/ f306 1 313076"/>
                <a:gd name="f431" fmla="*/ f307 1 559975"/>
                <a:gd name="f432" fmla="*/ f308 1 313076"/>
                <a:gd name="f433" fmla="*/ f309 1 559975"/>
                <a:gd name="f434" fmla="*/ f310 1 313076"/>
                <a:gd name="f435" fmla="*/ f311 1 559975"/>
                <a:gd name="f436" fmla="*/ f312 1 313076"/>
                <a:gd name="f437" fmla="*/ f313 1 559975"/>
                <a:gd name="f438" fmla="*/ f314 1 313076"/>
                <a:gd name="f439" fmla="*/ f315 1 559975"/>
                <a:gd name="f440" fmla="*/ f316 1 313076"/>
                <a:gd name="f441" fmla="*/ f317 1 559975"/>
                <a:gd name="f442" fmla="*/ f318 1 313076"/>
                <a:gd name="f443" fmla="*/ f319 1 559975"/>
                <a:gd name="f444" fmla="*/ f320 1 313076"/>
                <a:gd name="f445" fmla="*/ f321 1 559975"/>
                <a:gd name="f446" fmla="*/ f322 1 313076"/>
                <a:gd name="f447" fmla="*/ f323 1 559975"/>
                <a:gd name="f448" fmla="*/ f324 1 313076"/>
                <a:gd name="f449" fmla="*/ f325 1 559975"/>
                <a:gd name="f450" fmla="*/ f326 1 313076"/>
                <a:gd name="f451" fmla="*/ f327 1 559975"/>
                <a:gd name="f452" fmla="*/ f328 1 313076"/>
                <a:gd name="f453" fmla="*/ f329 1 559975"/>
                <a:gd name="f454" fmla="*/ f330 1 313076"/>
                <a:gd name="f455" fmla="*/ f331 1 559975"/>
                <a:gd name="f456" fmla="*/ f332 1 313076"/>
                <a:gd name="f457" fmla="*/ f333 1 559975"/>
                <a:gd name="f458" fmla="*/ f334 1 313076"/>
                <a:gd name="f459" fmla="*/ f335 1 559975"/>
                <a:gd name="f460" fmla="*/ f336 1 313076"/>
                <a:gd name="f461" fmla="*/ f337 1 559975"/>
                <a:gd name="f462" fmla="*/ f338 1 313076"/>
                <a:gd name="f463" fmla="*/ f339 1 559975"/>
                <a:gd name="f464" fmla="*/ f340 1 313076"/>
                <a:gd name="f465" fmla="*/ f341 1 559975"/>
                <a:gd name="f466" fmla="*/ f342 1 313076"/>
                <a:gd name="f467" fmla="*/ f343 1 313076"/>
                <a:gd name="f468" fmla="*/ f344 1 559975"/>
                <a:gd name="f469" fmla="*/ f345 1 313076"/>
                <a:gd name="f470" fmla="*/ f346 1 559975"/>
                <a:gd name="f471" fmla="*/ f347 1 313076"/>
                <a:gd name="f472" fmla="*/ f348 1 559975"/>
                <a:gd name="f473" fmla="*/ f349 1 313076"/>
                <a:gd name="f474" fmla="*/ f350 1 559975"/>
                <a:gd name="f475" fmla="*/ f351 1 313076"/>
                <a:gd name="f476" fmla="*/ f352 1 559975"/>
                <a:gd name="f477" fmla="*/ f353 1 313076"/>
                <a:gd name="f478" fmla="*/ f354 1 559975"/>
                <a:gd name="f479" fmla="*/ f355 1 313076"/>
                <a:gd name="f480" fmla="*/ f356 1 559975"/>
                <a:gd name="f481" fmla="*/ f357 1 313076"/>
                <a:gd name="f482" fmla="*/ f358 1 559975"/>
                <a:gd name="f483" fmla="*/ f359 1 313076"/>
                <a:gd name="f484" fmla="*/ f360 1 559975"/>
                <a:gd name="f485" fmla="*/ f361 1 313076"/>
                <a:gd name="f486" fmla="*/ f362 1 559975"/>
                <a:gd name="f487" fmla="*/ f363 1 313076"/>
                <a:gd name="f488" fmla="*/ f364 1 313076"/>
                <a:gd name="f489" fmla="*/ f365 1 559975"/>
                <a:gd name="f490" fmla="*/ f366 1 313076"/>
                <a:gd name="f491" fmla="*/ f367 1 559975"/>
                <a:gd name="f492" fmla="*/ f368 1 313076"/>
                <a:gd name="f493" fmla="*/ f369 1 559975"/>
                <a:gd name="f494" fmla="*/ f370 1 313076"/>
                <a:gd name="f495" fmla="*/ f371 1 559975"/>
                <a:gd name="f496" fmla="*/ f372 1 313076"/>
                <a:gd name="f497" fmla="*/ f373 1 559975"/>
                <a:gd name="f498" fmla="*/ f374 1 313076"/>
                <a:gd name="f499" fmla="*/ f375 1 559975"/>
                <a:gd name="f500" fmla="*/ f376 1 313076"/>
                <a:gd name="f501" fmla="*/ f377 1 559975"/>
                <a:gd name="f502" fmla="*/ f378 1 559975"/>
                <a:gd name="f503" fmla="*/ f379 1 313076"/>
                <a:gd name="f504" fmla="*/ f380 1 313076"/>
                <a:gd name="f505" fmla="*/ f381 1 559975"/>
                <a:gd name="f506" fmla="*/ f382 1 559975"/>
                <a:gd name="f507" fmla="*/ f383 1 313076"/>
                <a:gd name="f508" fmla="*/ f384 1 559975"/>
                <a:gd name="f509" fmla="*/ f385 1 313076"/>
                <a:gd name="f510" fmla="*/ f386 1 559975"/>
                <a:gd name="f511" fmla="*/ f387 1 313076"/>
                <a:gd name="f512" fmla="*/ f388 1 559975"/>
                <a:gd name="f513" fmla="*/ f389 1 313076"/>
                <a:gd name="f514" fmla="*/ f390 1 559975"/>
                <a:gd name="f515" fmla="*/ f391 1 559975"/>
                <a:gd name="f516" fmla="*/ f392 1 559975"/>
                <a:gd name="f517" fmla="*/ f393 1 313076"/>
                <a:gd name="f518" fmla="*/ f394 1 559975"/>
                <a:gd name="f519" fmla="*/ f395 1 313076"/>
                <a:gd name="f520" fmla="*/ f396 1 559975"/>
                <a:gd name="f521" fmla="*/ f397 1 313076"/>
                <a:gd name="f522" fmla="*/ f398 1 559975"/>
                <a:gd name="f523" fmla="*/ f399 1 313076"/>
                <a:gd name="f524" fmla="*/ f400 1 313076"/>
                <a:gd name="f525" fmla="*/ f401 1 313076"/>
                <a:gd name="f526" fmla="*/ f402 1 313076"/>
                <a:gd name="f527" fmla="*/ f403 1 313076"/>
                <a:gd name="f528" fmla="*/ f404 1 559975"/>
                <a:gd name="f529" fmla="*/ f273 1 f280"/>
                <a:gd name="f530" fmla="*/ f274 1 f280"/>
                <a:gd name="f531" fmla="*/ f273 1 f281"/>
                <a:gd name="f532" fmla="*/ f275 1 f281"/>
                <a:gd name="f533" fmla="*/ f406 1 f280"/>
                <a:gd name="f534" fmla="*/ f407 1 f281"/>
                <a:gd name="f535" fmla="*/ f408 1 f280"/>
                <a:gd name="f536" fmla="*/ f409 1 f281"/>
                <a:gd name="f537" fmla="*/ f410 1 f280"/>
                <a:gd name="f538" fmla="*/ f411 1 f281"/>
                <a:gd name="f539" fmla="*/ f412 1 f280"/>
                <a:gd name="f540" fmla="*/ f413 1 f281"/>
                <a:gd name="f541" fmla="*/ f414 1 f280"/>
                <a:gd name="f542" fmla="*/ f415 1 f281"/>
                <a:gd name="f543" fmla="*/ f416 1 f280"/>
                <a:gd name="f544" fmla="*/ f417 1 f281"/>
                <a:gd name="f545" fmla="*/ f418 1 f280"/>
                <a:gd name="f546" fmla="*/ f419 1 f281"/>
                <a:gd name="f547" fmla="*/ f420 1 f280"/>
                <a:gd name="f548" fmla="*/ f421 1 f281"/>
                <a:gd name="f549" fmla="*/ f422 1 f280"/>
                <a:gd name="f550" fmla="*/ f423 1 f281"/>
                <a:gd name="f551" fmla="*/ f424 1 f280"/>
                <a:gd name="f552" fmla="*/ f425 1 f281"/>
                <a:gd name="f553" fmla="*/ f426 1 f280"/>
                <a:gd name="f554" fmla="*/ f427 1 f281"/>
                <a:gd name="f555" fmla="*/ f428 1 f280"/>
                <a:gd name="f556" fmla="*/ f429 1 f281"/>
                <a:gd name="f557" fmla="*/ f430 1 f280"/>
                <a:gd name="f558" fmla="*/ f431 1 f281"/>
                <a:gd name="f559" fmla="*/ f432 1 f280"/>
                <a:gd name="f560" fmla="*/ f433 1 f281"/>
                <a:gd name="f561" fmla="*/ f434 1 f280"/>
                <a:gd name="f562" fmla="*/ f435 1 f281"/>
                <a:gd name="f563" fmla="*/ f436 1 f280"/>
                <a:gd name="f564" fmla="*/ f437 1 f281"/>
                <a:gd name="f565" fmla="*/ f438 1 f280"/>
                <a:gd name="f566" fmla="*/ f439 1 f281"/>
                <a:gd name="f567" fmla="*/ f440 1 f280"/>
                <a:gd name="f568" fmla="*/ f441 1 f281"/>
                <a:gd name="f569" fmla="*/ f442 1 f280"/>
                <a:gd name="f570" fmla="*/ f443 1 f281"/>
                <a:gd name="f571" fmla="*/ f444 1 f280"/>
                <a:gd name="f572" fmla="*/ f445 1 f281"/>
                <a:gd name="f573" fmla="*/ f446 1 f280"/>
                <a:gd name="f574" fmla="*/ f447 1 f281"/>
                <a:gd name="f575" fmla="*/ f448 1 f280"/>
                <a:gd name="f576" fmla="*/ f449 1 f281"/>
                <a:gd name="f577" fmla="*/ f450 1 f280"/>
                <a:gd name="f578" fmla="*/ f451 1 f281"/>
                <a:gd name="f579" fmla="*/ f452 1 f280"/>
                <a:gd name="f580" fmla="*/ f453 1 f281"/>
                <a:gd name="f581" fmla="*/ f454 1 f280"/>
                <a:gd name="f582" fmla="*/ f455 1 f281"/>
                <a:gd name="f583" fmla="*/ f456 1 f280"/>
                <a:gd name="f584" fmla="*/ f457 1 f281"/>
                <a:gd name="f585" fmla="*/ f458 1 f280"/>
                <a:gd name="f586" fmla="*/ f459 1 f281"/>
                <a:gd name="f587" fmla="*/ f460 1 f280"/>
                <a:gd name="f588" fmla="*/ f461 1 f281"/>
                <a:gd name="f589" fmla="*/ f462 1 f280"/>
                <a:gd name="f590" fmla="*/ f463 1 f281"/>
                <a:gd name="f591" fmla="*/ f464 1 f280"/>
                <a:gd name="f592" fmla="*/ f465 1 f281"/>
                <a:gd name="f593" fmla="*/ f466 1 f280"/>
                <a:gd name="f594" fmla="*/ f467 1 f280"/>
                <a:gd name="f595" fmla="*/ f468 1 f281"/>
                <a:gd name="f596" fmla="*/ f469 1 f280"/>
                <a:gd name="f597" fmla="*/ f470 1 f281"/>
                <a:gd name="f598" fmla="*/ f471 1 f280"/>
                <a:gd name="f599" fmla="*/ f472 1 f281"/>
                <a:gd name="f600" fmla="*/ f473 1 f280"/>
                <a:gd name="f601" fmla="*/ f474 1 f281"/>
                <a:gd name="f602" fmla="*/ f475 1 f280"/>
                <a:gd name="f603" fmla="*/ f476 1 f281"/>
                <a:gd name="f604" fmla="*/ f477 1 f280"/>
                <a:gd name="f605" fmla="*/ f478 1 f281"/>
                <a:gd name="f606" fmla="*/ f479 1 f280"/>
                <a:gd name="f607" fmla="*/ f480 1 f281"/>
                <a:gd name="f608" fmla="*/ f481 1 f280"/>
                <a:gd name="f609" fmla="*/ f482 1 f281"/>
                <a:gd name="f610" fmla="*/ f483 1 f280"/>
                <a:gd name="f611" fmla="*/ f484 1 f281"/>
                <a:gd name="f612" fmla="*/ f485 1 f280"/>
                <a:gd name="f613" fmla="*/ f486 1 f281"/>
                <a:gd name="f614" fmla="*/ f487 1 f280"/>
                <a:gd name="f615" fmla="*/ f488 1 f280"/>
                <a:gd name="f616" fmla="*/ f489 1 f281"/>
                <a:gd name="f617" fmla="*/ f490 1 f280"/>
                <a:gd name="f618" fmla="*/ f491 1 f281"/>
                <a:gd name="f619" fmla="*/ f492 1 f280"/>
                <a:gd name="f620" fmla="*/ f493 1 f281"/>
                <a:gd name="f621" fmla="*/ f494 1 f280"/>
                <a:gd name="f622" fmla="*/ f495 1 f281"/>
                <a:gd name="f623" fmla="*/ f496 1 f280"/>
                <a:gd name="f624" fmla="*/ f497 1 f281"/>
                <a:gd name="f625" fmla="*/ f498 1 f280"/>
                <a:gd name="f626" fmla="*/ f499 1 f281"/>
                <a:gd name="f627" fmla="*/ f500 1 f280"/>
                <a:gd name="f628" fmla="*/ f501 1 f281"/>
                <a:gd name="f629" fmla="*/ f502 1 f281"/>
                <a:gd name="f630" fmla="*/ f503 1 f280"/>
                <a:gd name="f631" fmla="*/ f504 1 f280"/>
                <a:gd name="f632" fmla="*/ f505 1 f281"/>
                <a:gd name="f633" fmla="*/ f506 1 f281"/>
                <a:gd name="f634" fmla="*/ f507 1 f280"/>
                <a:gd name="f635" fmla="*/ f508 1 f281"/>
                <a:gd name="f636" fmla="*/ f509 1 f280"/>
                <a:gd name="f637" fmla="*/ f510 1 f281"/>
                <a:gd name="f638" fmla="*/ f511 1 f280"/>
                <a:gd name="f639" fmla="*/ f512 1 f281"/>
                <a:gd name="f640" fmla="*/ f513 1 f280"/>
                <a:gd name="f641" fmla="*/ f514 1 f281"/>
                <a:gd name="f642" fmla="*/ f515 1 f281"/>
                <a:gd name="f643" fmla="*/ f516 1 f281"/>
                <a:gd name="f644" fmla="*/ f517 1 f280"/>
                <a:gd name="f645" fmla="*/ f518 1 f281"/>
                <a:gd name="f646" fmla="*/ f519 1 f280"/>
                <a:gd name="f647" fmla="*/ f520 1 f281"/>
                <a:gd name="f648" fmla="*/ f521 1 f280"/>
                <a:gd name="f649" fmla="*/ f522 1 f281"/>
                <a:gd name="f650" fmla="*/ f523 1 f280"/>
                <a:gd name="f651" fmla="*/ f524 1 f280"/>
                <a:gd name="f652" fmla="*/ f525 1 f280"/>
                <a:gd name="f653" fmla="*/ f526 1 f280"/>
                <a:gd name="f654" fmla="*/ f527 1 f280"/>
                <a:gd name="f655" fmla="*/ f528 1 f281"/>
                <a:gd name="f656" fmla="*/ f529 f271 1"/>
                <a:gd name="f657" fmla="*/ f530 f271 1"/>
                <a:gd name="f658" fmla="*/ f532 f272 1"/>
                <a:gd name="f659" fmla="*/ f531 f272 1"/>
                <a:gd name="f660" fmla="*/ f533 f271 1"/>
                <a:gd name="f661" fmla="*/ f534 f272 1"/>
                <a:gd name="f662" fmla="*/ f535 f271 1"/>
                <a:gd name="f663" fmla="*/ f536 f272 1"/>
                <a:gd name="f664" fmla="*/ f537 f271 1"/>
                <a:gd name="f665" fmla="*/ f538 f272 1"/>
                <a:gd name="f666" fmla="*/ f539 f271 1"/>
                <a:gd name="f667" fmla="*/ f540 f272 1"/>
                <a:gd name="f668" fmla="*/ f541 f271 1"/>
                <a:gd name="f669" fmla="*/ f542 f272 1"/>
                <a:gd name="f670" fmla="*/ f543 f271 1"/>
                <a:gd name="f671" fmla="*/ f544 f272 1"/>
                <a:gd name="f672" fmla="*/ f545 f271 1"/>
                <a:gd name="f673" fmla="*/ f546 f272 1"/>
                <a:gd name="f674" fmla="*/ f547 f271 1"/>
                <a:gd name="f675" fmla="*/ f548 f272 1"/>
                <a:gd name="f676" fmla="*/ f549 f271 1"/>
                <a:gd name="f677" fmla="*/ f550 f272 1"/>
                <a:gd name="f678" fmla="*/ f551 f271 1"/>
                <a:gd name="f679" fmla="*/ f552 f272 1"/>
                <a:gd name="f680" fmla="*/ f553 f271 1"/>
                <a:gd name="f681" fmla="*/ f554 f272 1"/>
                <a:gd name="f682" fmla="*/ f555 f271 1"/>
                <a:gd name="f683" fmla="*/ f556 f272 1"/>
                <a:gd name="f684" fmla="*/ f557 f271 1"/>
                <a:gd name="f685" fmla="*/ f558 f272 1"/>
                <a:gd name="f686" fmla="*/ f559 f271 1"/>
                <a:gd name="f687" fmla="*/ f560 f272 1"/>
                <a:gd name="f688" fmla="*/ f561 f271 1"/>
                <a:gd name="f689" fmla="*/ f562 f272 1"/>
                <a:gd name="f690" fmla="*/ f563 f271 1"/>
                <a:gd name="f691" fmla="*/ f564 f272 1"/>
                <a:gd name="f692" fmla="*/ f565 f271 1"/>
                <a:gd name="f693" fmla="*/ f566 f272 1"/>
                <a:gd name="f694" fmla="*/ f567 f271 1"/>
                <a:gd name="f695" fmla="*/ f568 f272 1"/>
                <a:gd name="f696" fmla="*/ f569 f271 1"/>
                <a:gd name="f697" fmla="*/ f570 f272 1"/>
                <a:gd name="f698" fmla="*/ f571 f271 1"/>
                <a:gd name="f699" fmla="*/ f572 f272 1"/>
                <a:gd name="f700" fmla="*/ f573 f271 1"/>
                <a:gd name="f701" fmla="*/ f574 f272 1"/>
                <a:gd name="f702" fmla="*/ f575 f271 1"/>
                <a:gd name="f703" fmla="*/ f576 f272 1"/>
                <a:gd name="f704" fmla="*/ f577 f271 1"/>
                <a:gd name="f705" fmla="*/ f578 f272 1"/>
                <a:gd name="f706" fmla="*/ f579 f271 1"/>
                <a:gd name="f707" fmla="*/ f580 f272 1"/>
                <a:gd name="f708" fmla="*/ f581 f271 1"/>
                <a:gd name="f709" fmla="*/ f582 f272 1"/>
                <a:gd name="f710" fmla="*/ f583 f271 1"/>
                <a:gd name="f711" fmla="*/ f584 f272 1"/>
                <a:gd name="f712" fmla="*/ f585 f271 1"/>
                <a:gd name="f713" fmla="*/ f586 f272 1"/>
                <a:gd name="f714" fmla="*/ f587 f271 1"/>
                <a:gd name="f715" fmla="*/ f588 f272 1"/>
                <a:gd name="f716" fmla="*/ f589 f271 1"/>
                <a:gd name="f717" fmla="*/ f590 f272 1"/>
                <a:gd name="f718" fmla="*/ f591 f271 1"/>
                <a:gd name="f719" fmla="*/ f592 f272 1"/>
                <a:gd name="f720" fmla="*/ f593 f271 1"/>
                <a:gd name="f721" fmla="*/ f594 f271 1"/>
                <a:gd name="f722" fmla="*/ f595 f272 1"/>
                <a:gd name="f723" fmla="*/ f596 f271 1"/>
                <a:gd name="f724" fmla="*/ f597 f272 1"/>
                <a:gd name="f725" fmla="*/ f598 f271 1"/>
                <a:gd name="f726" fmla="*/ f599 f272 1"/>
                <a:gd name="f727" fmla="*/ f600 f271 1"/>
                <a:gd name="f728" fmla="*/ f601 f272 1"/>
                <a:gd name="f729" fmla="*/ f602 f271 1"/>
                <a:gd name="f730" fmla="*/ f603 f272 1"/>
                <a:gd name="f731" fmla="*/ f604 f271 1"/>
                <a:gd name="f732" fmla="*/ f605 f272 1"/>
                <a:gd name="f733" fmla="*/ f606 f271 1"/>
                <a:gd name="f734" fmla="*/ f607 f272 1"/>
                <a:gd name="f735" fmla="*/ f608 f271 1"/>
                <a:gd name="f736" fmla="*/ f609 f272 1"/>
                <a:gd name="f737" fmla="*/ f610 f271 1"/>
                <a:gd name="f738" fmla="*/ f611 f272 1"/>
                <a:gd name="f739" fmla="*/ f612 f271 1"/>
                <a:gd name="f740" fmla="*/ f613 f272 1"/>
                <a:gd name="f741" fmla="*/ f614 f271 1"/>
                <a:gd name="f742" fmla="*/ f615 f271 1"/>
                <a:gd name="f743" fmla="*/ f616 f272 1"/>
                <a:gd name="f744" fmla="*/ f617 f271 1"/>
                <a:gd name="f745" fmla="*/ f618 f272 1"/>
                <a:gd name="f746" fmla="*/ f619 f271 1"/>
                <a:gd name="f747" fmla="*/ f620 f272 1"/>
                <a:gd name="f748" fmla="*/ f621 f271 1"/>
                <a:gd name="f749" fmla="*/ f622 f272 1"/>
                <a:gd name="f750" fmla="*/ f623 f271 1"/>
                <a:gd name="f751" fmla="*/ f624 f272 1"/>
                <a:gd name="f752" fmla="*/ f625 f271 1"/>
                <a:gd name="f753" fmla="*/ f626 f272 1"/>
                <a:gd name="f754" fmla="*/ f627 f271 1"/>
                <a:gd name="f755" fmla="*/ f628 f272 1"/>
                <a:gd name="f756" fmla="*/ f629 f272 1"/>
                <a:gd name="f757" fmla="*/ f630 f271 1"/>
                <a:gd name="f758" fmla="*/ f631 f271 1"/>
                <a:gd name="f759" fmla="*/ f632 f272 1"/>
                <a:gd name="f760" fmla="*/ f633 f272 1"/>
                <a:gd name="f761" fmla="*/ f634 f271 1"/>
                <a:gd name="f762" fmla="*/ f635 f272 1"/>
                <a:gd name="f763" fmla="*/ f636 f271 1"/>
                <a:gd name="f764" fmla="*/ f637 f272 1"/>
                <a:gd name="f765" fmla="*/ f638 f271 1"/>
                <a:gd name="f766" fmla="*/ f639 f272 1"/>
                <a:gd name="f767" fmla="*/ f640 f271 1"/>
                <a:gd name="f768" fmla="*/ f641 f272 1"/>
                <a:gd name="f769" fmla="*/ f642 f272 1"/>
                <a:gd name="f770" fmla="*/ f643 f272 1"/>
                <a:gd name="f771" fmla="*/ f644 f271 1"/>
                <a:gd name="f772" fmla="*/ f645 f272 1"/>
                <a:gd name="f773" fmla="*/ f646 f271 1"/>
                <a:gd name="f774" fmla="*/ f647 f272 1"/>
                <a:gd name="f775" fmla="*/ f648 f271 1"/>
                <a:gd name="f776" fmla="*/ f649 f272 1"/>
                <a:gd name="f777" fmla="*/ f650 f271 1"/>
                <a:gd name="f778" fmla="*/ f651 f271 1"/>
                <a:gd name="f779" fmla="*/ f652 f271 1"/>
                <a:gd name="f780" fmla="*/ f653 f271 1"/>
                <a:gd name="f781" fmla="*/ f654 f271 1"/>
                <a:gd name="f782" fmla="*/ f655 f27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405">
                  <a:pos x="f660" y="f661"/>
                </a:cxn>
                <a:cxn ang="f405">
                  <a:pos x="f662" y="f663"/>
                </a:cxn>
                <a:cxn ang="f405">
                  <a:pos x="f664" y="f665"/>
                </a:cxn>
                <a:cxn ang="f405">
                  <a:pos x="f666" y="f667"/>
                </a:cxn>
                <a:cxn ang="f405">
                  <a:pos x="f668" y="f669"/>
                </a:cxn>
                <a:cxn ang="f405">
                  <a:pos x="f670" y="f671"/>
                </a:cxn>
                <a:cxn ang="f405">
                  <a:pos x="f672" y="f673"/>
                </a:cxn>
                <a:cxn ang="f405">
                  <a:pos x="f674" y="f675"/>
                </a:cxn>
                <a:cxn ang="f405">
                  <a:pos x="f676" y="f677"/>
                </a:cxn>
                <a:cxn ang="f405">
                  <a:pos x="f678" y="f679"/>
                </a:cxn>
                <a:cxn ang="f405">
                  <a:pos x="f680" y="f681"/>
                </a:cxn>
                <a:cxn ang="f405">
                  <a:pos x="f682" y="f683"/>
                </a:cxn>
                <a:cxn ang="f405">
                  <a:pos x="f684" y="f685"/>
                </a:cxn>
                <a:cxn ang="f405">
                  <a:pos x="f686" y="f687"/>
                </a:cxn>
                <a:cxn ang="f405">
                  <a:pos x="f688" y="f689"/>
                </a:cxn>
                <a:cxn ang="f405">
                  <a:pos x="f690" y="f691"/>
                </a:cxn>
                <a:cxn ang="f405">
                  <a:pos x="f692" y="f693"/>
                </a:cxn>
                <a:cxn ang="f405">
                  <a:pos x="f694" y="f695"/>
                </a:cxn>
                <a:cxn ang="f405">
                  <a:pos x="f696" y="f697"/>
                </a:cxn>
                <a:cxn ang="f405">
                  <a:pos x="f698" y="f699"/>
                </a:cxn>
                <a:cxn ang="f405">
                  <a:pos x="f700" y="f701"/>
                </a:cxn>
                <a:cxn ang="f405">
                  <a:pos x="f702" y="f703"/>
                </a:cxn>
                <a:cxn ang="f405">
                  <a:pos x="f704" y="f705"/>
                </a:cxn>
                <a:cxn ang="f405">
                  <a:pos x="f706" y="f707"/>
                </a:cxn>
                <a:cxn ang="f405">
                  <a:pos x="f708" y="f709"/>
                </a:cxn>
                <a:cxn ang="f405">
                  <a:pos x="f710" y="f711"/>
                </a:cxn>
                <a:cxn ang="f405">
                  <a:pos x="f712" y="f713"/>
                </a:cxn>
                <a:cxn ang="f405">
                  <a:pos x="f714" y="f715"/>
                </a:cxn>
                <a:cxn ang="f405">
                  <a:pos x="f716" y="f717"/>
                </a:cxn>
                <a:cxn ang="f405">
                  <a:pos x="f718" y="f719"/>
                </a:cxn>
                <a:cxn ang="f405">
                  <a:pos x="f720" y="f719"/>
                </a:cxn>
                <a:cxn ang="f405">
                  <a:pos x="f721" y="f722"/>
                </a:cxn>
                <a:cxn ang="f405">
                  <a:pos x="f723" y="f724"/>
                </a:cxn>
                <a:cxn ang="f405">
                  <a:pos x="f725" y="f726"/>
                </a:cxn>
                <a:cxn ang="f405">
                  <a:pos x="f727" y="f728"/>
                </a:cxn>
                <a:cxn ang="f405">
                  <a:pos x="f729" y="f730"/>
                </a:cxn>
                <a:cxn ang="f405">
                  <a:pos x="f731" y="f732"/>
                </a:cxn>
                <a:cxn ang="f405">
                  <a:pos x="f733" y="f734"/>
                </a:cxn>
                <a:cxn ang="f405">
                  <a:pos x="f735" y="f736"/>
                </a:cxn>
                <a:cxn ang="f405">
                  <a:pos x="f737" y="f738"/>
                </a:cxn>
                <a:cxn ang="f405">
                  <a:pos x="f739" y="f740"/>
                </a:cxn>
                <a:cxn ang="f405">
                  <a:pos x="f741" y="f740"/>
                </a:cxn>
                <a:cxn ang="f405">
                  <a:pos x="f742" y="f743"/>
                </a:cxn>
                <a:cxn ang="f405">
                  <a:pos x="f744" y="f745"/>
                </a:cxn>
                <a:cxn ang="f405">
                  <a:pos x="f746" y="f747"/>
                </a:cxn>
                <a:cxn ang="f405">
                  <a:pos x="f748" y="f749"/>
                </a:cxn>
                <a:cxn ang="f405">
                  <a:pos x="f750" y="f751"/>
                </a:cxn>
                <a:cxn ang="f405">
                  <a:pos x="f752" y="f753"/>
                </a:cxn>
                <a:cxn ang="f405">
                  <a:pos x="f754" y="f755"/>
                </a:cxn>
                <a:cxn ang="f405">
                  <a:pos x="f754" y="f756"/>
                </a:cxn>
                <a:cxn ang="f405">
                  <a:pos x="f757" y="f756"/>
                </a:cxn>
                <a:cxn ang="f405">
                  <a:pos x="f758" y="f759"/>
                </a:cxn>
                <a:cxn ang="f405">
                  <a:pos x="f758" y="f760"/>
                </a:cxn>
                <a:cxn ang="f405">
                  <a:pos x="f761" y="f762"/>
                </a:cxn>
                <a:cxn ang="f405">
                  <a:pos x="f763" y="f764"/>
                </a:cxn>
                <a:cxn ang="f405">
                  <a:pos x="f765" y="f766"/>
                </a:cxn>
                <a:cxn ang="f405">
                  <a:pos x="f767" y="f768"/>
                </a:cxn>
                <a:cxn ang="f405">
                  <a:pos x="f767" y="f759"/>
                </a:cxn>
                <a:cxn ang="f405">
                  <a:pos x="f757" y="f769"/>
                </a:cxn>
                <a:cxn ang="f405">
                  <a:pos x="f754" y="f769"/>
                </a:cxn>
                <a:cxn ang="f405">
                  <a:pos x="f754" y="f770"/>
                </a:cxn>
                <a:cxn ang="f405">
                  <a:pos x="f771" y="f772"/>
                </a:cxn>
                <a:cxn ang="f405">
                  <a:pos x="f773" y="f774"/>
                </a:cxn>
                <a:cxn ang="f405">
                  <a:pos x="f775" y="f776"/>
                </a:cxn>
                <a:cxn ang="f405">
                  <a:pos x="f773" y="f770"/>
                </a:cxn>
                <a:cxn ang="f405">
                  <a:pos x="f773" y="f769"/>
                </a:cxn>
                <a:cxn ang="f405">
                  <a:pos x="f777" y="f769"/>
                </a:cxn>
                <a:cxn ang="f405">
                  <a:pos x="f778" y="f759"/>
                </a:cxn>
                <a:cxn ang="f405">
                  <a:pos x="f778" y="f770"/>
                </a:cxn>
                <a:cxn ang="f405">
                  <a:pos x="f779" y="f772"/>
                </a:cxn>
                <a:cxn ang="f405">
                  <a:pos x="f780" y="f774"/>
                </a:cxn>
                <a:cxn ang="f405">
                  <a:pos x="f781" y="f776"/>
                </a:cxn>
                <a:cxn ang="f405">
                  <a:pos x="f780" y="f770"/>
                </a:cxn>
                <a:cxn ang="f405">
                  <a:pos x="f780" y="f759"/>
                </a:cxn>
                <a:cxn ang="f405">
                  <a:pos x="f777" y="f756"/>
                </a:cxn>
                <a:cxn ang="f405">
                  <a:pos x="f773" y="f756"/>
                </a:cxn>
                <a:cxn ang="f405">
                  <a:pos x="f773" y="f782"/>
                </a:cxn>
              </a:cxnLst>
              <a:rect l="f656" t="f659" r="f657" b="f658"/>
              <a:pathLst>
                <a:path w="313076" h="559975">
                  <a:moveTo>
                    <a:pt x="f8" y="f9"/>
                  </a:moveTo>
                  <a:cubicBezTo>
                    <a:pt x="f10" y="f11"/>
                    <a:pt x="f12" y="f13"/>
                    <a:pt x="f14" y="f15"/>
                  </a:cubicBezTo>
                  <a:lnTo>
                    <a:pt x="f16" y="f17"/>
                  </a:lnTo>
                  <a:cubicBezTo>
                    <a:pt x="f18" y="f19"/>
                    <a:pt x="f20" y="f21"/>
                    <a:pt x="f22" y="f23"/>
                  </a:cubicBezTo>
                  <a:cubicBezTo>
                    <a:pt x="f24" y="f25"/>
                    <a:pt x="f26" y="f27"/>
                    <a:pt x="f28" y="f29"/>
                  </a:cubicBezTo>
                  <a:lnTo>
                    <a:pt x="f30" y="f31"/>
                  </a:lnTo>
                  <a:lnTo>
                    <a:pt x="f32" y="f33"/>
                  </a:lnTo>
                  <a:cubicBezTo>
                    <a:pt x="f34" y="f35"/>
                    <a:pt x="f36" y="f37"/>
                    <a:pt x="f38" y="f39"/>
                  </a:cubicBezTo>
                  <a:cubicBezTo>
                    <a:pt x="f40" y="f41"/>
                    <a:pt x="f42" y="f43"/>
                    <a:pt x="f44" y="f45"/>
                  </a:cubicBezTo>
                  <a:lnTo>
                    <a:pt x="f46" y="f47"/>
                  </a:lnTo>
                  <a:lnTo>
                    <a:pt x="f48" y="f49"/>
                  </a:lnTo>
                  <a:cubicBezTo>
                    <a:pt x="f50" y="f51"/>
                    <a:pt x="f52" y="f53"/>
                    <a:pt x="f54" y="f55"/>
                  </a:cubicBezTo>
                  <a:cubicBezTo>
                    <a:pt x="f56" y="f57"/>
                    <a:pt x="f58" y="f59"/>
                    <a:pt x="f60" y="f61"/>
                  </a:cubicBezTo>
                  <a:lnTo>
                    <a:pt x="f62" y="f63"/>
                  </a:lnTo>
                  <a:cubicBezTo>
                    <a:pt x="f64" y="f65"/>
                    <a:pt x="f66" y="f67"/>
                    <a:pt x="f68" y="f69"/>
                  </a:cubicBezTo>
                  <a:lnTo>
                    <a:pt x="f5" y="f70"/>
                  </a:lnTo>
                  <a:cubicBezTo>
                    <a:pt x="f71" y="f72"/>
                    <a:pt x="f73" y="f74"/>
                    <a:pt x="f75" y="f76"/>
                  </a:cubicBezTo>
                  <a:lnTo>
                    <a:pt x="f77" y="f78"/>
                  </a:lnTo>
                  <a:cubicBezTo>
                    <a:pt x="f79" y="f80"/>
                    <a:pt x="f81" y="f82"/>
                    <a:pt x="f83" y="f84"/>
                  </a:cubicBezTo>
                  <a:cubicBezTo>
                    <a:pt x="f85" y="f84"/>
                    <a:pt x="f86" y="f84"/>
                    <a:pt x="f87" y="f88"/>
                  </a:cubicBezTo>
                  <a:lnTo>
                    <a:pt x="f89" y="f90"/>
                  </a:lnTo>
                  <a:cubicBezTo>
                    <a:pt x="f91" y="f92"/>
                    <a:pt x="f93" y="f94"/>
                    <a:pt x="f95" y="f96"/>
                  </a:cubicBezTo>
                  <a:cubicBezTo>
                    <a:pt x="f97" y="f98"/>
                    <a:pt x="f99" y="f100"/>
                    <a:pt x="f101" y="f102"/>
                  </a:cubicBezTo>
                  <a:lnTo>
                    <a:pt x="f103" y="f104"/>
                  </a:lnTo>
                  <a:lnTo>
                    <a:pt x="f105" y="f106"/>
                  </a:lnTo>
                  <a:cubicBezTo>
                    <a:pt x="f107" y="f108"/>
                    <a:pt x="f109" y="f110"/>
                    <a:pt x="f111" y="f112"/>
                  </a:cubicBezTo>
                  <a:lnTo>
                    <a:pt x="f113" y="f114"/>
                  </a:lnTo>
                  <a:lnTo>
                    <a:pt x="f115" y="f116"/>
                  </a:lnTo>
                  <a:lnTo>
                    <a:pt x="f117" y="f118"/>
                  </a:lnTo>
                  <a:cubicBezTo>
                    <a:pt x="f119" y="f120"/>
                    <a:pt x="f121" y="f122"/>
                    <a:pt x="f123" y="f124"/>
                  </a:cubicBezTo>
                  <a:cubicBezTo>
                    <a:pt x="f125" y="f124"/>
                    <a:pt x="f126" y="f124"/>
                    <a:pt x="f127" y="f124"/>
                  </a:cubicBezTo>
                  <a:lnTo>
                    <a:pt x="f128" y="f129"/>
                  </a:lnTo>
                  <a:cubicBezTo>
                    <a:pt x="f130" y="f131"/>
                    <a:pt x="f132" y="f133"/>
                    <a:pt x="f134" y="f135"/>
                  </a:cubicBezTo>
                  <a:cubicBezTo>
                    <a:pt x="f136" y="f137"/>
                    <a:pt x="f138" y="f139"/>
                    <a:pt x="f140" y="f141"/>
                  </a:cubicBezTo>
                  <a:lnTo>
                    <a:pt x="f142" y="f143"/>
                  </a:lnTo>
                  <a:lnTo>
                    <a:pt x="f144" y="f145"/>
                  </a:lnTo>
                  <a:cubicBezTo>
                    <a:pt x="f146" y="f147"/>
                    <a:pt x="f148" y="f149"/>
                    <a:pt x="f150" y="f151"/>
                  </a:cubicBezTo>
                  <a:lnTo>
                    <a:pt x="f152" y="f153"/>
                  </a:lnTo>
                  <a:lnTo>
                    <a:pt x="f154" y="f155"/>
                  </a:lnTo>
                  <a:lnTo>
                    <a:pt x="f156" y="f157"/>
                  </a:lnTo>
                  <a:cubicBezTo>
                    <a:pt x="f158" y="f159"/>
                    <a:pt x="f160" y="f161"/>
                    <a:pt x="f162" y="f163"/>
                  </a:cubicBezTo>
                  <a:cubicBezTo>
                    <a:pt x="f164" y="f163"/>
                    <a:pt x="f165" y="f163"/>
                    <a:pt x="f166" y="f163"/>
                  </a:cubicBezTo>
                  <a:lnTo>
                    <a:pt x="f167" y="f168"/>
                  </a:lnTo>
                  <a:cubicBezTo>
                    <a:pt x="f169" y="f170"/>
                    <a:pt x="f171" y="f172"/>
                    <a:pt x="f173" y="f174"/>
                  </a:cubicBezTo>
                  <a:cubicBezTo>
                    <a:pt x="f175" y="f176"/>
                    <a:pt x="f177" y="f178"/>
                    <a:pt x="f179" y="f180"/>
                  </a:cubicBezTo>
                  <a:lnTo>
                    <a:pt x="f181" y="f182"/>
                  </a:lnTo>
                  <a:cubicBezTo>
                    <a:pt x="f183" y="f184"/>
                    <a:pt x="f185" y="f186"/>
                    <a:pt x="f187" y="f188"/>
                  </a:cubicBezTo>
                  <a:lnTo>
                    <a:pt x="f189" y="f190"/>
                  </a:lnTo>
                  <a:cubicBezTo>
                    <a:pt x="f191" y="f192"/>
                    <a:pt x="f193" y="f194"/>
                    <a:pt x="f195" y="f196"/>
                  </a:cubicBezTo>
                  <a:lnTo>
                    <a:pt x="f195" y="f197"/>
                  </a:lnTo>
                  <a:lnTo>
                    <a:pt x="f198" y="f197"/>
                  </a:lnTo>
                  <a:cubicBezTo>
                    <a:pt x="f199" y="f197"/>
                    <a:pt x="f200" y="f201"/>
                    <a:pt x="f200" y="f202"/>
                  </a:cubicBezTo>
                  <a:lnTo>
                    <a:pt x="f200" y="f203"/>
                  </a:lnTo>
                  <a:cubicBezTo>
                    <a:pt x="f204" y="f205"/>
                    <a:pt x="f206" y="f207"/>
                    <a:pt x="f208" y="f209"/>
                  </a:cubicBezTo>
                  <a:cubicBezTo>
                    <a:pt x="f210" y="f211"/>
                    <a:pt x="f212" y="f213"/>
                    <a:pt x="f214" y="f215"/>
                  </a:cubicBezTo>
                  <a:cubicBezTo>
                    <a:pt x="f216" y="f217"/>
                    <a:pt x="f218" y="f219"/>
                    <a:pt x="f220" y="f221"/>
                  </a:cubicBezTo>
                  <a:cubicBezTo>
                    <a:pt x="f222" y="f223"/>
                    <a:pt x="f224" y="f225"/>
                    <a:pt x="f226" y="f227"/>
                  </a:cubicBezTo>
                  <a:lnTo>
                    <a:pt x="f226" y="f202"/>
                  </a:lnTo>
                  <a:cubicBezTo>
                    <a:pt x="f226" y="f228"/>
                    <a:pt x="f229" y="f230"/>
                    <a:pt x="f198" y="f230"/>
                  </a:cubicBezTo>
                  <a:lnTo>
                    <a:pt x="f195" y="f230"/>
                  </a:lnTo>
                  <a:lnTo>
                    <a:pt x="f195" y="f231"/>
                  </a:lnTo>
                  <a:cubicBezTo>
                    <a:pt x="f232" y="f233"/>
                    <a:pt x="f234" y="f235"/>
                    <a:pt x="f236" y="f237"/>
                  </a:cubicBezTo>
                  <a:cubicBezTo>
                    <a:pt x="f238" y="f239"/>
                    <a:pt x="f240" y="f241"/>
                    <a:pt x="f242" y="f243"/>
                  </a:cubicBezTo>
                  <a:cubicBezTo>
                    <a:pt x="f244" y="f245"/>
                    <a:pt x="f246" y="f247"/>
                    <a:pt x="f248" y="f249"/>
                  </a:cubicBezTo>
                  <a:cubicBezTo>
                    <a:pt x="f250" y="f251"/>
                    <a:pt x="f252" y="f253"/>
                    <a:pt x="f242" y="f231"/>
                  </a:cubicBezTo>
                  <a:lnTo>
                    <a:pt x="f242" y="f230"/>
                  </a:lnTo>
                  <a:lnTo>
                    <a:pt x="f254" y="f230"/>
                  </a:lnTo>
                  <a:cubicBezTo>
                    <a:pt x="f255" y="f230"/>
                    <a:pt x="f256" y="f228"/>
                    <a:pt x="f256" y="f202"/>
                  </a:cubicBezTo>
                  <a:lnTo>
                    <a:pt x="f256" y="f231"/>
                  </a:lnTo>
                  <a:cubicBezTo>
                    <a:pt x="f257" y="f233"/>
                    <a:pt x="f258" y="f235"/>
                    <a:pt x="f259" y="f237"/>
                  </a:cubicBezTo>
                  <a:cubicBezTo>
                    <a:pt x="f260" y="f239"/>
                    <a:pt x="f261" y="f241"/>
                    <a:pt x="f262" y="f243"/>
                  </a:cubicBezTo>
                  <a:cubicBezTo>
                    <a:pt x="f263" y="f245"/>
                    <a:pt x="f264" y="f247"/>
                    <a:pt x="f265" y="f249"/>
                  </a:cubicBezTo>
                  <a:cubicBezTo>
                    <a:pt x="f266" y="f251"/>
                    <a:pt x="f267" y="f253"/>
                    <a:pt x="f262" y="f231"/>
                  </a:cubicBezTo>
                  <a:lnTo>
                    <a:pt x="f262" y="f202"/>
                  </a:lnTo>
                  <a:cubicBezTo>
                    <a:pt x="f262" y="f201"/>
                    <a:pt x="f268" y="f197"/>
                    <a:pt x="f254" y="f197"/>
                  </a:cubicBezTo>
                  <a:lnTo>
                    <a:pt x="f242" y="f197"/>
                  </a:lnTo>
                  <a:lnTo>
                    <a:pt x="f242" y="f269"/>
                  </a:ln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100000">
                  <a:srgbClr val="FFFFFF"/>
                </a:gs>
              </a:gsLst>
              <a:lin ang="10800000"/>
            </a:gra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11" name="Freeform: Shape 21">
              <a:extLst>
                <a:ext uri="{FF2B5EF4-FFF2-40B4-BE49-F238E27FC236}">
                  <a16:creationId xmlns:a16="http://schemas.microsoft.com/office/drawing/2014/main" id="{039C8192-1E9E-959F-822E-6D38C9C53DDD}"/>
                </a:ext>
              </a:extLst>
            </p:cNvPr>
            <p:cNvSpPr/>
            <p:nvPr/>
          </p:nvSpPr>
          <p:spPr>
            <a:xfrm>
              <a:off x="1140293" y="1127116"/>
              <a:ext cx="411278" cy="341153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677505"/>
                <a:gd name="f7" fmla="val 561978"/>
                <a:gd name="f8" fmla="val 642400"/>
                <a:gd name="f9" fmla="val 380337"/>
                <a:gd name="f10" fmla="val 657240"/>
                <a:gd name="f11" fmla="val 376516"/>
                <a:gd name="f12" fmla="val 669297"/>
                <a:gd name="f13" fmla="val 365721"/>
                <a:gd name="f14" fmla="val 674727"/>
                <a:gd name="f15" fmla="val 351390"/>
                <a:gd name="f16" fmla="val 679771"/>
                <a:gd name="f17" fmla="val 337875"/>
                <a:gd name="f18" fmla="val 677871"/>
                <a:gd name="f19" fmla="val 322747"/>
                <a:gd name="f20" fmla="val 669641"/>
                <a:gd name="f21" fmla="val 310899"/>
                <a:gd name="f22" fmla="val 488361"/>
                <a:gd name="f23" fmla="val 33255"/>
                <a:gd name="f24" fmla="val 488228"/>
                <a:gd name="f25" fmla="val 33046"/>
                <a:gd name="f26" fmla="val 488085"/>
                <a:gd name="f27" fmla="val 32836"/>
                <a:gd name="f28" fmla="val 473405"/>
                <a:gd name="f29" fmla="val 12040"/>
                <a:gd name="f30" fmla="val 449455"/>
                <a:gd name="f31" fmla="val -230"/>
                <a:gd name="f32" fmla="val 424001"/>
                <a:gd name="f33" fmla="val 3"/>
                <a:gd name="f34" fmla="val 253360"/>
                <a:gd name="f35" fmla="val 227893"/>
                <a:gd name="f36" fmla="val -233"/>
                <a:gd name="f37" fmla="val 203933"/>
                <a:gd name="f38" fmla="val 12050"/>
                <a:gd name="f39" fmla="val 189257"/>
                <a:gd name="f40" fmla="val 32865"/>
                <a:gd name="f41" fmla="val 189114"/>
                <a:gd name="f42" fmla="val 33074"/>
                <a:gd name="f43" fmla="val 188971"/>
                <a:gd name="f44" fmla="val 33284"/>
                <a:gd name="f45" fmla="val 7854"/>
                <a:gd name="f46" fmla="val 310947"/>
                <a:gd name="f47" fmla="val -362"/>
                <a:gd name="f48" fmla="val 322789"/>
                <a:gd name="f49" fmla="val -2261"/>
                <a:gd name="f50" fmla="val 337902"/>
                <a:gd name="f51" fmla="val 2767"/>
                <a:gd name="f52" fmla="val 351409"/>
                <a:gd name="f53" fmla="val 8188"/>
                <a:gd name="f54" fmla="val 365727"/>
                <a:gd name="f55" fmla="val 20225"/>
                <a:gd name="f56" fmla="val 376522"/>
                <a:gd name="f57" fmla="val 35047"/>
                <a:gd name="f58" fmla="val 380356"/>
                <a:gd name="f59" fmla="val 96960"/>
                <a:gd name="f60" fmla="val 396901"/>
                <a:gd name="f61" fmla="val 126449"/>
                <a:gd name="f62" fmla="val 404787"/>
                <a:gd name="f63" fmla="val 156253"/>
                <a:gd name="f64" fmla="val 411210"/>
                <a:gd name="f65" fmla="val 186371"/>
                <a:gd name="f66" fmla="val 416170"/>
                <a:gd name="f67" fmla="val 516801"/>
                <a:gd name="f68" fmla="val 186374"/>
                <a:gd name="f69" fmla="val 529913"/>
                <a:gd name="f70" fmla="val 195300"/>
                <a:gd name="f71" fmla="val 541341"/>
                <a:gd name="f72" fmla="val 208021"/>
                <a:gd name="f73" fmla="val 544519"/>
                <a:gd name="f74" fmla="val 222376"/>
                <a:gd name="f75" fmla="val 548110"/>
                <a:gd name="f76" fmla="val 298723"/>
                <a:gd name="f77" fmla="val 567195"/>
                <a:gd name="f78" fmla="val 378668"/>
                <a:gd name="f79" fmla="val 566572"/>
                <a:gd name="f80" fmla="val 454709"/>
                <a:gd name="f81" fmla="val 546300"/>
                <a:gd name="f82" fmla="val 460424"/>
                <a:gd name="f83" fmla="val 544767"/>
                <a:gd name="f84" fmla="val 472937"/>
                <a:gd name="f85" fmla="val 541430"/>
                <a:gd name="f86" fmla="val 481642"/>
                <a:gd name="f87" fmla="val 530094"/>
                <a:gd name="f88" fmla="val 481637"/>
                <a:gd name="f89" fmla="val 517144"/>
                <a:gd name="f90" fmla="val 417513"/>
                <a:gd name="f91" fmla="val 514445"/>
                <a:gd name="f92" fmla="val 412475"/>
                <a:gd name="f93" fmla="val 546962"/>
                <a:gd name="f94" fmla="val 405693"/>
                <a:gd name="f95" fmla="val 579049"/>
                <a:gd name="f96" fmla="val 397196"/>
                <a:gd name="f97" fmla="val 462596"/>
                <a:gd name="f98" fmla="val 517154"/>
                <a:gd name="f99" fmla="val 462595"/>
                <a:gd name="f100" fmla="val 521468"/>
                <a:gd name="f101" fmla="val 459696"/>
                <a:gd name="f102" fmla="val 525242"/>
                <a:gd name="f103" fmla="val 455529"/>
                <a:gd name="f104" fmla="val 526355"/>
                <a:gd name="f105" fmla="val 449814"/>
                <a:gd name="f106" fmla="val 527888"/>
                <a:gd name="f107" fmla="val 376894"/>
                <a:gd name="f108" fmla="val 547333"/>
                <a:gd name="f109" fmla="val 300229"/>
                <a:gd name="f110" fmla="val 547933"/>
                <a:gd name="f111" fmla="val 227014"/>
                <a:gd name="f112" fmla="val 529631"/>
                <a:gd name="f113" fmla="val 212660"/>
                <a:gd name="f114" fmla="val 526041"/>
                <a:gd name="f115" fmla="val 208419"/>
                <a:gd name="f116" fmla="val 524982"/>
                <a:gd name="f117" fmla="val 205441"/>
                <a:gd name="f118" fmla="val 521173"/>
                <a:gd name="f119" fmla="val 205440"/>
                <a:gd name="f120" fmla="val 418989"/>
                <a:gd name="f121" fmla="val 249518"/>
                <a:gd name="f122" fmla="val 425366"/>
                <a:gd name="f123" fmla="val 293996"/>
                <a:gd name="f124" fmla="val 428587"/>
                <a:gd name="f125" fmla="val 338533"/>
                <a:gd name="f126" fmla="val 428628"/>
                <a:gd name="f127" fmla="val 380026"/>
                <a:gd name="f128" fmla="val 428613"/>
                <a:gd name="f129" fmla="val 421472"/>
                <a:gd name="f130" fmla="val 425838"/>
                <a:gd name="f131" fmla="val 420323"/>
                <a:gd name="f132" fmla="val 409578"/>
                <a:gd name="f133" fmla="val 258630"/>
                <a:gd name="f134" fmla="val 409577"/>
                <a:gd name="f135" fmla="val 179069"/>
                <a:gd name="f136" fmla="val 399128"/>
                <a:gd name="f137" fmla="val 101875"/>
                <a:gd name="f138" fmla="val 378498"/>
                <a:gd name="f139" fmla="val 39972"/>
                <a:gd name="f140" fmla="val 361953"/>
                <a:gd name="f141" fmla="val 25757"/>
                <a:gd name="f142" fmla="val 358871"/>
                <a:gd name="f143" fmla="val 16732"/>
                <a:gd name="f144" fmla="val 344849"/>
                <a:gd name="f145" fmla="val 19814"/>
                <a:gd name="f146" fmla="val 330634"/>
                <a:gd name="f147" fmla="val 20519"/>
                <a:gd name="f148" fmla="val 327385"/>
                <a:gd name="f149" fmla="val 21832"/>
                <a:gd name="f150" fmla="val 324299"/>
                <a:gd name="f151" fmla="val 23684"/>
                <a:gd name="f152" fmla="val 321539"/>
                <a:gd name="f153" fmla="val 204926"/>
                <a:gd name="f154" fmla="val 43695"/>
                <a:gd name="f155" fmla="val 216072"/>
                <a:gd name="f156" fmla="val 28057"/>
                <a:gd name="f157" fmla="val 234158"/>
                <a:gd name="f158" fmla="val 18856"/>
                <a:gd name="f159" fmla="val 19053"/>
                <a:gd name="f160" fmla="val 443193"/>
                <a:gd name="f161" fmla="val 18858"/>
                <a:gd name="f162" fmla="val 461269"/>
                <a:gd name="f163" fmla="val 28052"/>
                <a:gd name="f164" fmla="val 472416"/>
                <a:gd name="f165" fmla="val 43675"/>
                <a:gd name="f166" fmla="val 653811"/>
                <a:gd name="f167" fmla="val 321491"/>
                <a:gd name="f168" fmla="val 661937"/>
                <a:gd name="f169" fmla="val 333555"/>
                <a:gd name="f170" fmla="val 658745"/>
                <a:gd name="f171" fmla="val 349921"/>
                <a:gd name="f172" fmla="val 646682"/>
                <a:gd name="f173" fmla="val 358048"/>
                <a:gd name="f174" fmla="val 643899"/>
                <a:gd name="f175" fmla="val 359923"/>
                <a:gd name="f176" fmla="val 640784"/>
                <a:gd name="f177" fmla="val 361248"/>
                <a:gd name="f178" fmla="val 637504"/>
                <a:gd name="f179" fmla="val 574153"/>
                <a:gd name="f180" fmla="val 378803"/>
                <a:gd name="f181" fmla="val 497281"/>
                <a:gd name="f182" fmla="val 399243"/>
                <a:gd name="f183" fmla="val 418075"/>
                <a:gd name="f184" fmla="val 409589"/>
                <a:gd name="f185" fmla="+- 0 0 -90"/>
                <a:gd name="f186" fmla="*/ f3 1 677505"/>
                <a:gd name="f187" fmla="*/ f4 1 561978"/>
                <a:gd name="f188" fmla="val f5"/>
                <a:gd name="f189" fmla="val f6"/>
                <a:gd name="f190" fmla="val f7"/>
                <a:gd name="f191" fmla="*/ f185 f0 1"/>
                <a:gd name="f192" fmla="+- f190 0 f188"/>
                <a:gd name="f193" fmla="+- f189 0 f188"/>
                <a:gd name="f194" fmla="*/ f191 1 f2"/>
                <a:gd name="f195" fmla="*/ f193 1 677505"/>
                <a:gd name="f196" fmla="*/ f192 1 561978"/>
                <a:gd name="f197" fmla="*/ 642400 f193 1"/>
                <a:gd name="f198" fmla="*/ 380337 f192 1"/>
                <a:gd name="f199" fmla="*/ 674727 f193 1"/>
                <a:gd name="f200" fmla="*/ 351390 f192 1"/>
                <a:gd name="f201" fmla="*/ 669641 f193 1"/>
                <a:gd name="f202" fmla="*/ 310899 f192 1"/>
                <a:gd name="f203" fmla="*/ 488361 f193 1"/>
                <a:gd name="f204" fmla="*/ 33255 f192 1"/>
                <a:gd name="f205" fmla="*/ 488228 f193 1"/>
                <a:gd name="f206" fmla="*/ 33046 f192 1"/>
                <a:gd name="f207" fmla="*/ 488085 f193 1"/>
                <a:gd name="f208" fmla="*/ 32836 f192 1"/>
                <a:gd name="f209" fmla="*/ 424001 f193 1"/>
                <a:gd name="f210" fmla="*/ 3 f192 1"/>
                <a:gd name="f211" fmla="*/ 253360 f193 1"/>
                <a:gd name="f212" fmla="*/ 189257 f193 1"/>
                <a:gd name="f213" fmla="*/ 32865 f192 1"/>
                <a:gd name="f214" fmla="*/ 189114 f193 1"/>
                <a:gd name="f215" fmla="*/ 33074 f192 1"/>
                <a:gd name="f216" fmla="*/ 188971 f193 1"/>
                <a:gd name="f217" fmla="*/ 33284 f192 1"/>
                <a:gd name="f218" fmla="*/ 7854 f193 1"/>
                <a:gd name="f219" fmla="*/ 310947 f192 1"/>
                <a:gd name="f220" fmla="*/ 2767 f193 1"/>
                <a:gd name="f221" fmla="*/ 351409 f192 1"/>
                <a:gd name="f222" fmla="*/ 35047 f193 1"/>
                <a:gd name="f223" fmla="*/ 380356 f192 1"/>
                <a:gd name="f224" fmla="*/ 96960 f193 1"/>
                <a:gd name="f225" fmla="*/ 396901 f192 1"/>
                <a:gd name="f226" fmla="*/ 186371 f193 1"/>
                <a:gd name="f227" fmla="*/ 416170 f192 1"/>
                <a:gd name="f228" fmla="*/ 516801 f192 1"/>
                <a:gd name="f229" fmla="*/ 208021 f193 1"/>
                <a:gd name="f230" fmla="*/ 544519 f192 1"/>
                <a:gd name="f231" fmla="*/ 222376 f193 1"/>
                <a:gd name="f232" fmla="*/ 548110 f192 1"/>
                <a:gd name="f233" fmla="*/ 454709 f193 1"/>
                <a:gd name="f234" fmla="*/ 546300 f192 1"/>
                <a:gd name="f235" fmla="*/ 460424 f193 1"/>
                <a:gd name="f236" fmla="*/ 544767 f192 1"/>
                <a:gd name="f237" fmla="*/ 481637 f193 1"/>
                <a:gd name="f238" fmla="*/ 517144 f192 1"/>
                <a:gd name="f239" fmla="*/ 417513 f192 1"/>
                <a:gd name="f240" fmla="*/ 579049 f193 1"/>
                <a:gd name="f241" fmla="*/ 397196 f192 1"/>
                <a:gd name="f242" fmla="*/ 462596 f193 1"/>
                <a:gd name="f243" fmla="*/ 517154 f192 1"/>
                <a:gd name="f244" fmla="*/ 455529 f193 1"/>
                <a:gd name="f245" fmla="*/ 526355 f192 1"/>
                <a:gd name="f246" fmla="*/ 449814 f193 1"/>
                <a:gd name="f247" fmla="*/ 527888 f192 1"/>
                <a:gd name="f248" fmla="*/ 227014 f193 1"/>
                <a:gd name="f249" fmla="*/ 529631 f192 1"/>
                <a:gd name="f250" fmla="*/ 212660 f193 1"/>
                <a:gd name="f251" fmla="*/ 526041 f192 1"/>
                <a:gd name="f252" fmla="*/ 205440 f193 1"/>
                <a:gd name="f253" fmla="*/ 418989 f192 1"/>
                <a:gd name="f254" fmla="*/ 338533 f193 1"/>
                <a:gd name="f255" fmla="*/ 428628 f192 1"/>
                <a:gd name="f256" fmla="*/ 420323 f192 1"/>
                <a:gd name="f257" fmla="*/ 409578 f192 1"/>
                <a:gd name="f258" fmla="*/ 101875 f193 1"/>
                <a:gd name="f259" fmla="*/ 378498 f192 1"/>
                <a:gd name="f260" fmla="*/ 39972 f193 1"/>
                <a:gd name="f261" fmla="*/ 361953 f192 1"/>
                <a:gd name="f262" fmla="*/ 19814 f193 1"/>
                <a:gd name="f263" fmla="*/ 330634 f192 1"/>
                <a:gd name="f264" fmla="*/ 23684 f193 1"/>
                <a:gd name="f265" fmla="*/ 321539 f192 1"/>
                <a:gd name="f266" fmla="*/ 204926 f193 1"/>
                <a:gd name="f267" fmla="*/ 43695 f192 1"/>
                <a:gd name="f268" fmla="*/ 19053 f192 1"/>
                <a:gd name="f269" fmla="*/ 472416 f193 1"/>
                <a:gd name="f270" fmla="*/ 43675 f192 1"/>
                <a:gd name="f271" fmla="*/ 653811 f193 1"/>
                <a:gd name="f272" fmla="*/ 321491 f192 1"/>
                <a:gd name="f273" fmla="*/ 646682 f193 1"/>
                <a:gd name="f274" fmla="*/ 358048 f192 1"/>
                <a:gd name="f275" fmla="*/ 637504 f193 1"/>
                <a:gd name="f276" fmla="*/ 574153 f193 1"/>
                <a:gd name="f277" fmla="*/ 378803 f192 1"/>
                <a:gd name="f278" fmla="+- f194 0 f1"/>
                <a:gd name="f279" fmla="*/ f197 1 677505"/>
                <a:gd name="f280" fmla="*/ f198 1 561978"/>
                <a:gd name="f281" fmla="*/ f199 1 677505"/>
                <a:gd name="f282" fmla="*/ f200 1 561978"/>
                <a:gd name="f283" fmla="*/ f201 1 677505"/>
                <a:gd name="f284" fmla="*/ f202 1 561978"/>
                <a:gd name="f285" fmla="*/ f203 1 677505"/>
                <a:gd name="f286" fmla="*/ f204 1 561978"/>
                <a:gd name="f287" fmla="*/ f205 1 677505"/>
                <a:gd name="f288" fmla="*/ f206 1 561978"/>
                <a:gd name="f289" fmla="*/ f207 1 677505"/>
                <a:gd name="f290" fmla="*/ f208 1 561978"/>
                <a:gd name="f291" fmla="*/ f209 1 677505"/>
                <a:gd name="f292" fmla="*/ f210 1 561978"/>
                <a:gd name="f293" fmla="*/ f211 1 677505"/>
                <a:gd name="f294" fmla="*/ f212 1 677505"/>
                <a:gd name="f295" fmla="*/ f213 1 561978"/>
                <a:gd name="f296" fmla="*/ f214 1 677505"/>
                <a:gd name="f297" fmla="*/ f215 1 561978"/>
                <a:gd name="f298" fmla="*/ f216 1 677505"/>
                <a:gd name="f299" fmla="*/ f217 1 561978"/>
                <a:gd name="f300" fmla="*/ f218 1 677505"/>
                <a:gd name="f301" fmla="*/ f219 1 561978"/>
                <a:gd name="f302" fmla="*/ f220 1 677505"/>
                <a:gd name="f303" fmla="*/ f221 1 561978"/>
                <a:gd name="f304" fmla="*/ f222 1 677505"/>
                <a:gd name="f305" fmla="*/ f223 1 561978"/>
                <a:gd name="f306" fmla="*/ f224 1 677505"/>
                <a:gd name="f307" fmla="*/ f225 1 561978"/>
                <a:gd name="f308" fmla="*/ f226 1 677505"/>
                <a:gd name="f309" fmla="*/ f227 1 561978"/>
                <a:gd name="f310" fmla="*/ f228 1 561978"/>
                <a:gd name="f311" fmla="*/ f229 1 677505"/>
                <a:gd name="f312" fmla="*/ f230 1 561978"/>
                <a:gd name="f313" fmla="*/ f231 1 677505"/>
                <a:gd name="f314" fmla="*/ f232 1 561978"/>
                <a:gd name="f315" fmla="*/ f233 1 677505"/>
                <a:gd name="f316" fmla="*/ f234 1 561978"/>
                <a:gd name="f317" fmla="*/ f235 1 677505"/>
                <a:gd name="f318" fmla="*/ f236 1 561978"/>
                <a:gd name="f319" fmla="*/ f237 1 677505"/>
                <a:gd name="f320" fmla="*/ f238 1 561978"/>
                <a:gd name="f321" fmla="*/ f239 1 561978"/>
                <a:gd name="f322" fmla="*/ f240 1 677505"/>
                <a:gd name="f323" fmla="*/ f241 1 561978"/>
                <a:gd name="f324" fmla="*/ f242 1 677505"/>
                <a:gd name="f325" fmla="*/ f243 1 561978"/>
                <a:gd name="f326" fmla="*/ f244 1 677505"/>
                <a:gd name="f327" fmla="*/ f245 1 561978"/>
                <a:gd name="f328" fmla="*/ f246 1 677505"/>
                <a:gd name="f329" fmla="*/ f247 1 561978"/>
                <a:gd name="f330" fmla="*/ f248 1 677505"/>
                <a:gd name="f331" fmla="*/ f249 1 561978"/>
                <a:gd name="f332" fmla="*/ f250 1 677505"/>
                <a:gd name="f333" fmla="*/ f251 1 561978"/>
                <a:gd name="f334" fmla="*/ f252 1 677505"/>
                <a:gd name="f335" fmla="*/ f253 1 561978"/>
                <a:gd name="f336" fmla="*/ f254 1 677505"/>
                <a:gd name="f337" fmla="*/ f255 1 561978"/>
                <a:gd name="f338" fmla="*/ f256 1 561978"/>
                <a:gd name="f339" fmla="*/ f257 1 561978"/>
                <a:gd name="f340" fmla="*/ f258 1 677505"/>
                <a:gd name="f341" fmla="*/ f259 1 561978"/>
                <a:gd name="f342" fmla="*/ f260 1 677505"/>
                <a:gd name="f343" fmla="*/ f261 1 561978"/>
                <a:gd name="f344" fmla="*/ f262 1 677505"/>
                <a:gd name="f345" fmla="*/ f263 1 561978"/>
                <a:gd name="f346" fmla="*/ f264 1 677505"/>
                <a:gd name="f347" fmla="*/ f265 1 561978"/>
                <a:gd name="f348" fmla="*/ f266 1 677505"/>
                <a:gd name="f349" fmla="*/ f267 1 561978"/>
                <a:gd name="f350" fmla="*/ f268 1 561978"/>
                <a:gd name="f351" fmla="*/ f269 1 677505"/>
                <a:gd name="f352" fmla="*/ f270 1 561978"/>
                <a:gd name="f353" fmla="*/ f271 1 677505"/>
                <a:gd name="f354" fmla="*/ f272 1 561978"/>
                <a:gd name="f355" fmla="*/ f273 1 677505"/>
                <a:gd name="f356" fmla="*/ f274 1 561978"/>
                <a:gd name="f357" fmla="*/ f275 1 677505"/>
                <a:gd name="f358" fmla="*/ f276 1 677505"/>
                <a:gd name="f359" fmla="*/ f277 1 561978"/>
                <a:gd name="f360" fmla="*/ f188 1 f195"/>
                <a:gd name="f361" fmla="*/ f189 1 f195"/>
                <a:gd name="f362" fmla="*/ f188 1 f196"/>
                <a:gd name="f363" fmla="*/ f190 1 f196"/>
                <a:gd name="f364" fmla="*/ f279 1 f195"/>
                <a:gd name="f365" fmla="*/ f280 1 f196"/>
                <a:gd name="f366" fmla="*/ f281 1 f195"/>
                <a:gd name="f367" fmla="*/ f282 1 f196"/>
                <a:gd name="f368" fmla="*/ f283 1 f195"/>
                <a:gd name="f369" fmla="*/ f284 1 f196"/>
                <a:gd name="f370" fmla="*/ f285 1 f195"/>
                <a:gd name="f371" fmla="*/ f286 1 f196"/>
                <a:gd name="f372" fmla="*/ f287 1 f195"/>
                <a:gd name="f373" fmla="*/ f288 1 f196"/>
                <a:gd name="f374" fmla="*/ f289 1 f195"/>
                <a:gd name="f375" fmla="*/ f290 1 f196"/>
                <a:gd name="f376" fmla="*/ f291 1 f195"/>
                <a:gd name="f377" fmla="*/ f292 1 f196"/>
                <a:gd name="f378" fmla="*/ f293 1 f195"/>
                <a:gd name="f379" fmla="*/ f294 1 f195"/>
                <a:gd name="f380" fmla="*/ f295 1 f196"/>
                <a:gd name="f381" fmla="*/ f296 1 f195"/>
                <a:gd name="f382" fmla="*/ f297 1 f196"/>
                <a:gd name="f383" fmla="*/ f298 1 f195"/>
                <a:gd name="f384" fmla="*/ f299 1 f196"/>
                <a:gd name="f385" fmla="*/ f300 1 f195"/>
                <a:gd name="f386" fmla="*/ f301 1 f196"/>
                <a:gd name="f387" fmla="*/ f302 1 f195"/>
                <a:gd name="f388" fmla="*/ f303 1 f196"/>
                <a:gd name="f389" fmla="*/ f304 1 f195"/>
                <a:gd name="f390" fmla="*/ f305 1 f196"/>
                <a:gd name="f391" fmla="*/ f306 1 f195"/>
                <a:gd name="f392" fmla="*/ f307 1 f196"/>
                <a:gd name="f393" fmla="*/ f308 1 f195"/>
                <a:gd name="f394" fmla="*/ f309 1 f196"/>
                <a:gd name="f395" fmla="*/ f310 1 f196"/>
                <a:gd name="f396" fmla="*/ f311 1 f195"/>
                <a:gd name="f397" fmla="*/ f312 1 f196"/>
                <a:gd name="f398" fmla="*/ f313 1 f195"/>
                <a:gd name="f399" fmla="*/ f314 1 f196"/>
                <a:gd name="f400" fmla="*/ f315 1 f195"/>
                <a:gd name="f401" fmla="*/ f316 1 f196"/>
                <a:gd name="f402" fmla="*/ f317 1 f195"/>
                <a:gd name="f403" fmla="*/ f318 1 f196"/>
                <a:gd name="f404" fmla="*/ f319 1 f195"/>
                <a:gd name="f405" fmla="*/ f320 1 f196"/>
                <a:gd name="f406" fmla="*/ f321 1 f196"/>
                <a:gd name="f407" fmla="*/ f322 1 f195"/>
                <a:gd name="f408" fmla="*/ f323 1 f196"/>
                <a:gd name="f409" fmla="*/ f324 1 f195"/>
                <a:gd name="f410" fmla="*/ f325 1 f196"/>
                <a:gd name="f411" fmla="*/ f326 1 f195"/>
                <a:gd name="f412" fmla="*/ f327 1 f196"/>
                <a:gd name="f413" fmla="*/ f328 1 f195"/>
                <a:gd name="f414" fmla="*/ f329 1 f196"/>
                <a:gd name="f415" fmla="*/ f330 1 f195"/>
                <a:gd name="f416" fmla="*/ f331 1 f196"/>
                <a:gd name="f417" fmla="*/ f332 1 f195"/>
                <a:gd name="f418" fmla="*/ f333 1 f196"/>
                <a:gd name="f419" fmla="*/ f334 1 f195"/>
                <a:gd name="f420" fmla="*/ f335 1 f196"/>
                <a:gd name="f421" fmla="*/ f336 1 f195"/>
                <a:gd name="f422" fmla="*/ f337 1 f196"/>
                <a:gd name="f423" fmla="*/ f338 1 f196"/>
                <a:gd name="f424" fmla="*/ f339 1 f196"/>
                <a:gd name="f425" fmla="*/ f340 1 f195"/>
                <a:gd name="f426" fmla="*/ f341 1 f196"/>
                <a:gd name="f427" fmla="*/ f342 1 f195"/>
                <a:gd name="f428" fmla="*/ f343 1 f196"/>
                <a:gd name="f429" fmla="*/ f344 1 f195"/>
                <a:gd name="f430" fmla="*/ f345 1 f196"/>
                <a:gd name="f431" fmla="*/ f346 1 f195"/>
                <a:gd name="f432" fmla="*/ f347 1 f196"/>
                <a:gd name="f433" fmla="*/ f348 1 f195"/>
                <a:gd name="f434" fmla="*/ f349 1 f196"/>
                <a:gd name="f435" fmla="*/ f350 1 f196"/>
                <a:gd name="f436" fmla="*/ f351 1 f195"/>
                <a:gd name="f437" fmla="*/ f352 1 f196"/>
                <a:gd name="f438" fmla="*/ f353 1 f195"/>
                <a:gd name="f439" fmla="*/ f354 1 f196"/>
                <a:gd name="f440" fmla="*/ f355 1 f195"/>
                <a:gd name="f441" fmla="*/ f356 1 f196"/>
                <a:gd name="f442" fmla="*/ f357 1 f195"/>
                <a:gd name="f443" fmla="*/ f358 1 f195"/>
                <a:gd name="f444" fmla="*/ f359 1 f196"/>
                <a:gd name="f445" fmla="*/ f360 f186 1"/>
                <a:gd name="f446" fmla="*/ f361 f186 1"/>
                <a:gd name="f447" fmla="*/ f363 f187 1"/>
                <a:gd name="f448" fmla="*/ f362 f187 1"/>
                <a:gd name="f449" fmla="*/ f364 f186 1"/>
                <a:gd name="f450" fmla="*/ f365 f187 1"/>
                <a:gd name="f451" fmla="*/ f366 f186 1"/>
                <a:gd name="f452" fmla="*/ f367 f187 1"/>
                <a:gd name="f453" fmla="*/ f368 f186 1"/>
                <a:gd name="f454" fmla="*/ f369 f187 1"/>
                <a:gd name="f455" fmla="*/ f370 f186 1"/>
                <a:gd name="f456" fmla="*/ f371 f187 1"/>
                <a:gd name="f457" fmla="*/ f372 f186 1"/>
                <a:gd name="f458" fmla="*/ f373 f187 1"/>
                <a:gd name="f459" fmla="*/ f374 f186 1"/>
                <a:gd name="f460" fmla="*/ f375 f187 1"/>
                <a:gd name="f461" fmla="*/ f376 f186 1"/>
                <a:gd name="f462" fmla="*/ f377 f187 1"/>
                <a:gd name="f463" fmla="*/ f378 f186 1"/>
                <a:gd name="f464" fmla="*/ f379 f186 1"/>
                <a:gd name="f465" fmla="*/ f380 f187 1"/>
                <a:gd name="f466" fmla="*/ f381 f186 1"/>
                <a:gd name="f467" fmla="*/ f382 f187 1"/>
                <a:gd name="f468" fmla="*/ f383 f186 1"/>
                <a:gd name="f469" fmla="*/ f384 f187 1"/>
                <a:gd name="f470" fmla="*/ f385 f186 1"/>
                <a:gd name="f471" fmla="*/ f386 f187 1"/>
                <a:gd name="f472" fmla="*/ f387 f186 1"/>
                <a:gd name="f473" fmla="*/ f388 f187 1"/>
                <a:gd name="f474" fmla="*/ f389 f186 1"/>
                <a:gd name="f475" fmla="*/ f390 f187 1"/>
                <a:gd name="f476" fmla="*/ f391 f186 1"/>
                <a:gd name="f477" fmla="*/ f392 f187 1"/>
                <a:gd name="f478" fmla="*/ f393 f186 1"/>
                <a:gd name="f479" fmla="*/ f394 f187 1"/>
                <a:gd name="f480" fmla="*/ f395 f187 1"/>
                <a:gd name="f481" fmla="*/ f396 f186 1"/>
                <a:gd name="f482" fmla="*/ f397 f187 1"/>
                <a:gd name="f483" fmla="*/ f398 f186 1"/>
                <a:gd name="f484" fmla="*/ f399 f187 1"/>
                <a:gd name="f485" fmla="*/ f400 f186 1"/>
                <a:gd name="f486" fmla="*/ f401 f187 1"/>
                <a:gd name="f487" fmla="*/ f402 f186 1"/>
                <a:gd name="f488" fmla="*/ f403 f187 1"/>
                <a:gd name="f489" fmla="*/ f404 f186 1"/>
                <a:gd name="f490" fmla="*/ f405 f187 1"/>
                <a:gd name="f491" fmla="*/ f406 f187 1"/>
                <a:gd name="f492" fmla="*/ f407 f186 1"/>
                <a:gd name="f493" fmla="*/ f408 f187 1"/>
                <a:gd name="f494" fmla="*/ f409 f186 1"/>
                <a:gd name="f495" fmla="*/ f410 f187 1"/>
                <a:gd name="f496" fmla="*/ f411 f186 1"/>
                <a:gd name="f497" fmla="*/ f412 f187 1"/>
                <a:gd name="f498" fmla="*/ f413 f186 1"/>
                <a:gd name="f499" fmla="*/ f414 f187 1"/>
                <a:gd name="f500" fmla="*/ f415 f186 1"/>
                <a:gd name="f501" fmla="*/ f416 f187 1"/>
                <a:gd name="f502" fmla="*/ f417 f186 1"/>
                <a:gd name="f503" fmla="*/ f418 f187 1"/>
                <a:gd name="f504" fmla="*/ f419 f186 1"/>
                <a:gd name="f505" fmla="*/ f420 f187 1"/>
                <a:gd name="f506" fmla="*/ f421 f186 1"/>
                <a:gd name="f507" fmla="*/ f422 f187 1"/>
                <a:gd name="f508" fmla="*/ f423 f187 1"/>
                <a:gd name="f509" fmla="*/ f424 f187 1"/>
                <a:gd name="f510" fmla="*/ f425 f186 1"/>
                <a:gd name="f511" fmla="*/ f426 f187 1"/>
                <a:gd name="f512" fmla="*/ f427 f186 1"/>
                <a:gd name="f513" fmla="*/ f428 f187 1"/>
                <a:gd name="f514" fmla="*/ f429 f186 1"/>
                <a:gd name="f515" fmla="*/ f430 f187 1"/>
                <a:gd name="f516" fmla="*/ f431 f186 1"/>
                <a:gd name="f517" fmla="*/ f432 f187 1"/>
                <a:gd name="f518" fmla="*/ f433 f186 1"/>
                <a:gd name="f519" fmla="*/ f434 f187 1"/>
                <a:gd name="f520" fmla="*/ f435 f187 1"/>
                <a:gd name="f521" fmla="*/ f436 f186 1"/>
                <a:gd name="f522" fmla="*/ f437 f187 1"/>
                <a:gd name="f523" fmla="*/ f438 f186 1"/>
                <a:gd name="f524" fmla="*/ f439 f187 1"/>
                <a:gd name="f525" fmla="*/ f440 f186 1"/>
                <a:gd name="f526" fmla="*/ f441 f187 1"/>
                <a:gd name="f527" fmla="*/ f442 f186 1"/>
                <a:gd name="f528" fmla="*/ f443 f186 1"/>
                <a:gd name="f529" fmla="*/ f444 f18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78">
                  <a:pos x="f449" y="f450"/>
                </a:cxn>
                <a:cxn ang="f278">
                  <a:pos x="f451" y="f452"/>
                </a:cxn>
                <a:cxn ang="f278">
                  <a:pos x="f453" y="f454"/>
                </a:cxn>
                <a:cxn ang="f278">
                  <a:pos x="f455" y="f456"/>
                </a:cxn>
                <a:cxn ang="f278">
                  <a:pos x="f457" y="f458"/>
                </a:cxn>
                <a:cxn ang="f278">
                  <a:pos x="f459" y="f460"/>
                </a:cxn>
                <a:cxn ang="f278">
                  <a:pos x="f461" y="f462"/>
                </a:cxn>
                <a:cxn ang="f278">
                  <a:pos x="f463" y="f462"/>
                </a:cxn>
                <a:cxn ang="f278">
                  <a:pos x="f464" y="f465"/>
                </a:cxn>
                <a:cxn ang="f278">
                  <a:pos x="f466" y="f467"/>
                </a:cxn>
                <a:cxn ang="f278">
                  <a:pos x="f468" y="f469"/>
                </a:cxn>
                <a:cxn ang="f278">
                  <a:pos x="f470" y="f471"/>
                </a:cxn>
                <a:cxn ang="f278">
                  <a:pos x="f472" y="f473"/>
                </a:cxn>
                <a:cxn ang="f278">
                  <a:pos x="f474" y="f475"/>
                </a:cxn>
                <a:cxn ang="f278">
                  <a:pos x="f476" y="f477"/>
                </a:cxn>
                <a:cxn ang="f278">
                  <a:pos x="f478" y="f479"/>
                </a:cxn>
                <a:cxn ang="f278">
                  <a:pos x="f478" y="f480"/>
                </a:cxn>
                <a:cxn ang="f278">
                  <a:pos x="f481" y="f482"/>
                </a:cxn>
                <a:cxn ang="f278">
                  <a:pos x="f483" y="f484"/>
                </a:cxn>
                <a:cxn ang="f278">
                  <a:pos x="f485" y="f486"/>
                </a:cxn>
                <a:cxn ang="f278">
                  <a:pos x="f487" y="f488"/>
                </a:cxn>
                <a:cxn ang="f278">
                  <a:pos x="f489" y="f490"/>
                </a:cxn>
                <a:cxn ang="f278">
                  <a:pos x="f489" y="f491"/>
                </a:cxn>
                <a:cxn ang="f278">
                  <a:pos x="f492" y="f493"/>
                </a:cxn>
                <a:cxn ang="f278">
                  <a:pos x="f494" y="f495"/>
                </a:cxn>
                <a:cxn ang="f278">
                  <a:pos x="f496" y="f497"/>
                </a:cxn>
                <a:cxn ang="f278">
                  <a:pos x="f498" y="f499"/>
                </a:cxn>
                <a:cxn ang="f278">
                  <a:pos x="f500" y="f501"/>
                </a:cxn>
                <a:cxn ang="f278">
                  <a:pos x="f502" y="f503"/>
                </a:cxn>
                <a:cxn ang="f278">
                  <a:pos x="f504" y="f480"/>
                </a:cxn>
                <a:cxn ang="f278">
                  <a:pos x="f504" y="f505"/>
                </a:cxn>
                <a:cxn ang="f278">
                  <a:pos x="f506" y="f507"/>
                </a:cxn>
                <a:cxn ang="f278">
                  <a:pos x="f494" y="f508"/>
                </a:cxn>
                <a:cxn ang="f278">
                  <a:pos x="f506" y="f509"/>
                </a:cxn>
                <a:cxn ang="f278">
                  <a:pos x="f510" y="f511"/>
                </a:cxn>
                <a:cxn ang="f278">
                  <a:pos x="f512" y="f513"/>
                </a:cxn>
                <a:cxn ang="f278">
                  <a:pos x="f514" y="f515"/>
                </a:cxn>
                <a:cxn ang="f278">
                  <a:pos x="f516" y="f517"/>
                </a:cxn>
                <a:cxn ang="f278">
                  <a:pos x="f518" y="f519"/>
                </a:cxn>
                <a:cxn ang="f278">
                  <a:pos x="f463" y="f520"/>
                </a:cxn>
                <a:cxn ang="f278">
                  <a:pos x="f461" y="f520"/>
                </a:cxn>
                <a:cxn ang="f278">
                  <a:pos x="f521" y="f522"/>
                </a:cxn>
                <a:cxn ang="f278">
                  <a:pos x="f523" y="f524"/>
                </a:cxn>
                <a:cxn ang="f278">
                  <a:pos x="f525" y="f526"/>
                </a:cxn>
                <a:cxn ang="f278">
                  <a:pos x="f527" y="f513"/>
                </a:cxn>
                <a:cxn ang="f278">
                  <a:pos x="f528" y="f529"/>
                </a:cxn>
                <a:cxn ang="f278">
                  <a:pos x="f506" y="f509"/>
                </a:cxn>
              </a:cxnLst>
              <a:rect l="f445" t="f448" r="f446" b="f447"/>
              <a:pathLst>
                <a:path w="677505" h="561978">
                  <a:moveTo>
                    <a:pt x="f8" y="f9"/>
                  </a:moveTo>
                  <a:cubicBezTo>
                    <a:pt x="f10" y="f11"/>
                    <a:pt x="f12" y="f13"/>
                    <a:pt x="f14" y="f15"/>
                  </a:cubicBezTo>
                  <a:cubicBezTo>
                    <a:pt x="f16" y="f17"/>
                    <a:pt x="f18" y="f19"/>
                    <a:pt x="f20" y="f21"/>
                  </a:cubicBezTo>
                  <a:lnTo>
                    <a:pt x="f22" y="f23"/>
                  </a:lnTo>
                  <a:lnTo>
                    <a:pt x="f24" y="f25"/>
                  </a:lnTo>
                  <a:lnTo>
                    <a:pt x="f26" y="f27"/>
                  </a:lnTo>
                  <a:cubicBezTo>
                    <a:pt x="f28" y="f29"/>
                    <a:pt x="f30" y="f31"/>
                    <a:pt x="f32" y="f33"/>
                  </a:cubicBezTo>
                  <a:lnTo>
                    <a:pt x="f34" y="f33"/>
                  </a:lnTo>
                  <a:cubicBezTo>
                    <a:pt x="f35" y="f36"/>
                    <a:pt x="f37" y="f38"/>
                    <a:pt x="f39" y="f40"/>
                  </a:cubicBezTo>
                  <a:lnTo>
                    <a:pt x="f41" y="f42"/>
                  </a:lnTo>
                  <a:lnTo>
                    <a:pt x="f43" y="f44"/>
                  </a:lnTo>
                  <a:lnTo>
                    <a:pt x="f45" y="f46"/>
                  </a:lnTo>
                  <a:cubicBezTo>
                    <a:pt x="f47" y="f48"/>
                    <a:pt x="f49" y="f50"/>
                    <a:pt x="f51" y="f52"/>
                  </a:cubicBezTo>
                  <a:cubicBezTo>
                    <a:pt x="f53" y="f54"/>
                    <a:pt x="f55" y="f56"/>
                    <a:pt x="f57" y="f58"/>
                  </a:cubicBezTo>
                  <a:lnTo>
                    <a:pt x="f59" y="f60"/>
                  </a:lnTo>
                  <a:cubicBezTo>
                    <a:pt x="f61" y="f62"/>
                    <a:pt x="f63" y="f64"/>
                    <a:pt x="f65" y="f66"/>
                  </a:cubicBezTo>
                  <a:lnTo>
                    <a:pt x="f65" y="f67"/>
                  </a:lnTo>
                  <a:cubicBezTo>
                    <a:pt x="f68" y="f69"/>
                    <a:pt x="f70" y="f71"/>
                    <a:pt x="f72" y="f73"/>
                  </a:cubicBezTo>
                  <a:lnTo>
                    <a:pt x="f74" y="f75"/>
                  </a:lnTo>
                  <a:cubicBezTo>
                    <a:pt x="f76" y="f77"/>
                    <a:pt x="f78" y="f79"/>
                    <a:pt x="f80" y="f81"/>
                  </a:cubicBezTo>
                  <a:lnTo>
                    <a:pt x="f82" y="f83"/>
                  </a:lnTo>
                  <a:cubicBezTo>
                    <a:pt x="f84" y="f85"/>
                    <a:pt x="f86" y="f87"/>
                    <a:pt x="f88" y="f89"/>
                  </a:cubicBezTo>
                  <a:lnTo>
                    <a:pt x="f88" y="f90"/>
                  </a:lnTo>
                  <a:cubicBezTo>
                    <a:pt x="f91" y="f92"/>
                    <a:pt x="f93" y="f94"/>
                    <a:pt x="f95" y="f96"/>
                  </a:cubicBezTo>
                  <a:close/>
                  <a:moveTo>
                    <a:pt x="f97" y="f98"/>
                  </a:moveTo>
                  <a:cubicBezTo>
                    <a:pt x="f99" y="f100"/>
                    <a:pt x="f101" y="f102"/>
                    <a:pt x="f103" y="f104"/>
                  </a:cubicBezTo>
                  <a:lnTo>
                    <a:pt x="f105" y="f106"/>
                  </a:lnTo>
                  <a:cubicBezTo>
                    <a:pt x="f107" y="f108"/>
                    <a:pt x="f109" y="f110"/>
                    <a:pt x="f111" y="f112"/>
                  </a:cubicBezTo>
                  <a:lnTo>
                    <a:pt x="f113" y="f114"/>
                  </a:lnTo>
                  <a:cubicBezTo>
                    <a:pt x="f115" y="f116"/>
                    <a:pt x="f117" y="f118"/>
                    <a:pt x="f119" y="f67"/>
                  </a:cubicBezTo>
                  <a:lnTo>
                    <a:pt x="f119" y="f120"/>
                  </a:lnTo>
                  <a:cubicBezTo>
                    <a:pt x="f121" y="f122"/>
                    <a:pt x="f123" y="f124"/>
                    <a:pt x="f125" y="f126"/>
                  </a:cubicBezTo>
                  <a:cubicBezTo>
                    <a:pt x="f127" y="f128"/>
                    <a:pt x="f129" y="f130"/>
                    <a:pt x="f97" y="f131"/>
                  </a:cubicBezTo>
                  <a:close/>
                  <a:moveTo>
                    <a:pt x="f125" y="f132"/>
                  </a:moveTo>
                  <a:cubicBezTo>
                    <a:pt x="f133" y="f134"/>
                    <a:pt x="f135" y="f136"/>
                    <a:pt x="f137" y="f138"/>
                  </a:cubicBezTo>
                  <a:lnTo>
                    <a:pt x="f139" y="f140"/>
                  </a:lnTo>
                  <a:cubicBezTo>
                    <a:pt x="f141" y="f142"/>
                    <a:pt x="f143" y="f144"/>
                    <a:pt x="f145" y="f146"/>
                  </a:cubicBezTo>
                  <a:cubicBezTo>
                    <a:pt x="f147" y="f148"/>
                    <a:pt x="f149" y="f150"/>
                    <a:pt x="f151" y="f152"/>
                  </a:cubicBezTo>
                  <a:lnTo>
                    <a:pt x="f153" y="f154"/>
                  </a:lnTo>
                  <a:cubicBezTo>
                    <a:pt x="f155" y="f156"/>
                    <a:pt x="f157" y="f158"/>
                    <a:pt x="f34" y="f159"/>
                  </a:cubicBezTo>
                  <a:lnTo>
                    <a:pt x="f32" y="f159"/>
                  </a:lnTo>
                  <a:cubicBezTo>
                    <a:pt x="f160" y="f161"/>
                    <a:pt x="f162" y="f163"/>
                    <a:pt x="f164" y="f165"/>
                  </a:cubicBezTo>
                  <a:lnTo>
                    <a:pt x="f166" y="f167"/>
                  </a:lnTo>
                  <a:cubicBezTo>
                    <a:pt x="f168" y="f169"/>
                    <a:pt x="f170" y="f171"/>
                    <a:pt x="f172" y="f173"/>
                  </a:cubicBezTo>
                  <a:cubicBezTo>
                    <a:pt x="f174" y="f175"/>
                    <a:pt x="f176" y="f177"/>
                    <a:pt x="f178" y="f140"/>
                  </a:cubicBezTo>
                  <a:lnTo>
                    <a:pt x="f179" y="f180"/>
                  </a:lnTo>
                  <a:cubicBezTo>
                    <a:pt x="f181" y="f182"/>
                    <a:pt x="f183" y="f184"/>
                    <a:pt x="f125" y="f132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100000">
                  <a:srgbClr val="FFFFFF"/>
                </a:gs>
              </a:gsLst>
              <a:lin ang="10800000"/>
            </a:gra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12" name="Freeform: Shape 22">
              <a:extLst>
                <a:ext uri="{FF2B5EF4-FFF2-40B4-BE49-F238E27FC236}">
                  <a16:creationId xmlns:a16="http://schemas.microsoft.com/office/drawing/2014/main" id="{5D7A580C-AB17-F855-26B9-1598FF79B98C}"/>
                </a:ext>
              </a:extLst>
            </p:cNvPr>
            <p:cNvSpPr/>
            <p:nvPr/>
          </p:nvSpPr>
          <p:spPr>
            <a:xfrm>
              <a:off x="1294278" y="1046146"/>
              <a:ext cx="103702" cy="69412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70830"/>
                <a:gd name="f7" fmla="val 114341"/>
                <a:gd name="f8" fmla="val 19088"/>
                <a:gd name="f9" fmla="val 47581"/>
                <a:gd name="f10" fmla="val 19063"/>
                <a:gd name="f11" fmla="val 43400"/>
                <a:gd name="f12" fmla="val 20626"/>
                <a:gd name="f13" fmla="val 39366"/>
                <a:gd name="f14" fmla="val 23460"/>
                <a:gd name="f15" fmla="val 36294"/>
                <a:gd name="f16" fmla="val 26986"/>
                <a:gd name="f17" fmla="val 33804"/>
                <a:gd name="f18" fmla="val 30806"/>
                <a:gd name="f19" fmla="val 31760"/>
                <a:gd name="f20" fmla="val 34833"/>
                <a:gd name="f21" fmla="val 30207"/>
                <a:gd name="f22" fmla="val 67580"/>
                <a:gd name="f23" fmla="val 15227"/>
                <a:gd name="f24" fmla="val 105249"/>
                <a:gd name="f25" fmla="val 15367"/>
                <a:gd name="f26" fmla="val 137884"/>
                <a:gd name="f27" fmla="val 30588"/>
                <a:gd name="f28" fmla="val 141201"/>
                <a:gd name="f29" fmla="val 31931"/>
                <a:gd name="f30" fmla="val 144303"/>
                <a:gd name="f31" fmla="val 33750"/>
                <a:gd name="f32" fmla="val 147095"/>
                <a:gd name="f33" fmla="val 35989"/>
                <a:gd name="f34" fmla="val 150108"/>
                <a:gd name="f35" fmla="val 39094"/>
                <a:gd name="f36" fmla="val 151790"/>
                <a:gd name="f37" fmla="val 43254"/>
                <a:gd name="f38" fmla="val 151781"/>
                <a:gd name="f39" fmla="val 114342"/>
                <a:gd name="f40" fmla="val 170831"/>
                <a:gd name="f41" fmla="val 38141"/>
                <a:gd name="f42" fmla="val 167090"/>
                <a:gd name="f43" fmla="val 29085"/>
                <a:gd name="f44" fmla="val 160430"/>
                <a:gd name="f45" fmla="val 22397"/>
                <a:gd name="f46" fmla="val 156161"/>
                <a:gd name="f47" fmla="val 18637"/>
                <a:gd name="f48" fmla="val 151314"/>
                <a:gd name="f49" fmla="val 15591"/>
                <a:gd name="f50" fmla="val 146075"/>
                <a:gd name="f51" fmla="val 13377"/>
                <a:gd name="f52" fmla="val 108391"/>
                <a:gd name="f53" fmla="val -4257"/>
                <a:gd name="f54" fmla="val 64865"/>
                <a:gd name="f55" fmla="val -4466"/>
                <a:gd name="f56" fmla="val 27013"/>
                <a:gd name="f57" fmla="val 12805"/>
                <a:gd name="f58" fmla="val 21066"/>
                <a:gd name="f59" fmla="val 15156"/>
                <a:gd name="f60" fmla="val 15494"/>
                <a:gd name="f61" fmla="val 18365"/>
                <a:gd name="f62" fmla="val 10478"/>
                <a:gd name="f63" fmla="val 22330"/>
                <a:gd name="f64" fmla="val 3778"/>
                <a:gd name="f65" fmla="val 29031"/>
                <a:gd name="f66" fmla="val 10"/>
                <a:gd name="f67" fmla="val 38115"/>
                <a:gd name="f68" fmla="val 47590"/>
                <a:gd name="f69" fmla="val 19050"/>
                <a:gd name="f70" fmla="+- 0 0 -90"/>
                <a:gd name="f71" fmla="*/ f3 1 170830"/>
                <a:gd name="f72" fmla="*/ f4 1 114341"/>
                <a:gd name="f73" fmla="val f5"/>
                <a:gd name="f74" fmla="val f6"/>
                <a:gd name="f75" fmla="val f7"/>
                <a:gd name="f76" fmla="*/ f70 f0 1"/>
                <a:gd name="f77" fmla="+- f75 0 f73"/>
                <a:gd name="f78" fmla="+- f74 0 f73"/>
                <a:gd name="f79" fmla="*/ f76 1 f2"/>
                <a:gd name="f80" fmla="*/ f78 1 170830"/>
                <a:gd name="f81" fmla="*/ f77 1 114341"/>
                <a:gd name="f82" fmla="*/ 19088 f78 1"/>
                <a:gd name="f83" fmla="*/ 47581 f77 1"/>
                <a:gd name="f84" fmla="*/ 23460 f78 1"/>
                <a:gd name="f85" fmla="*/ 36294 f77 1"/>
                <a:gd name="f86" fmla="*/ 34833 f78 1"/>
                <a:gd name="f87" fmla="*/ 30207 f77 1"/>
                <a:gd name="f88" fmla="*/ 137884 f78 1"/>
                <a:gd name="f89" fmla="*/ 30588 f77 1"/>
                <a:gd name="f90" fmla="*/ 147095 f78 1"/>
                <a:gd name="f91" fmla="*/ 35989 f77 1"/>
                <a:gd name="f92" fmla="*/ 151781 f78 1"/>
                <a:gd name="f93" fmla="*/ 114342 f77 1"/>
                <a:gd name="f94" fmla="*/ 170831 f78 1"/>
                <a:gd name="f95" fmla="*/ 160430 f78 1"/>
                <a:gd name="f96" fmla="*/ 22397 f77 1"/>
                <a:gd name="f97" fmla="*/ 146075 f78 1"/>
                <a:gd name="f98" fmla="*/ 13377 f77 1"/>
                <a:gd name="f99" fmla="*/ 27013 f78 1"/>
                <a:gd name="f100" fmla="*/ 12805 f77 1"/>
                <a:gd name="f101" fmla="*/ 10478 f78 1"/>
                <a:gd name="f102" fmla="*/ 22330 f77 1"/>
                <a:gd name="f103" fmla="*/ 0 f78 1"/>
                <a:gd name="f104" fmla="*/ 47590 f77 1"/>
                <a:gd name="f105" fmla="*/ 19050 f78 1"/>
                <a:gd name="f106" fmla="+- f79 0 f1"/>
                <a:gd name="f107" fmla="*/ f82 1 170830"/>
                <a:gd name="f108" fmla="*/ f83 1 114341"/>
                <a:gd name="f109" fmla="*/ f84 1 170830"/>
                <a:gd name="f110" fmla="*/ f85 1 114341"/>
                <a:gd name="f111" fmla="*/ f86 1 170830"/>
                <a:gd name="f112" fmla="*/ f87 1 114341"/>
                <a:gd name="f113" fmla="*/ f88 1 170830"/>
                <a:gd name="f114" fmla="*/ f89 1 114341"/>
                <a:gd name="f115" fmla="*/ f90 1 170830"/>
                <a:gd name="f116" fmla="*/ f91 1 114341"/>
                <a:gd name="f117" fmla="*/ f92 1 170830"/>
                <a:gd name="f118" fmla="*/ f93 1 114341"/>
                <a:gd name="f119" fmla="*/ f94 1 170830"/>
                <a:gd name="f120" fmla="*/ f95 1 170830"/>
                <a:gd name="f121" fmla="*/ f96 1 114341"/>
                <a:gd name="f122" fmla="*/ f97 1 170830"/>
                <a:gd name="f123" fmla="*/ f98 1 114341"/>
                <a:gd name="f124" fmla="*/ f99 1 170830"/>
                <a:gd name="f125" fmla="*/ f100 1 114341"/>
                <a:gd name="f126" fmla="*/ f101 1 170830"/>
                <a:gd name="f127" fmla="*/ f102 1 114341"/>
                <a:gd name="f128" fmla="*/ f103 1 170830"/>
                <a:gd name="f129" fmla="*/ f104 1 114341"/>
                <a:gd name="f130" fmla="*/ f105 1 170830"/>
                <a:gd name="f131" fmla="*/ f73 1 f80"/>
                <a:gd name="f132" fmla="*/ f74 1 f80"/>
                <a:gd name="f133" fmla="*/ f73 1 f81"/>
                <a:gd name="f134" fmla="*/ f75 1 f81"/>
                <a:gd name="f135" fmla="*/ f107 1 f80"/>
                <a:gd name="f136" fmla="*/ f108 1 f81"/>
                <a:gd name="f137" fmla="*/ f109 1 f80"/>
                <a:gd name="f138" fmla="*/ f110 1 f81"/>
                <a:gd name="f139" fmla="*/ f111 1 f80"/>
                <a:gd name="f140" fmla="*/ f112 1 f81"/>
                <a:gd name="f141" fmla="*/ f113 1 f80"/>
                <a:gd name="f142" fmla="*/ f114 1 f81"/>
                <a:gd name="f143" fmla="*/ f115 1 f80"/>
                <a:gd name="f144" fmla="*/ f116 1 f81"/>
                <a:gd name="f145" fmla="*/ f117 1 f80"/>
                <a:gd name="f146" fmla="*/ f118 1 f81"/>
                <a:gd name="f147" fmla="*/ f119 1 f80"/>
                <a:gd name="f148" fmla="*/ f120 1 f80"/>
                <a:gd name="f149" fmla="*/ f121 1 f81"/>
                <a:gd name="f150" fmla="*/ f122 1 f80"/>
                <a:gd name="f151" fmla="*/ f123 1 f81"/>
                <a:gd name="f152" fmla="*/ f124 1 f80"/>
                <a:gd name="f153" fmla="*/ f125 1 f81"/>
                <a:gd name="f154" fmla="*/ f126 1 f80"/>
                <a:gd name="f155" fmla="*/ f127 1 f81"/>
                <a:gd name="f156" fmla="*/ f128 1 f80"/>
                <a:gd name="f157" fmla="*/ f129 1 f81"/>
                <a:gd name="f158" fmla="*/ f130 1 f80"/>
                <a:gd name="f159" fmla="*/ f131 f71 1"/>
                <a:gd name="f160" fmla="*/ f132 f71 1"/>
                <a:gd name="f161" fmla="*/ f134 f72 1"/>
                <a:gd name="f162" fmla="*/ f133 f72 1"/>
                <a:gd name="f163" fmla="*/ f135 f71 1"/>
                <a:gd name="f164" fmla="*/ f136 f72 1"/>
                <a:gd name="f165" fmla="*/ f137 f71 1"/>
                <a:gd name="f166" fmla="*/ f138 f72 1"/>
                <a:gd name="f167" fmla="*/ f139 f71 1"/>
                <a:gd name="f168" fmla="*/ f140 f72 1"/>
                <a:gd name="f169" fmla="*/ f141 f71 1"/>
                <a:gd name="f170" fmla="*/ f142 f72 1"/>
                <a:gd name="f171" fmla="*/ f143 f71 1"/>
                <a:gd name="f172" fmla="*/ f144 f72 1"/>
                <a:gd name="f173" fmla="*/ f145 f71 1"/>
                <a:gd name="f174" fmla="*/ f146 f72 1"/>
                <a:gd name="f175" fmla="*/ f147 f71 1"/>
                <a:gd name="f176" fmla="*/ f148 f71 1"/>
                <a:gd name="f177" fmla="*/ f149 f72 1"/>
                <a:gd name="f178" fmla="*/ f150 f71 1"/>
                <a:gd name="f179" fmla="*/ f151 f72 1"/>
                <a:gd name="f180" fmla="*/ f152 f71 1"/>
                <a:gd name="f181" fmla="*/ f153 f72 1"/>
                <a:gd name="f182" fmla="*/ f154 f71 1"/>
                <a:gd name="f183" fmla="*/ f155 f72 1"/>
                <a:gd name="f184" fmla="*/ f156 f71 1"/>
                <a:gd name="f185" fmla="*/ f157 f72 1"/>
                <a:gd name="f186" fmla="*/ f158 f7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106">
                  <a:pos x="f163" y="f164"/>
                </a:cxn>
                <a:cxn ang="f106">
                  <a:pos x="f165" y="f166"/>
                </a:cxn>
                <a:cxn ang="f106">
                  <a:pos x="f167" y="f168"/>
                </a:cxn>
                <a:cxn ang="f106">
                  <a:pos x="f169" y="f170"/>
                </a:cxn>
                <a:cxn ang="f106">
                  <a:pos x="f171" y="f172"/>
                </a:cxn>
                <a:cxn ang="f106">
                  <a:pos x="f173" y="f164"/>
                </a:cxn>
                <a:cxn ang="f106">
                  <a:pos x="f173" y="f174"/>
                </a:cxn>
                <a:cxn ang="f106">
                  <a:pos x="f175" y="f174"/>
                </a:cxn>
                <a:cxn ang="f106">
                  <a:pos x="f175" y="f164"/>
                </a:cxn>
                <a:cxn ang="f106">
                  <a:pos x="f176" y="f177"/>
                </a:cxn>
                <a:cxn ang="f106">
                  <a:pos x="f178" y="f179"/>
                </a:cxn>
                <a:cxn ang="f106">
                  <a:pos x="f180" y="f181"/>
                </a:cxn>
                <a:cxn ang="f106">
                  <a:pos x="f182" y="f183"/>
                </a:cxn>
                <a:cxn ang="f106">
                  <a:pos x="f184" y="f185"/>
                </a:cxn>
                <a:cxn ang="f106">
                  <a:pos x="f184" y="f174"/>
                </a:cxn>
                <a:cxn ang="f106">
                  <a:pos x="f186" y="f174"/>
                </a:cxn>
              </a:cxnLst>
              <a:rect l="f159" t="f162" r="f160" b="f161"/>
              <a:pathLst>
                <a:path w="170830" h="114341">
                  <a:moveTo>
                    <a:pt x="f8" y="f9"/>
                  </a:moveTo>
                  <a:cubicBezTo>
                    <a:pt x="f10" y="f11"/>
                    <a:pt x="f12" y="f13"/>
                    <a:pt x="f14" y="f15"/>
                  </a:cubicBezTo>
                  <a:cubicBezTo>
                    <a:pt x="f16" y="f17"/>
                    <a:pt x="f18" y="f19"/>
                    <a:pt x="f20" y="f21"/>
                  </a:cubicBezTo>
                  <a:cubicBezTo>
                    <a:pt x="f22" y="f23"/>
                    <a:pt x="f24" y="f25"/>
                    <a:pt x="f26" y="f27"/>
                  </a:cubicBezTo>
                  <a:cubicBezTo>
                    <a:pt x="f28" y="f29"/>
                    <a:pt x="f30" y="f31"/>
                    <a:pt x="f32" y="f33"/>
                  </a:cubicBezTo>
                  <a:cubicBezTo>
                    <a:pt x="f34" y="f35"/>
                    <a:pt x="f36" y="f37"/>
                    <a:pt x="f38" y="f9"/>
                  </a:cubicBezTo>
                  <a:lnTo>
                    <a:pt x="f38" y="f39"/>
                  </a:lnTo>
                  <a:lnTo>
                    <a:pt x="f40" y="f39"/>
                  </a:lnTo>
                  <a:lnTo>
                    <a:pt x="f40" y="f9"/>
                  </a:lnTo>
                  <a:cubicBezTo>
                    <a:pt x="f40" y="f41"/>
                    <a:pt x="f42" y="f43"/>
                    <a:pt x="f44" y="f45"/>
                  </a:cubicBezTo>
                  <a:cubicBezTo>
                    <a:pt x="f46" y="f47"/>
                    <a:pt x="f48" y="f49"/>
                    <a:pt x="f50" y="f51"/>
                  </a:cubicBezTo>
                  <a:cubicBezTo>
                    <a:pt x="f52" y="f53"/>
                    <a:pt x="f54" y="f55"/>
                    <a:pt x="f56" y="f57"/>
                  </a:cubicBezTo>
                  <a:cubicBezTo>
                    <a:pt x="f58" y="f59"/>
                    <a:pt x="f60" y="f61"/>
                    <a:pt x="f62" y="f63"/>
                  </a:cubicBezTo>
                  <a:cubicBezTo>
                    <a:pt x="f64" y="f65"/>
                    <a:pt x="f66" y="f67"/>
                    <a:pt x="f5" y="f68"/>
                  </a:cubicBezTo>
                  <a:lnTo>
                    <a:pt x="f5" y="f39"/>
                  </a:lnTo>
                  <a:lnTo>
                    <a:pt x="f69" y="f39"/>
                  </a:ln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100000">
                  <a:srgbClr val="FFFFFF"/>
                </a:gs>
              </a:gsLst>
              <a:lin ang="10800000"/>
            </a:gra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</p:grpSp>
      <p:grpSp>
        <p:nvGrpSpPr>
          <p:cNvPr id="13" name="Graphic 32" descr="Boardroom">
            <a:extLst>
              <a:ext uri="{FF2B5EF4-FFF2-40B4-BE49-F238E27FC236}">
                <a16:creationId xmlns:a16="http://schemas.microsoft.com/office/drawing/2014/main" id="{FD73E278-5CA1-C483-A4AB-EF326DA921F3}"/>
              </a:ext>
            </a:extLst>
          </p:cNvPr>
          <p:cNvGrpSpPr/>
          <p:nvPr/>
        </p:nvGrpSpPr>
        <p:grpSpPr>
          <a:xfrm>
            <a:off x="1047783" y="3644377"/>
            <a:ext cx="485125" cy="333043"/>
            <a:chOff x="1047783" y="3644377"/>
            <a:chExt cx="485125" cy="333043"/>
          </a:xfrm>
        </p:grpSpPr>
        <p:sp>
          <p:nvSpPr>
            <p:cNvPr id="14" name="Freeform: Shape 26">
              <a:extLst>
                <a:ext uri="{FF2B5EF4-FFF2-40B4-BE49-F238E27FC236}">
                  <a16:creationId xmlns:a16="http://schemas.microsoft.com/office/drawing/2014/main" id="{5D2801E8-BD6C-77E3-AD32-93E2A9BC3EEB}"/>
                </a:ext>
              </a:extLst>
            </p:cNvPr>
            <p:cNvSpPr/>
            <p:nvPr/>
          </p:nvSpPr>
          <p:spPr>
            <a:xfrm>
              <a:off x="1080592" y="3717584"/>
              <a:ext cx="149367" cy="254523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217023"/>
                <a:gd name="f7" fmla="val 369796"/>
                <a:gd name="f8" fmla="val 172182"/>
                <a:gd name="f9" fmla="val 171991"/>
                <a:gd name="f10" fmla="val 106698"/>
                <a:gd name="f11" fmla="val 107002"/>
                <a:gd name="f12" fmla="val 111770"/>
                <a:gd name="f13" fmla="val 110203"/>
                <a:gd name="f14" fmla="val 117645"/>
                <a:gd name="f15" fmla="val 111900"/>
                <a:gd name="f16" fmla="val 123643"/>
                <a:gd name="f17" fmla="val 111898"/>
                <a:gd name="f18" fmla="val 184174"/>
                <a:gd name="f19" fmla="val 200683"/>
                <a:gd name="f20" fmla="val 112093"/>
                <a:gd name="f21" fmla="val 214726"/>
                <a:gd name="f22" fmla="val 99905"/>
                <a:gd name="f23" fmla="val 216854"/>
                <a:gd name="f24" fmla="val 83532"/>
                <a:gd name="f25" fmla="val 218643"/>
                <a:gd name="f26" fmla="val 66180"/>
                <a:gd name="f27" fmla="val 206026"/>
                <a:gd name="f28" fmla="val 50663"/>
                <a:gd name="f29" fmla="val 188675"/>
                <a:gd name="f30" fmla="val 48875"/>
                <a:gd name="f31" fmla="val 187593"/>
                <a:gd name="f32" fmla="val 48764"/>
                <a:gd name="f33" fmla="val 186508"/>
                <a:gd name="f34" fmla="val 48708"/>
                <a:gd name="f35" fmla="val 185422"/>
                <a:gd name="f36" fmla="val 48709"/>
                <a:gd name="f37" fmla="val 133987"/>
                <a:gd name="f38" fmla="val 107222"/>
                <a:gd name="f39" fmla="val 29068"/>
                <a:gd name="f40" fmla="val 102189"/>
                <a:gd name="f41" fmla="val 25239"/>
                <a:gd name="f42" fmla="val 97356"/>
                <a:gd name="f43" fmla="val 21154"/>
                <a:gd name="f44" fmla="val 92744"/>
                <a:gd name="f45" fmla="val 16829"/>
                <a:gd name="f46" fmla="val 89029"/>
                <a:gd name="f47" fmla="val 13485"/>
                <a:gd name="f48" fmla="val 77775"/>
                <a:gd name="f49" fmla="val 3451"/>
                <a:gd name="f50" fmla="val 62791"/>
                <a:gd name="f51" fmla="val -1334"/>
                <a:gd name="f52" fmla="val 47805"/>
                <a:gd name="f53" fmla="val 322"/>
                <a:gd name="f54" fmla="val 20163"/>
                <a:gd name="f55" fmla="val 3688"/>
                <a:gd name="f56" fmla="val -469"/>
                <a:gd name="f57" fmla="val 27392"/>
                <a:gd name="f58" fmla="val 8"/>
                <a:gd name="f59" fmla="val 55233"/>
                <a:gd name="f60" fmla="val 181773"/>
                <a:gd name="f61" fmla="val 35"/>
                <a:gd name="f62" fmla="val 211401"/>
                <a:gd name="f63" fmla="val 24044"/>
                <a:gd name="f64" fmla="val 235415"/>
                <a:gd name="f65" fmla="val 53672"/>
                <a:gd name="f66" fmla="val 235446"/>
                <a:gd name="f67" fmla="val 140607"/>
                <a:gd name="f68" fmla="val 336954"/>
                <a:gd name="f69" fmla="val 140397"/>
                <a:gd name="f70" fmla="val 353467"/>
                <a:gd name="f71" fmla="val 152586"/>
                <a:gd name="f72" fmla="val 367519"/>
                <a:gd name="f73" fmla="val 168963"/>
                <a:gd name="f74" fmla="val 369644"/>
                <a:gd name="f75" fmla="val 170020"/>
                <a:gd name="f76" fmla="val 369749"/>
                <a:gd name="f77" fmla="val 171077"/>
                <a:gd name="f78" fmla="val 369797"/>
                <a:gd name="f79" fmla="val 172125"/>
                <a:gd name="f80" fmla="val 189558"/>
                <a:gd name="f81" fmla="val 369855"/>
                <a:gd name="f82" fmla="val 203737"/>
                <a:gd name="f83" fmla="val 355769"/>
                <a:gd name="f84" fmla="val 203796"/>
                <a:gd name="f85" fmla="val 338335"/>
                <a:gd name="f86" fmla="val 338294"/>
                <a:gd name="f87" fmla="val 338253"/>
                <a:gd name="f88" fmla="val 338212"/>
                <a:gd name="f89" fmla="val 203585"/>
                <a:gd name="f90" fmla="val 203775"/>
                <a:gd name="f91" fmla="val 186137"/>
                <a:gd name="f92" fmla="val 189630"/>
                <a:gd name="f93" fmla="val 172001"/>
                <a:gd name="f94" fmla="val 84733"/>
                <a:gd name="f95" fmla="val 67073"/>
                <a:gd name="f96" fmla="val 80498"/>
                <a:gd name="f97" fmla="val 63951"/>
                <a:gd name="f98" fmla="val 74535"/>
                <a:gd name="f99" fmla="val 64853"/>
                <a:gd name="f100" fmla="val 71412"/>
                <a:gd name="f101" fmla="val 69087"/>
                <a:gd name="f102" fmla="val 68290"/>
                <a:gd name="f103" fmla="val 73322"/>
                <a:gd name="f104" fmla="val 69192"/>
                <a:gd name="f105" fmla="val 79286"/>
                <a:gd name="f106" fmla="val 73427"/>
                <a:gd name="f107" fmla="val 82408"/>
                <a:gd name="f108" fmla="val 87714"/>
                <a:gd name="f109" fmla="val 92886"/>
                <a:gd name="f110" fmla="val 190993"/>
                <a:gd name="f111" fmla="val 172249"/>
                <a:gd name="f112" fmla="val 179174"/>
                <a:gd name="f113" fmla="val 191025"/>
                <a:gd name="f114" fmla="val 184766"/>
                <a:gd name="f115" fmla="val 196660"/>
                <a:gd name="f116" fmla="val 184746"/>
                <a:gd name="f117" fmla="val 184753"/>
                <a:gd name="f118" fmla="val 345134"/>
                <a:gd name="f119" fmla="val 179148"/>
                <a:gd name="f120" fmla="val 350753"/>
                <a:gd name="f121" fmla="val 172225"/>
                <a:gd name="f122" fmla="val 350761"/>
                <a:gd name="f123" fmla="val 171774"/>
                <a:gd name="f124" fmla="val 171325"/>
                <a:gd name="f125" fmla="val 350737"/>
                <a:gd name="f126" fmla="val 170877"/>
                <a:gd name="f127" fmla="val 350689"/>
                <a:gd name="f128" fmla="val 164201"/>
                <a:gd name="f129" fmla="val 349614"/>
                <a:gd name="f130" fmla="val 159387"/>
                <a:gd name="f131" fmla="val 343710"/>
                <a:gd name="f132" fmla="val 159676"/>
                <a:gd name="f133" fmla="val 216396"/>
                <a:gd name="f134" fmla="val 34562"/>
                <a:gd name="f135" fmla="val 216370"/>
                <a:gd name="f136" fmla="val 19079"/>
                <a:gd name="f137" fmla="val 200882"/>
                <a:gd name="f138" fmla="val 19058"/>
                <a:gd name="f139" fmla="val 55024"/>
                <a:gd name="f140" fmla="val 18687"/>
                <a:gd name="f141" fmla="val 36918"/>
                <a:gd name="f142" fmla="val 32046"/>
                <a:gd name="f143" fmla="val 21454"/>
                <a:gd name="f144" fmla="val 50014"/>
                <a:gd name="f145" fmla="val 19191"/>
                <a:gd name="f146" fmla="val 59593"/>
                <a:gd name="f147" fmla="val 18146"/>
                <a:gd name="f148" fmla="val 69163"/>
                <a:gd name="f149" fmla="val 21221"/>
                <a:gd name="f150" fmla="val 76341"/>
                <a:gd name="f151" fmla="val 27649"/>
                <a:gd name="f152" fmla="val 79970"/>
                <a:gd name="f153" fmla="val 30907"/>
                <a:gd name="f154" fmla="val 85064"/>
                <a:gd name="f155" fmla="val 35669"/>
                <a:gd name="f156" fmla="val 90399"/>
                <a:gd name="f157" fmla="val 40168"/>
                <a:gd name="f158" fmla="val 95953"/>
                <a:gd name="f159" fmla="val 44384"/>
                <a:gd name="f160" fmla="val 127767"/>
                <a:gd name="f161" fmla="val 67711"/>
                <a:gd name="f162" fmla="val 185431"/>
                <a:gd name="f163" fmla="val 192360"/>
                <a:gd name="f164" fmla="val 67714"/>
                <a:gd name="f165" fmla="val 197974"/>
                <a:gd name="f166" fmla="val 73333"/>
                <a:gd name="f167" fmla="val 197971"/>
                <a:gd name="f168" fmla="val 80260"/>
                <a:gd name="f169" fmla="val 197970"/>
                <a:gd name="f170" fmla="val 80704"/>
                <a:gd name="f171" fmla="val 197947"/>
                <a:gd name="f172" fmla="val 81148"/>
                <a:gd name="f173" fmla="val 197900"/>
                <a:gd name="f174" fmla="val 81589"/>
                <a:gd name="f175" fmla="val 196828"/>
                <a:gd name="f176" fmla="val 88265"/>
                <a:gd name="f177" fmla="val 190930"/>
                <a:gd name="f178" fmla="val 93084"/>
                <a:gd name="f179" fmla="val 92800"/>
                <a:gd name="f180" fmla="val 123662"/>
                <a:gd name="f181" fmla="val 120985"/>
                <a:gd name="f182" fmla="val 92793"/>
                <a:gd name="f183" fmla="val 118378"/>
                <a:gd name="f184" fmla="val 91950"/>
                <a:gd name="f185" fmla="val 116204"/>
                <a:gd name="f186" fmla="val 90390"/>
                <a:gd name="f187" fmla="+- 0 0 -90"/>
                <a:gd name="f188" fmla="*/ f3 1 217023"/>
                <a:gd name="f189" fmla="*/ f4 1 369796"/>
                <a:gd name="f190" fmla="val f5"/>
                <a:gd name="f191" fmla="val f6"/>
                <a:gd name="f192" fmla="val f7"/>
                <a:gd name="f193" fmla="*/ f187 f0 1"/>
                <a:gd name="f194" fmla="+- f192 0 f190"/>
                <a:gd name="f195" fmla="+- f191 0 f190"/>
                <a:gd name="f196" fmla="*/ f193 1 f2"/>
                <a:gd name="f197" fmla="*/ f195 1 217023"/>
                <a:gd name="f198" fmla="*/ f194 1 369796"/>
                <a:gd name="f199" fmla="*/ 172182 f195 1"/>
                <a:gd name="f200" fmla="*/ 171991 f194 1"/>
                <a:gd name="f201" fmla="*/ 106698 f195 1"/>
                <a:gd name="f202" fmla="*/ 107002 f194 1"/>
                <a:gd name="f203" fmla="*/ 123643 f195 1"/>
                <a:gd name="f204" fmla="*/ 111898 f194 1"/>
                <a:gd name="f205" fmla="*/ 184174 f195 1"/>
                <a:gd name="f206" fmla="*/ 216854 f195 1"/>
                <a:gd name="f207" fmla="*/ 83532 f194 1"/>
                <a:gd name="f208" fmla="*/ 188675 f195 1"/>
                <a:gd name="f209" fmla="*/ 48875 f194 1"/>
                <a:gd name="f210" fmla="*/ 185422 f195 1"/>
                <a:gd name="f211" fmla="*/ 48709 f194 1"/>
                <a:gd name="f212" fmla="*/ 133987 f195 1"/>
                <a:gd name="f213" fmla="*/ 107222 f195 1"/>
                <a:gd name="f214" fmla="*/ 29068 f194 1"/>
                <a:gd name="f215" fmla="*/ 92744 f195 1"/>
                <a:gd name="f216" fmla="*/ 16829 f194 1"/>
                <a:gd name="f217" fmla="*/ 89029 f195 1"/>
                <a:gd name="f218" fmla="*/ 13485 f194 1"/>
                <a:gd name="f219" fmla="*/ 47805 f195 1"/>
                <a:gd name="f220" fmla="*/ 322 f194 1"/>
                <a:gd name="f221" fmla="*/ 8 f195 1"/>
                <a:gd name="f222" fmla="*/ 55233 f194 1"/>
                <a:gd name="f223" fmla="*/ 181773 f194 1"/>
                <a:gd name="f224" fmla="*/ 53672 f195 1"/>
                <a:gd name="f225" fmla="*/ 235446 f194 1"/>
                <a:gd name="f226" fmla="*/ 140607 f195 1"/>
                <a:gd name="f227" fmla="*/ 336954 f194 1"/>
                <a:gd name="f228" fmla="*/ 168963 f195 1"/>
                <a:gd name="f229" fmla="*/ 369644 f194 1"/>
                <a:gd name="f230" fmla="*/ 172125 f195 1"/>
                <a:gd name="f231" fmla="*/ 369797 f194 1"/>
                <a:gd name="f232" fmla="*/ 203796 f195 1"/>
                <a:gd name="f233" fmla="*/ 338335 f194 1"/>
                <a:gd name="f234" fmla="*/ 338212 f194 1"/>
                <a:gd name="f235" fmla="*/ 203585 f194 1"/>
                <a:gd name="f236" fmla="*/ 84733 f195 1"/>
                <a:gd name="f237" fmla="*/ 67073 f194 1"/>
                <a:gd name="f238" fmla="*/ 71412 f195 1"/>
                <a:gd name="f239" fmla="*/ 69087 f194 1"/>
                <a:gd name="f240" fmla="*/ 73427 f195 1"/>
                <a:gd name="f241" fmla="*/ 82408 f194 1"/>
                <a:gd name="f242" fmla="*/ 87714 f195 1"/>
                <a:gd name="f243" fmla="*/ 92886 f194 1"/>
                <a:gd name="f244" fmla="*/ 190993 f194 1"/>
                <a:gd name="f245" fmla="*/ 172249 f195 1"/>
                <a:gd name="f246" fmla="*/ 184746 f195 1"/>
                <a:gd name="f247" fmla="*/ 172225 f195 1"/>
                <a:gd name="f248" fmla="*/ 350761 f194 1"/>
                <a:gd name="f249" fmla="*/ 170877 f195 1"/>
                <a:gd name="f250" fmla="*/ 350689 f194 1"/>
                <a:gd name="f251" fmla="*/ 159676 f195 1"/>
                <a:gd name="f252" fmla="*/ 216396 f194 1"/>
                <a:gd name="f253" fmla="*/ 19058 f195 1"/>
                <a:gd name="f254" fmla="*/ 55024 f194 1"/>
                <a:gd name="f255" fmla="*/ 50014 f195 1"/>
                <a:gd name="f256" fmla="*/ 19191 f194 1"/>
                <a:gd name="f257" fmla="*/ 76341 f195 1"/>
                <a:gd name="f258" fmla="*/ 27649 f194 1"/>
                <a:gd name="f259" fmla="*/ 79970 f195 1"/>
                <a:gd name="f260" fmla="*/ 30907 f194 1"/>
                <a:gd name="f261" fmla="*/ 95953 f195 1"/>
                <a:gd name="f262" fmla="*/ 44384 f194 1"/>
                <a:gd name="f263" fmla="*/ 127767 f195 1"/>
                <a:gd name="f264" fmla="*/ 67711 f194 1"/>
                <a:gd name="f265" fmla="*/ 185431 f195 1"/>
                <a:gd name="f266" fmla="*/ 197971 f195 1"/>
                <a:gd name="f267" fmla="*/ 80260 f194 1"/>
                <a:gd name="f268" fmla="*/ 197900 f195 1"/>
                <a:gd name="f269" fmla="*/ 81589 f194 1"/>
                <a:gd name="f270" fmla="*/ 92800 f194 1"/>
                <a:gd name="f271" fmla="*/ 123662 f195 1"/>
                <a:gd name="f272" fmla="*/ 116204 f195 1"/>
                <a:gd name="f273" fmla="*/ 90390 f194 1"/>
                <a:gd name="f274" fmla="+- f196 0 f1"/>
                <a:gd name="f275" fmla="*/ f199 1 217023"/>
                <a:gd name="f276" fmla="*/ f200 1 369796"/>
                <a:gd name="f277" fmla="*/ f201 1 217023"/>
                <a:gd name="f278" fmla="*/ f202 1 369796"/>
                <a:gd name="f279" fmla="*/ f203 1 217023"/>
                <a:gd name="f280" fmla="*/ f204 1 369796"/>
                <a:gd name="f281" fmla="*/ f205 1 217023"/>
                <a:gd name="f282" fmla="*/ f206 1 217023"/>
                <a:gd name="f283" fmla="*/ f207 1 369796"/>
                <a:gd name="f284" fmla="*/ f208 1 217023"/>
                <a:gd name="f285" fmla="*/ f209 1 369796"/>
                <a:gd name="f286" fmla="*/ f210 1 217023"/>
                <a:gd name="f287" fmla="*/ f211 1 369796"/>
                <a:gd name="f288" fmla="*/ f212 1 217023"/>
                <a:gd name="f289" fmla="*/ f213 1 217023"/>
                <a:gd name="f290" fmla="*/ f214 1 369796"/>
                <a:gd name="f291" fmla="*/ f215 1 217023"/>
                <a:gd name="f292" fmla="*/ f216 1 369796"/>
                <a:gd name="f293" fmla="*/ f217 1 217023"/>
                <a:gd name="f294" fmla="*/ f218 1 369796"/>
                <a:gd name="f295" fmla="*/ f219 1 217023"/>
                <a:gd name="f296" fmla="*/ f220 1 369796"/>
                <a:gd name="f297" fmla="*/ f221 1 217023"/>
                <a:gd name="f298" fmla="*/ f222 1 369796"/>
                <a:gd name="f299" fmla="*/ f223 1 369796"/>
                <a:gd name="f300" fmla="*/ f224 1 217023"/>
                <a:gd name="f301" fmla="*/ f225 1 369796"/>
                <a:gd name="f302" fmla="*/ f226 1 217023"/>
                <a:gd name="f303" fmla="*/ f227 1 369796"/>
                <a:gd name="f304" fmla="*/ f228 1 217023"/>
                <a:gd name="f305" fmla="*/ f229 1 369796"/>
                <a:gd name="f306" fmla="*/ f230 1 217023"/>
                <a:gd name="f307" fmla="*/ f231 1 369796"/>
                <a:gd name="f308" fmla="*/ f232 1 217023"/>
                <a:gd name="f309" fmla="*/ f233 1 369796"/>
                <a:gd name="f310" fmla="*/ f234 1 369796"/>
                <a:gd name="f311" fmla="*/ f235 1 369796"/>
                <a:gd name="f312" fmla="*/ f236 1 217023"/>
                <a:gd name="f313" fmla="*/ f237 1 369796"/>
                <a:gd name="f314" fmla="*/ f238 1 217023"/>
                <a:gd name="f315" fmla="*/ f239 1 369796"/>
                <a:gd name="f316" fmla="*/ f240 1 217023"/>
                <a:gd name="f317" fmla="*/ f241 1 369796"/>
                <a:gd name="f318" fmla="*/ f242 1 217023"/>
                <a:gd name="f319" fmla="*/ f243 1 369796"/>
                <a:gd name="f320" fmla="*/ f244 1 369796"/>
                <a:gd name="f321" fmla="*/ f245 1 217023"/>
                <a:gd name="f322" fmla="*/ f246 1 217023"/>
                <a:gd name="f323" fmla="*/ f247 1 217023"/>
                <a:gd name="f324" fmla="*/ f248 1 369796"/>
                <a:gd name="f325" fmla="*/ f249 1 217023"/>
                <a:gd name="f326" fmla="*/ f250 1 369796"/>
                <a:gd name="f327" fmla="*/ f251 1 217023"/>
                <a:gd name="f328" fmla="*/ f252 1 369796"/>
                <a:gd name="f329" fmla="*/ f253 1 217023"/>
                <a:gd name="f330" fmla="*/ f254 1 369796"/>
                <a:gd name="f331" fmla="*/ f255 1 217023"/>
                <a:gd name="f332" fmla="*/ f256 1 369796"/>
                <a:gd name="f333" fmla="*/ f257 1 217023"/>
                <a:gd name="f334" fmla="*/ f258 1 369796"/>
                <a:gd name="f335" fmla="*/ f259 1 217023"/>
                <a:gd name="f336" fmla="*/ f260 1 369796"/>
                <a:gd name="f337" fmla="*/ f261 1 217023"/>
                <a:gd name="f338" fmla="*/ f262 1 369796"/>
                <a:gd name="f339" fmla="*/ f263 1 217023"/>
                <a:gd name="f340" fmla="*/ f264 1 369796"/>
                <a:gd name="f341" fmla="*/ f265 1 217023"/>
                <a:gd name="f342" fmla="*/ f266 1 217023"/>
                <a:gd name="f343" fmla="*/ f267 1 369796"/>
                <a:gd name="f344" fmla="*/ f268 1 217023"/>
                <a:gd name="f345" fmla="*/ f269 1 369796"/>
                <a:gd name="f346" fmla="*/ f270 1 369796"/>
                <a:gd name="f347" fmla="*/ f271 1 217023"/>
                <a:gd name="f348" fmla="*/ f272 1 217023"/>
                <a:gd name="f349" fmla="*/ f273 1 369796"/>
                <a:gd name="f350" fmla="*/ f190 1 f197"/>
                <a:gd name="f351" fmla="*/ f191 1 f197"/>
                <a:gd name="f352" fmla="*/ f190 1 f198"/>
                <a:gd name="f353" fmla="*/ f192 1 f198"/>
                <a:gd name="f354" fmla="*/ f275 1 f197"/>
                <a:gd name="f355" fmla="*/ f276 1 f198"/>
                <a:gd name="f356" fmla="*/ f277 1 f197"/>
                <a:gd name="f357" fmla="*/ f278 1 f198"/>
                <a:gd name="f358" fmla="*/ f279 1 f197"/>
                <a:gd name="f359" fmla="*/ f280 1 f198"/>
                <a:gd name="f360" fmla="*/ f281 1 f197"/>
                <a:gd name="f361" fmla="*/ f282 1 f197"/>
                <a:gd name="f362" fmla="*/ f283 1 f198"/>
                <a:gd name="f363" fmla="*/ f284 1 f197"/>
                <a:gd name="f364" fmla="*/ f285 1 f198"/>
                <a:gd name="f365" fmla="*/ f286 1 f197"/>
                <a:gd name="f366" fmla="*/ f287 1 f198"/>
                <a:gd name="f367" fmla="*/ f288 1 f197"/>
                <a:gd name="f368" fmla="*/ f289 1 f197"/>
                <a:gd name="f369" fmla="*/ f290 1 f198"/>
                <a:gd name="f370" fmla="*/ f291 1 f197"/>
                <a:gd name="f371" fmla="*/ f292 1 f198"/>
                <a:gd name="f372" fmla="*/ f293 1 f197"/>
                <a:gd name="f373" fmla="*/ f294 1 f198"/>
                <a:gd name="f374" fmla="*/ f295 1 f197"/>
                <a:gd name="f375" fmla="*/ f296 1 f198"/>
                <a:gd name="f376" fmla="*/ f297 1 f197"/>
                <a:gd name="f377" fmla="*/ f298 1 f198"/>
                <a:gd name="f378" fmla="*/ f299 1 f198"/>
                <a:gd name="f379" fmla="*/ f300 1 f197"/>
                <a:gd name="f380" fmla="*/ f301 1 f198"/>
                <a:gd name="f381" fmla="*/ f302 1 f197"/>
                <a:gd name="f382" fmla="*/ f303 1 f198"/>
                <a:gd name="f383" fmla="*/ f304 1 f197"/>
                <a:gd name="f384" fmla="*/ f305 1 f198"/>
                <a:gd name="f385" fmla="*/ f306 1 f197"/>
                <a:gd name="f386" fmla="*/ f307 1 f198"/>
                <a:gd name="f387" fmla="*/ f308 1 f197"/>
                <a:gd name="f388" fmla="*/ f309 1 f198"/>
                <a:gd name="f389" fmla="*/ f310 1 f198"/>
                <a:gd name="f390" fmla="*/ f311 1 f198"/>
                <a:gd name="f391" fmla="*/ f312 1 f197"/>
                <a:gd name="f392" fmla="*/ f313 1 f198"/>
                <a:gd name="f393" fmla="*/ f314 1 f197"/>
                <a:gd name="f394" fmla="*/ f315 1 f198"/>
                <a:gd name="f395" fmla="*/ f316 1 f197"/>
                <a:gd name="f396" fmla="*/ f317 1 f198"/>
                <a:gd name="f397" fmla="*/ f318 1 f197"/>
                <a:gd name="f398" fmla="*/ f319 1 f198"/>
                <a:gd name="f399" fmla="*/ f320 1 f198"/>
                <a:gd name="f400" fmla="*/ f321 1 f197"/>
                <a:gd name="f401" fmla="*/ f322 1 f197"/>
                <a:gd name="f402" fmla="*/ f323 1 f197"/>
                <a:gd name="f403" fmla="*/ f324 1 f198"/>
                <a:gd name="f404" fmla="*/ f325 1 f197"/>
                <a:gd name="f405" fmla="*/ f326 1 f198"/>
                <a:gd name="f406" fmla="*/ f327 1 f197"/>
                <a:gd name="f407" fmla="*/ f328 1 f198"/>
                <a:gd name="f408" fmla="*/ f329 1 f197"/>
                <a:gd name="f409" fmla="*/ f330 1 f198"/>
                <a:gd name="f410" fmla="*/ f331 1 f197"/>
                <a:gd name="f411" fmla="*/ f332 1 f198"/>
                <a:gd name="f412" fmla="*/ f333 1 f197"/>
                <a:gd name="f413" fmla="*/ f334 1 f198"/>
                <a:gd name="f414" fmla="*/ f335 1 f197"/>
                <a:gd name="f415" fmla="*/ f336 1 f198"/>
                <a:gd name="f416" fmla="*/ f337 1 f197"/>
                <a:gd name="f417" fmla="*/ f338 1 f198"/>
                <a:gd name="f418" fmla="*/ f339 1 f197"/>
                <a:gd name="f419" fmla="*/ f340 1 f198"/>
                <a:gd name="f420" fmla="*/ f341 1 f197"/>
                <a:gd name="f421" fmla="*/ f342 1 f197"/>
                <a:gd name="f422" fmla="*/ f343 1 f198"/>
                <a:gd name="f423" fmla="*/ f344 1 f197"/>
                <a:gd name="f424" fmla="*/ f345 1 f198"/>
                <a:gd name="f425" fmla="*/ f346 1 f198"/>
                <a:gd name="f426" fmla="*/ f347 1 f197"/>
                <a:gd name="f427" fmla="*/ f348 1 f197"/>
                <a:gd name="f428" fmla="*/ f349 1 f198"/>
                <a:gd name="f429" fmla="*/ f350 f188 1"/>
                <a:gd name="f430" fmla="*/ f351 f188 1"/>
                <a:gd name="f431" fmla="*/ f353 f189 1"/>
                <a:gd name="f432" fmla="*/ f352 f189 1"/>
                <a:gd name="f433" fmla="*/ f354 f188 1"/>
                <a:gd name="f434" fmla="*/ f355 f189 1"/>
                <a:gd name="f435" fmla="*/ f356 f188 1"/>
                <a:gd name="f436" fmla="*/ f357 f189 1"/>
                <a:gd name="f437" fmla="*/ f358 f188 1"/>
                <a:gd name="f438" fmla="*/ f359 f189 1"/>
                <a:gd name="f439" fmla="*/ f360 f188 1"/>
                <a:gd name="f440" fmla="*/ f361 f188 1"/>
                <a:gd name="f441" fmla="*/ f362 f189 1"/>
                <a:gd name="f442" fmla="*/ f363 f188 1"/>
                <a:gd name="f443" fmla="*/ f364 f189 1"/>
                <a:gd name="f444" fmla="*/ f365 f188 1"/>
                <a:gd name="f445" fmla="*/ f366 f189 1"/>
                <a:gd name="f446" fmla="*/ f367 f188 1"/>
                <a:gd name="f447" fmla="*/ f368 f188 1"/>
                <a:gd name="f448" fmla="*/ f369 f189 1"/>
                <a:gd name="f449" fmla="*/ f370 f188 1"/>
                <a:gd name="f450" fmla="*/ f371 f189 1"/>
                <a:gd name="f451" fmla="*/ f372 f188 1"/>
                <a:gd name="f452" fmla="*/ f373 f189 1"/>
                <a:gd name="f453" fmla="*/ f374 f188 1"/>
                <a:gd name="f454" fmla="*/ f375 f189 1"/>
                <a:gd name="f455" fmla="*/ f376 f188 1"/>
                <a:gd name="f456" fmla="*/ f377 f189 1"/>
                <a:gd name="f457" fmla="*/ f378 f189 1"/>
                <a:gd name="f458" fmla="*/ f379 f188 1"/>
                <a:gd name="f459" fmla="*/ f380 f189 1"/>
                <a:gd name="f460" fmla="*/ f381 f188 1"/>
                <a:gd name="f461" fmla="*/ f382 f189 1"/>
                <a:gd name="f462" fmla="*/ f383 f188 1"/>
                <a:gd name="f463" fmla="*/ f384 f189 1"/>
                <a:gd name="f464" fmla="*/ f385 f188 1"/>
                <a:gd name="f465" fmla="*/ f386 f189 1"/>
                <a:gd name="f466" fmla="*/ f387 f188 1"/>
                <a:gd name="f467" fmla="*/ f388 f189 1"/>
                <a:gd name="f468" fmla="*/ f389 f189 1"/>
                <a:gd name="f469" fmla="*/ f390 f189 1"/>
                <a:gd name="f470" fmla="*/ f391 f188 1"/>
                <a:gd name="f471" fmla="*/ f392 f189 1"/>
                <a:gd name="f472" fmla="*/ f393 f188 1"/>
                <a:gd name="f473" fmla="*/ f394 f189 1"/>
                <a:gd name="f474" fmla="*/ f395 f188 1"/>
                <a:gd name="f475" fmla="*/ f396 f189 1"/>
                <a:gd name="f476" fmla="*/ f397 f188 1"/>
                <a:gd name="f477" fmla="*/ f398 f189 1"/>
                <a:gd name="f478" fmla="*/ f399 f189 1"/>
                <a:gd name="f479" fmla="*/ f400 f188 1"/>
                <a:gd name="f480" fmla="*/ f401 f188 1"/>
                <a:gd name="f481" fmla="*/ f402 f188 1"/>
                <a:gd name="f482" fmla="*/ f403 f189 1"/>
                <a:gd name="f483" fmla="*/ f404 f188 1"/>
                <a:gd name="f484" fmla="*/ f405 f189 1"/>
                <a:gd name="f485" fmla="*/ f406 f188 1"/>
                <a:gd name="f486" fmla="*/ f407 f189 1"/>
                <a:gd name="f487" fmla="*/ f408 f188 1"/>
                <a:gd name="f488" fmla="*/ f409 f189 1"/>
                <a:gd name="f489" fmla="*/ f410 f188 1"/>
                <a:gd name="f490" fmla="*/ f411 f189 1"/>
                <a:gd name="f491" fmla="*/ f412 f188 1"/>
                <a:gd name="f492" fmla="*/ f413 f189 1"/>
                <a:gd name="f493" fmla="*/ f414 f188 1"/>
                <a:gd name="f494" fmla="*/ f415 f189 1"/>
                <a:gd name="f495" fmla="*/ f416 f188 1"/>
                <a:gd name="f496" fmla="*/ f417 f189 1"/>
                <a:gd name="f497" fmla="*/ f418 f188 1"/>
                <a:gd name="f498" fmla="*/ f419 f189 1"/>
                <a:gd name="f499" fmla="*/ f420 f188 1"/>
                <a:gd name="f500" fmla="*/ f421 f188 1"/>
                <a:gd name="f501" fmla="*/ f422 f189 1"/>
                <a:gd name="f502" fmla="*/ f423 f188 1"/>
                <a:gd name="f503" fmla="*/ f424 f189 1"/>
                <a:gd name="f504" fmla="*/ f425 f189 1"/>
                <a:gd name="f505" fmla="*/ f426 f188 1"/>
                <a:gd name="f506" fmla="*/ f427 f188 1"/>
                <a:gd name="f507" fmla="*/ f428 f18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74">
                  <a:pos x="f433" y="f434"/>
                </a:cxn>
                <a:cxn ang="f274">
                  <a:pos x="f435" y="f434"/>
                </a:cxn>
                <a:cxn ang="f274">
                  <a:pos x="f435" y="f436"/>
                </a:cxn>
                <a:cxn ang="f274">
                  <a:pos x="f437" y="f438"/>
                </a:cxn>
                <a:cxn ang="f274">
                  <a:pos x="f439" y="f438"/>
                </a:cxn>
                <a:cxn ang="f274">
                  <a:pos x="f440" y="f441"/>
                </a:cxn>
                <a:cxn ang="f274">
                  <a:pos x="f442" y="f443"/>
                </a:cxn>
                <a:cxn ang="f274">
                  <a:pos x="f444" y="f445"/>
                </a:cxn>
                <a:cxn ang="f274">
                  <a:pos x="f446" y="f445"/>
                </a:cxn>
                <a:cxn ang="f274">
                  <a:pos x="f447" y="f448"/>
                </a:cxn>
                <a:cxn ang="f274">
                  <a:pos x="f449" y="f450"/>
                </a:cxn>
                <a:cxn ang="f274">
                  <a:pos x="f451" y="f452"/>
                </a:cxn>
                <a:cxn ang="f274">
                  <a:pos x="f453" y="f454"/>
                </a:cxn>
                <a:cxn ang="f274">
                  <a:pos x="f455" y="f456"/>
                </a:cxn>
                <a:cxn ang="f274">
                  <a:pos x="f455" y="f457"/>
                </a:cxn>
                <a:cxn ang="f274">
                  <a:pos x="f458" y="f459"/>
                </a:cxn>
                <a:cxn ang="f274">
                  <a:pos x="f460" y="f459"/>
                </a:cxn>
                <a:cxn ang="f274">
                  <a:pos x="f460" y="f461"/>
                </a:cxn>
                <a:cxn ang="f274">
                  <a:pos x="f462" y="f463"/>
                </a:cxn>
                <a:cxn ang="f274">
                  <a:pos x="f464" y="f465"/>
                </a:cxn>
                <a:cxn ang="f274">
                  <a:pos x="f466" y="f467"/>
                </a:cxn>
                <a:cxn ang="f274">
                  <a:pos x="f466" y="f468"/>
                </a:cxn>
                <a:cxn ang="f274">
                  <a:pos x="f466" y="f469"/>
                </a:cxn>
                <a:cxn ang="f274">
                  <a:pos x="f433" y="f434"/>
                </a:cxn>
                <a:cxn ang="f274">
                  <a:pos x="f470" y="f471"/>
                </a:cxn>
                <a:cxn ang="f274">
                  <a:pos x="f472" y="f473"/>
                </a:cxn>
                <a:cxn ang="f274">
                  <a:pos x="f474" y="f475"/>
                </a:cxn>
                <a:cxn ang="f274">
                  <a:pos x="f476" y="f477"/>
                </a:cxn>
                <a:cxn ang="f274">
                  <a:pos x="f476" y="f478"/>
                </a:cxn>
                <a:cxn ang="f274">
                  <a:pos x="f479" y="f478"/>
                </a:cxn>
                <a:cxn ang="f274">
                  <a:pos x="f480" y="f469"/>
                </a:cxn>
                <a:cxn ang="f274">
                  <a:pos x="f480" y="f468"/>
                </a:cxn>
                <a:cxn ang="f274">
                  <a:pos x="f481" y="f482"/>
                </a:cxn>
                <a:cxn ang="f274">
                  <a:pos x="f483" y="f484"/>
                </a:cxn>
                <a:cxn ang="f274">
                  <a:pos x="f485" y="f461"/>
                </a:cxn>
                <a:cxn ang="f274">
                  <a:pos x="f485" y="f486"/>
                </a:cxn>
                <a:cxn ang="f274">
                  <a:pos x="f458" y="f486"/>
                </a:cxn>
                <a:cxn ang="f274">
                  <a:pos x="f487" y="f457"/>
                </a:cxn>
                <a:cxn ang="f274">
                  <a:pos x="f487" y="f488"/>
                </a:cxn>
                <a:cxn ang="f274">
                  <a:pos x="f489" y="f490"/>
                </a:cxn>
                <a:cxn ang="f274">
                  <a:pos x="f491" y="f492"/>
                </a:cxn>
                <a:cxn ang="f274">
                  <a:pos x="f493" y="f494"/>
                </a:cxn>
                <a:cxn ang="f274">
                  <a:pos x="f495" y="f496"/>
                </a:cxn>
                <a:cxn ang="f274">
                  <a:pos x="f497" y="f498"/>
                </a:cxn>
                <a:cxn ang="f274">
                  <a:pos x="f499" y="f498"/>
                </a:cxn>
                <a:cxn ang="f274">
                  <a:pos x="f500" y="f501"/>
                </a:cxn>
                <a:cxn ang="f274">
                  <a:pos x="f502" y="f503"/>
                </a:cxn>
                <a:cxn ang="f274">
                  <a:pos x="f439" y="f504"/>
                </a:cxn>
                <a:cxn ang="f274">
                  <a:pos x="f505" y="f504"/>
                </a:cxn>
                <a:cxn ang="f274">
                  <a:pos x="f506" y="f507"/>
                </a:cxn>
              </a:cxnLst>
              <a:rect l="f429" t="f432" r="f430" b="f431"/>
              <a:pathLst>
                <a:path w="217023" h="369796">
                  <a:moveTo>
                    <a:pt x="f8" y="f9"/>
                  </a:moveTo>
                  <a:lnTo>
                    <a:pt x="f10" y="f9"/>
                  </a:lnTo>
                  <a:lnTo>
                    <a:pt x="f10" y="f11"/>
                  </a:lnTo>
                  <a:cubicBezTo>
                    <a:pt x="f12" y="f13"/>
                    <a:pt x="f14" y="f15"/>
                    <a:pt x="f16" y="f17"/>
                  </a:cubicBezTo>
                  <a:lnTo>
                    <a:pt x="f18" y="f17"/>
                  </a:lnTo>
                  <a:cubicBezTo>
                    <a:pt x="f19" y="f20"/>
                    <a:pt x="f21" y="f22"/>
                    <a:pt x="f23" y="f24"/>
                  </a:cubicBezTo>
                  <a:cubicBezTo>
                    <a:pt x="f25" y="f26"/>
                    <a:pt x="f27" y="f28"/>
                    <a:pt x="f29" y="f30"/>
                  </a:cubicBezTo>
                  <a:cubicBezTo>
                    <a:pt x="f31" y="f32"/>
                    <a:pt x="f33" y="f34"/>
                    <a:pt x="f35" y="f36"/>
                  </a:cubicBezTo>
                  <a:lnTo>
                    <a:pt x="f37" y="f36"/>
                  </a:lnTo>
                  <a:lnTo>
                    <a:pt x="f38" y="f39"/>
                  </a:lnTo>
                  <a:cubicBezTo>
                    <a:pt x="f40" y="f41"/>
                    <a:pt x="f42" y="f43"/>
                    <a:pt x="f44" y="f45"/>
                  </a:cubicBezTo>
                  <a:lnTo>
                    <a:pt x="f46" y="f47"/>
                  </a:lnTo>
                  <a:cubicBezTo>
                    <a:pt x="f48" y="f49"/>
                    <a:pt x="f50" y="f51"/>
                    <a:pt x="f52" y="f53"/>
                  </a:cubicBezTo>
                  <a:cubicBezTo>
                    <a:pt x="f54" y="f55"/>
                    <a:pt x="f56" y="f57"/>
                    <a:pt x="f58" y="f59"/>
                  </a:cubicBezTo>
                  <a:lnTo>
                    <a:pt x="f58" y="f60"/>
                  </a:lnTo>
                  <a:cubicBezTo>
                    <a:pt x="f61" y="f62"/>
                    <a:pt x="f63" y="f64"/>
                    <a:pt x="f65" y="f66"/>
                  </a:cubicBezTo>
                  <a:lnTo>
                    <a:pt x="f67" y="f66"/>
                  </a:lnTo>
                  <a:lnTo>
                    <a:pt x="f67" y="f68"/>
                  </a:lnTo>
                  <a:cubicBezTo>
                    <a:pt x="f69" y="f70"/>
                    <a:pt x="f71" y="f72"/>
                    <a:pt x="f73" y="f74"/>
                  </a:cubicBezTo>
                  <a:cubicBezTo>
                    <a:pt x="f75" y="f76"/>
                    <a:pt x="f77" y="f78"/>
                    <a:pt x="f79" y="f78"/>
                  </a:cubicBezTo>
                  <a:cubicBezTo>
                    <a:pt x="f80" y="f81"/>
                    <a:pt x="f82" y="f83"/>
                    <a:pt x="f84" y="f85"/>
                  </a:cubicBezTo>
                  <a:cubicBezTo>
                    <a:pt x="f84" y="f86"/>
                    <a:pt x="f84" y="f87"/>
                    <a:pt x="f84" y="f88"/>
                  </a:cubicBezTo>
                  <a:lnTo>
                    <a:pt x="f84" y="f89"/>
                  </a:lnTo>
                  <a:cubicBezTo>
                    <a:pt x="f90" y="f91"/>
                    <a:pt x="f92" y="f93"/>
                    <a:pt x="f8" y="f9"/>
                  </a:cubicBezTo>
                  <a:close/>
                  <a:moveTo>
                    <a:pt x="f94" y="f95"/>
                  </a:moveTo>
                  <a:cubicBezTo>
                    <a:pt x="f96" y="f97"/>
                    <a:pt x="f98" y="f99"/>
                    <a:pt x="f100" y="f101"/>
                  </a:cubicBezTo>
                  <a:cubicBezTo>
                    <a:pt x="f102" y="f103"/>
                    <a:pt x="f104" y="f105"/>
                    <a:pt x="f106" y="f107"/>
                  </a:cubicBezTo>
                  <a:lnTo>
                    <a:pt x="f108" y="f109"/>
                  </a:lnTo>
                  <a:lnTo>
                    <a:pt x="f108" y="f110"/>
                  </a:lnTo>
                  <a:lnTo>
                    <a:pt x="f111" y="f110"/>
                  </a:lnTo>
                  <a:cubicBezTo>
                    <a:pt x="f112" y="f113"/>
                    <a:pt x="f114" y="f115"/>
                    <a:pt x="f116" y="f89"/>
                  </a:cubicBezTo>
                  <a:lnTo>
                    <a:pt x="f116" y="f88"/>
                  </a:lnTo>
                  <a:cubicBezTo>
                    <a:pt x="f117" y="f118"/>
                    <a:pt x="f119" y="f120"/>
                    <a:pt x="f121" y="f122"/>
                  </a:cubicBezTo>
                  <a:cubicBezTo>
                    <a:pt x="f123" y="f122"/>
                    <a:pt x="f124" y="f125"/>
                    <a:pt x="f126" y="f127"/>
                  </a:cubicBezTo>
                  <a:cubicBezTo>
                    <a:pt x="f128" y="f129"/>
                    <a:pt x="f130" y="f131"/>
                    <a:pt x="f132" y="f68"/>
                  </a:cubicBezTo>
                  <a:lnTo>
                    <a:pt x="f132" y="f133"/>
                  </a:lnTo>
                  <a:lnTo>
                    <a:pt x="f65" y="f133"/>
                  </a:lnTo>
                  <a:cubicBezTo>
                    <a:pt x="f134" y="f135"/>
                    <a:pt x="f136" y="f137"/>
                    <a:pt x="f138" y="f60"/>
                  </a:cubicBezTo>
                  <a:lnTo>
                    <a:pt x="f138" y="f139"/>
                  </a:lnTo>
                  <a:cubicBezTo>
                    <a:pt x="f140" y="f141"/>
                    <a:pt x="f142" y="f143"/>
                    <a:pt x="f144" y="f145"/>
                  </a:cubicBezTo>
                  <a:cubicBezTo>
                    <a:pt x="f146" y="f147"/>
                    <a:pt x="f148" y="f149"/>
                    <a:pt x="f150" y="f151"/>
                  </a:cubicBezTo>
                  <a:lnTo>
                    <a:pt x="f152" y="f153"/>
                  </a:lnTo>
                  <a:cubicBezTo>
                    <a:pt x="f154" y="f155"/>
                    <a:pt x="f156" y="f157"/>
                    <a:pt x="f158" y="f159"/>
                  </a:cubicBezTo>
                  <a:lnTo>
                    <a:pt x="f160" y="f161"/>
                  </a:lnTo>
                  <a:lnTo>
                    <a:pt x="f162" y="f161"/>
                  </a:lnTo>
                  <a:cubicBezTo>
                    <a:pt x="f163" y="f164"/>
                    <a:pt x="f165" y="f166"/>
                    <a:pt x="f167" y="f168"/>
                  </a:cubicBezTo>
                  <a:cubicBezTo>
                    <a:pt x="f169" y="f170"/>
                    <a:pt x="f171" y="f172"/>
                    <a:pt x="f173" y="f174"/>
                  </a:cubicBezTo>
                  <a:cubicBezTo>
                    <a:pt x="f175" y="f176"/>
                    <a:pt x="f177" y="f178"/>
                    <a:pt x="f18" y="f179"/>
                  </a:cubicBezTo>
                  <a:lnTo>
                    <a:pt x="f180" y="f179"/>
                  </a:lnTo>
                  <a:cubicBezTo>
                    <a:pt x="f181" y="f182"/>
                    <a:pt x="f183" y="f184"/>
                    <a:pt x="f185" y="f186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100000">
                  <a:srgbClr val="FFFFFF"/>
                </a:gs>
              </a:gsLst>
              <a:lin ang="10800000"/>
            </a:gra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15" name="Freeform: Shape 27">
              <a:extLst>
                <a:ext uri="{FF2B5EF4-FFF2-40B4-BE49-F238E27FC236}">
                  <a16:creationId xmlns:a16="http://schemas.microsoft.com/office/drawing/2014/main" id="{ABD41F52-684F-889C-7E99-07CC6637069C}"/>
                </a:ext>
              </a:extLst>
            </p:cNvPr>
            <p:cNvSpPr/>
            <p:nvPr/>
          </p:nvSpPr>
          <p:spPr>
            <a:xfrm>
              <a:off x="1080592" y="3644377"/>
              <a:ext cx="65553" cy="65553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95250"/>
                <a:gd name="f7" fmla="val 47625"/>
                <a:gd name="f8" fmla="val 73927"/>
                <a:gd name="f9" fmla="val 21323"/>
                <a:gd name="f10" fmla="val 19050"/>
                <a:gd name="f11" fmla="val 63407"/>
                <a:gd name="f12" fmla="val 76200"/>
                <a:gd name="f13" fmla="val 31843"/>
                <a:gd name="f14" fmla="+- 0 0 -90"/>
                <a:gd name="f15" fmla="*/ f3 1 95250"/>
                <a:gd name="f16" fmla="*/ f4 1 95250"/>
                <a:gd name="f17" fmla="val f5"/>
                <a:gd name="f18" fmla="val f6"/>
                <a:gd name="f19" fmla="*/ f14 f0 1"/>
                <a:gd name="f20" fmla="+- f18 0 f17"/>
                <a:gd name="f21" fmla="*/ f19 1 f2"/>
                <a:gd name="f22" fmla="*/ f20 1 95250"/>
                <a:gd name="f23" fmla="*/ 47625 f20 1"/>
                <a:gd name="f24" fmla="*/ 95250 f20 1"/>
                <a:gd name="f25" fmla="*/ 0 f20 1"/>
                <a:gd name="f26" fmla="*/ 19050 f20 1"/>
                <a:gd name="f27" fmla="*/ 76200 f20 1"/>
                <a:gd name="f28" fmla="+- f21 0 f1"/>
                <a:gd name="f29" fmla="*/ f23 1 95250"/>
                <a:gd name="f30" fmla="*/ f24 1 95250"/>
                <a:gd name="f31" fmla="*/ f25 1 95250"/>
                <a:gd name="f32" fmla="*/ f26 1 95250"/>
                <a:gd name="f33" fmla="*/ f27 1 95250"/>
                <a:gd name="f34" fmla="*/ f17 1 f22"/>
                <a:gd name="f35" fmla="*/ f18 1 f22"/>
                <a:gd name="f36" fmla="*/ f29 1 f22"/>
                <a:gd name="f37" fmla="*/ f30 1 f22"/>
                <a:gd name="f38" fmla="*/ f31 1 f22"/>
                <a:gd name="f39" fmla="*/ f32 1 f22"/>
                <a:gd name="f40" fmla="*/ f33 1 f22"/>
                <a:gd name="f41" fmla="*/ f34 f15 1"/>
                <a:gd name="f42" fmla="*/ f35 f15 1"/>
                <a:gd name="f43" fmla="*/ f35 f16 1"/>
                <a:gd name="f44" fmla="*/ f34 f16 1"/>
                <a:gd name="f45" fmla="*/ f36 f15 1"/>
                <a:gd name="f46" fmla="*/ f37 f16 1"/>
                <a:gd name="f47" fmla="*/ f37 f15 1"/>
                <a:gd name="f48" fmla="*/ f36 f16 1"/>
                <a:gd name="f49" fmla="*/ f38 f16 1"/>
                <a:gd name="f50" fmla="*/ f38 f15 1"/>
                <a:gd name="f51" fmla="*/ f39 f16 1"/>
                <a:gd name="f52" fmla="*/ f40 f15 1"/>
                <a:gd name="f53" fmla="*/ f40 f16 1"/>
                <a:gd name="f54" fmla="*/ f39 f1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45" y="f46"/>
                </a:cxn>
                <a:cxn ang="f28">
                  <a:pos x="f47" y="f48"/>
                </a:cxn>
                <a:cxn ang="f28">
                  <a:pos x="f45" y="f49"/>
                </a:cxn>
                <a:cxn ang="f28">
                  <a:pos x="f50" y="f48"/>
                </a:cxn>
                <a:cxn ang="f28">
                  <a:pos x="f45" y="f46"/>
                </a:cxn>
                <a:cxn ang="f28">
                  <a:pos x="f45" y="f51"/>
                </a:cxn>
                <a:cxn ang="f28">
                  <a:pos x="f52" y="f48"/>
                </a:cxn>
                <a:cxn ang="f28">
                  <a:pos x="f45" y="f53"/>
                </a:cxn>
                <a:cxn ang="f28">
                  <a:pos x="f54" y="f48"/>
                </a:cxn>
                <a:cxn ang="f28">
                  <a:pos x="f45" y="f51"/>
                </a:cxn>
              </a:cxnLst>
              <a:rect l="f41" t="f44" r="f42" b="f43"/>
              <a:pathLst>
                <a:path w="95250" h="95250">
                  <a:moveTo>
                    <a:pt x="f7" y="f6"/>
                  </a:moveTo>
                  <a:cubicBezTo>
                    <a:pt x="f8" y="f6"/>
                    <a:pt x="f6" y="f8"/>
                    <a:pt x="f6" y="f7"/>
                  </a:cubicBezTo>
                  <a:cubicBezTo>
                    <a:pt x="f6" y="f9"/>
                    <a:pt x="f8" y="f5"/>
                    <a:pt x="f7" y="f5"/>
                  </a:cubicBezTo>
                  <a:cubicBezTo>
                    <a:pt x="f9" y="f5"/>
                    <a:pt x="f5" y="f9"/>
                    <a:pt x="f5" y="f7"/>
                  </a:cubicBezTo>
                  <a:cubicBezTo>
                    <a:pt x="f5" y="f8"/>
                    <a:pt x="f9" y="f6"/>
                    <a:pt x="f7" y="f6"/>
                  </a:cubicBezTo>
                  <a:close/>
                  <a:moveTo>
                    <a:pt x="f7" y="f10"/>
                  </a:moveTo>
                  <a:cubicBezTo>
                    <a:pt x="f11" y="f10"/>
                    <a:pt x="f12" y="f13"/>
                    <a:pt x="f12" y="f7"/>
                  </a:cubicBezTo>
                  <a:cubicBezTo>
                    <a:pt x="f12" y="f11"/>
                    <a:pt x="f11" y="f12"/>
                    <a:pt x="f7" y="f12"/>
                  </a:cubicBezTo>
                  <a:cubicBezTo>
                    <a:pt x="f13" y="f12"/>
                    <a:pt x="f10" y="f11"/>
                    <a:pt x="f10" y="f7"/>
                  </a:cubicBezTo>
                  <a:cubicBezTo>
                    <a:pt x="f10" y="f13"/>
                    <a:pt x="f13" y="f10"/>
                    <a:pt x="f7" y="f10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100000">
                  <a:srgbClr val="FFFFFF"/>
                </a:gs>
              </a:gsLst>
              <a:lin ang="10800000"/>
            </a:gra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16" name="Freeform: Shape 28">
              <a:extLst>
                <a:ext uri="{FF2B5EF4-FFF2-40B4-BE49-F238E27FC236}">
                  <a16:creationId xmlns:a16="http://schemas.microsoft.com/office/drawing/2014/main" id="{8021F727-4913-EA9A-D8DF-A8C333C05351}"/>
                </a:ext>
              </a:extLst>
            </p:cNvPr>
            <p:cNvSpPr/>
            <p:nvPr/>
          </p:nvSpPr>
          <p:spPr>
            <a:xfrm>
              <a:off x="1047783" y="3754517"/>
              <a:ext cx="118003" cy="222894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71450"/>
                <a:gd name="f7" fmla="val 323850"/>
                <a:gd name="f8" fmla="val 161925"/>
                <a:gd name="f9" fmla="val 209550"/>
                <a:gd name="f10" fmla="val 95250"/>
                <a:gd name="f11" fmla="val 53186"/>
                <a:gd name="f12" fmla="val 209502"/>
                <a:gd name="f13" fmla="val 19098"/>
                <a:gd name="f14" fmla="val 175414"/>
                <a:gd name="f15" fmla="val 19050"/>
                <a:gd name="f16" fmla="val 133350"/>
                <a:gd name="f17" fmla="val 9525"/>
                <a:gd name="f18" fmla="val 4264"/>
                <a:gd name="f19" fmla="val 14786"/>
                <a:gd name="f20" fmla="val 50"/>
                <a:gd name="f21" fmla="val 178599"/>
                <a:gd name="f22" fmla="val 31877"/>
                <a:gd name="f23" fmla="val 217587"/>
                <a:gd name="f24" fmla="val 76200"/>
                <a:gd name="f25" fmla="val 226695"/>
                <a:gd name="f26" fmla="val 304800"/>
                <a:gd name="f27" fmla="val 28575"/>
                <a:gd name="f28" fmla="val 142875"/>
                <a:gd name="f29" fmla="val 228600"/>
                <a:gd name="f30" fmla="val 167186"/>
                <a:gd name="f31" fmla="val 224336"/>
                <a:gd name="f32" fmla="val 219075"/>
                <a:gd name="f33" fmla="val 213814"/>
                <a:gd name="f34" fmla="+- 0 0 -90"/>
                <a:gd name="f35" fmla="*/ f3 1 171450"/>
                <a:gd name="f36" fmla="*/ f4 1 323850"/>
                <a:gd name="f37" fmla="val f5"/>
                <a:gd name="f38" fmla="val f6"/>
                <a:gd name="f39" fmla="val f7"/>
                <a:gd name="f40" fmla="*/ f34 f0 1"/>
                <a:gd name="f41" fmla="+- f39 0 f37"/>
                <a:gd name="f42" fmla="+- f38 0 f37"/>
                <a:gd name="f43" fmla="*/ f40 1 f2"/>
                <a:gd name="f44" fmla="*/ f42 1 171450"/>
                <a:gd name="f45" fmla="*/ f41 1 323850"/>
                <a:gd name="f46" fmla="*/ 161925 f42 1"/>
                <a:gd name="f47" fmla="*/ 209550 f41 1"/>
                <a:gd name="f48" fmla="*/ 95250 f42 1"/>
                <a:gd name="f49" fmla="*/ 19050 f42 1"/>
                <a:gd name="f50" fmla="*/ 133350 f41 1"/>
                <a:gd name="f51" fmla="*/ 9525 f41 1"/>
                <a:gd name="f52" fmla="*/ 9525 f42 1"/>
                <a:gd name="f53" fmla="*/ 0 f41 1"/>
                <a:gd name="f54" fmla="*/ 0 f42 1"/>
                <a:gd name="f55" fmla="*/ 76200 f42 1"/>
                <a:gd name="f56" fmla="*/ 226695 f41 1"/>
                <a:gd name="f57" fmla="*/ 304800 f41 1"/>
                <a:gd name="f58" fmla="*/ 28575 f42 1"/>
                <a:gd name="f59" fmla="*/ 323850 f41 1"/>
                <a:gd name="f60" fmla="*/ 142875 f42 1"/>
                <a:gd name="f61" fmla="*/ 228600 f41 1"/>
                <a:gd name="f62" fmla="*/ 171450 f42 1"/>
                <a:gd name="f63" fmla="*/ 219075 f41 1"/>
                <a:gd name="f64" fmla="+- f43 0 f1"/>
                <a:gd name="f65" fmla="*/ f46 1 171450"/>
                <a:gd name="f66" fmla="*/ f47 1 323850"/>
                <a:gd name="f67" fmla="*/ f48 1 171450"/>
                <a:gd name="f68" fmla="*/ f49 1 171450"/>
                <a:gd name="f69" fmla="*/ f50 1 323850"/>
                <a:gd name="f70" fmla="*/ f51 1 323850"/>
                <a:gd name="f71" fmla="*/ f52 1 171450"/>
                <a:gd name="f72" fmla="*/ f53 1 323850"/>
                <a:gd name="f73" fmla="*/ f54 1 171450"/>
                <a:gd name="f74" fmla="*/ f55 1 171450"/>
                <a:gd name="f75" fmla="*/ f56 1 323850"/>
                <a:gd name="f76" fmla="*/ f57 1 323850"/>
                <a:gd name="f77" fmla="*/ f58 1 171450"/>
                <a:gd name="f78" fmla="*/ f59 1 323850"/>
                <a:gd name="f79" fmla="*/ f60 1 171450"/>
                <a:gd name="f80" fmla="*/ f61 1 323850"/>
                <a:gd name="f81" fmla="*/ f62 1 171450"/>
                <a:gd name="f82" fmla="*/ f63 1 323850"/>
                <a:gd name="f83" fmla="*/ f37 1 f44"/>
                <a:gd name="f84" fmla="*/ f38 1 f44"/>
                <a:gd name="f85" fmla="*/ f37 1 f45"/>
                <a:gd name="f86" fmla="*/ f39 1 f45"/>
                <a:gd name="f87" fmla="*/ f65 1 f44"/>
                <a:gd name="f88" fmla="*/ f66 1 f45"/>
                <a:gd name="f89" fmla="*/ f67 1 f44"/>
                <a:gd name="f90" fmla="*/ f68 1 f44"/>
                <a:gd name="f91" fmla="*/ f69 1 f45"/>
                <a:gd name="f92" fmla="*/ f70 1 f45"/>
                <a:gd name="f93" fmla="*/ f71 1 f44"/>
                <a:gd name="f94" fmla="*/ f72 1 f45"/>
                <a:gd name="f95" fmla="*/ f73 1 f44"/>
                <a:gd name="f96" fmla="*/ f74 1 f44"/>
                <a:gd name="f97" fmla="*/ f75 1 f45"/>
                <a:gd name="f98" fmla="*/ f76 1 f45"/>
                <a:gd name="f99" fmla="*/ f77 1 f44"/>
                <a:gd name="f100" fmla="*/ f78 1 f45"/>
                <a:gd name="f101" fmla="*/ f79 1 f44"/>
                <a:gd name="f102" fmla="*/ f80 1 f45"/>
                <a:gd name="f103" fmla="*/ f81 1 f44"/>
                <a:gd name="f104" fmla="*/ f82 1 f45"/>
                <a:gd name="f105" fmla="*/ f83 f35 1"/>
                <a:gd name="f106" fmla="*/ f84 f35 1"/>
                <a:gd name="f107" fmla="*/ f86 f36 1"/>
                <a:gd name="f108" fmla="*/ f85 f36 1"/>
                <a:gd name="f109" fmla="*/ f87 f35 1"/>
                <a:gd name="f110" fmla="*/ f88 f36 1"/>
                <a:gd name="f111" fmla="*/ f89 f35 1"/>
                <a:gd name="f112" fmla="*/ f90 f35 1"/>
                <a:gd name="f113" fmla="*/ f91 f36 1"/>
                <a:gd name="f114" fmla="*/ f92 f36 1"/>
                <a:gd name="f115" fmla="*/ f93 f35 1"/>
                <a:gd name="f116" fmla="*/ f94 f36 1"/>
                <a:gd name="f117" fmla="*/ f95 f35 1"/>
                <a:gd name="f118" fmla="*/ f96 f35 1"/>
                <a:gd name="f119" fmla="*/ f97 f36 1"/>
                <a:gd name="f120" fmla="*/ f98 f36 1"/>
                <a:gd name="f121" fmla="*/ f99 f35 1"/>
                <a:gd name="f122" fmla="*/ f100 f36 1"/>
                <a:gd name="f123" fmla="*/ f101 f35 1"/>
                <a:gd name="f124" fmla="*/ f102 f36 1"/>
                <a:gd name="f125" fmla="*/ f103 f35 1"/>
                <a:gd name="f126" fmla="*/ f104 f3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64">
                  <a:pos x="f109" y="f110"/>
                </a:cxn>
                <a:cxn ang="f64">
                  <a:pos x="f111" y="f110"/>
                </a:cxn>
                <a:cxn ang="f64">
                  <a:pos x="f112" y="f113"/>
                </a:cxn>
                <a:cxn ang="f64">
                  <a:pos x="f112" y="f114"/>
                </a:cxn>
                <a:cxn ang="f64">
                  <a:pos x="f115" y="f116"/>
                </a:cxn>
                <a:cxn ang="f64">
                  <a:pos x="f117" y="f114"/>
                </a:cxn>
                <a:cxn ang="f64">
                  <a:pos x="f117" y="f113"/>
                </a:cxn>
                <a:cxn ang="f64">
                  <a:pos x="f118" y="f119"/>
                </a:cxn>
                <a:cxn ang="f64">
                  <a:pos x="f118" y="f120"/>
                </a:cxn>
                <a:cxn ang="f64">
                  <a:pos x="f121" y="f120"/>
                </a:cxn>
                <a:cxn ang="f64">
                  <a:pos x="f121" y="f122"/>
                </a:cxn>
                <a:cxn ang="f64">
                  <a:pos x="f123" y="f122"/>
                </a:cxn>
                <a:cxn ang="f64">
                  <a:pos x="f123" y="f120"/>
                </a:cxn>
                <a:cxn ang="f64">
                  <a:pos x="f111" y="f120"/>
                </a:cxn>
                <a:cxn ang="f64">
                  <a:pos x="f111" y="f124"/>
                </a:cxn>
                <a:cxn ang="f64">
                  <a:pos x="f109" y="f124"/>
                </a:cxn>
                <a:cxn ang="f64">
                  <a:pos x="f125" y="f126"/>
                </a:cxn>
                <a:cxn ang="f64">
                  <a:pos x="f109" y="f110"/>
                </a:cxn>
              </a:cxnLst>
              <a:rect l="f105" t="f108" r="f106" b="f107"/>
              <a:pathLst>
                <a:path w="171450" h="323850">
                  <a:moveTo>
                    <a:pt x="f8" y="f9"/>
                  </a:moveTo>
                  <a:lnTo>
                    <a:pt x="f10" y="f9"/>
                  </a:lnTo>
                  <a:cubicBezTo>
                    <a:pt x="f11" y="f12"/>
                    <a:pt x="f13" y="f14"/>
                    <a:pt x="f15" y="f16"/>
                  </a:cubicBezTo>
                  <a:lnTo>
                    <a:pt x="f15" y="f17"/>
                  </a:lnTo>
                  <a:cubicBezTo>
                    <a:pt x="f15" y="f18"/>
                    <a:pt x="f19" y="f5"/>
                    <a:pt x="f17" y="f5"/>
                  </a:cubicBezTo>
                  <a:cubicBezTo>
                    <a:pt x="f18" y="f5"/>
                    <a:pt x="f5" y="f18"/>
                    <a:pt x="f5" y="f17"/>
                  </a:cubicBezTo>
                  <a:lnTo>
                    <a:pt x="f5" y="f16"/>
                  </a:lnTo>
                  <a:cubicBezTo>
                    <a:pt x="f20" y="f21"/>
                    <a:pt x="f22" y="f23"/>
                    <a:pt x="f24" y="f25"/>
                  </a:cubicBezTo>
                  <a:lnTo>
                    <a:pt x="f24" y="f26"/>
                  </a:lnTo>
                  <a:lnTo>
                    <a:pt x="f27" y="f26"/>
                  </a:lnTo>
                  <a:lnTo>
                    <a:pt x="f27" y="f7"/>
                  </a:lnTo>
                  <a:lnTo>
                    <a:pt x="f28" y="f7"/>
                  </a:lnTo>
                  <a:lnTo>
                    <a:pt x="f28" y="f26"/>
                  </a:lnTo>
                  <a:lnTo>
                    <a:pt x="f10" y="f26"/>
                  </a:lnTo>
                  <a:lnTo>
                    <a:pt x="f10" y="f29"/>
                  </a:lnTo>
                  <a:lnTo>
                    <a:pt x="f8" y="f29"/>
                  </a:lnTo>
                  <a:cubicBezTo>
                    <a:pt x="f30" y="f29"/>
                    <a:pt x="f6" y="f31"/>
                    <a:pt x="f6" y="f32"/>
                  </a:cubicBezTo>
                  <a:cubicBezTo>
                    <a:pt x="f6" y="f33"/>
                    <a:pt x="f30" y="f9"/>
                    <a:pt x="f8" y="f9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100000">
                  <a:srgbClr val="FFFFFF"/>
                </a:gs>
              </a:gsLst>
              <a:lin ang="10800000"/>
            </a:gra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17" name="Freeform: Shape 29">
              <a:extLst>
                <a:ext uri="{FF2B5EF4-FFF2-40B4-BE49-F238E27FC236}">
                  <a16:creationId xmlns:a16="http://schemas.microsoft.com/office/drawing/2014/main" id="{E91D88E1-ED31-6D3D-4AA3-E5955C84A925}"/>
                </a:ext>
              </a:extLst>
            </p:cNvPr>
            <p:cNvSpPr/>
            <p:nvPr/>
          </p:nvSpPr>
          <p:spPr>
            <a:xfrm>
              <a:off x="1172343" y="3806967"/>
              <a:ext cx="236006" cy="170453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342900"/>
                <a:gd name="f7" fmla="val 247650"/>
                <a:gd name="f8" fmla="val 180975"/>
                <a:gd name="f9" fmla="val 19050"/>
                <a:gd name="f10" fmla="val 333375"/>
                <a:gd name="f11" fmla="val 338636"/>
                <a:gd name="f12" fmla="val 14786"/>
                <a:gd name="f13" fmla="val 9525"/>
                <a:gd name="f14" fmla="val 4264"/>
                <a:gd name="f15" fmla="val 161925"/>
                <a:gd name="f16" fmla="val 228600"/>
                <a:gd name="f17" fmla="val 95250"/>
                <a:gd name="f18" fmla="+- 0 0 -90"/>
                <a:gd name="f19" fmla="*/ f3 1 342900"/>
                <a:gd name="f20" fmla="*/ f4 1 247650"/>
                <a:gd name="f21" fmla="val f5"/>
                <a:gd name="f22" fmla="val f6"/>
                <a:gd name="f23" fmla="val f7"/>
                <a:gd name="f24" fmla="*/ f18 f0 1"/>
                <a:gd name="f25" fmla="+- f23 0 f21"/>
                <a:gd name="f26" fmla="+- f22 0 f21"/>
                <a:gd name="f27" fmla="*/ f24 1 f2"/>
                <a:gd name="f28" fmla="*/ f26 1 342900"/>
                <a:gd name="f29" fmla="*/ f25 1 247650"/>
                <a:gd name="f30" fmla="*/ 180975 f26 1"/>
                <a:gd name="f31" fmla="*/ 19050 f25 1"/>
                <a:gd name="f32" fmla="*/ 333375 f26 1"/>
                <a:gd name="f33" fmla="*/ 342900 f26 1"/>
                <a:gd name="f34" fmla="*/ 9525 f25 1"/>
                <a:gd name="f35" fmla="*/ 0 f25 1"/>
                <a:gd name="f36" fmla="*/ 9525 f26 1"/>
                <a:gd name="f37" fmla="*/ 0 f26 1"/>
                <a:gd name="f38" fmla="*/ 161925 f26 1"/>
                <a:gd name="f39" fmla="*/ 228600 f25 1"/>
                <a:gd name="f40" fmla="*/ 95250 f26 1"/>
                <a:gd name="f41" fmla="*/ 247650 f25 1"/>
                <a:gd name="f42" fmla="*/ 247650 f26 1"/>
                <a:gd name="f43" fmla="+- f27 0 f1"/>
                <a:gd name="f44" fmla="*/ f30 1 342900"/>
                <a:gd name="f45" fmla="*/ f31 1 247650"/>
                <a:gd name="f46" fmla="*/ f32 1 342900"/>
                <a:gd name="f47" fmla="*/ f33 1 342900"/>
                <a:gd name="f48" fmla="*/ f34 1 247650"/>
                <a:gd name="f49" fmla="*/ f35 1 247650"/>
                <a:gd name="f50" fmla="*/ f36 1 342900"/>
                <a:gd name="f51" fmla="*/ f37 1 342900"/>
                <a:gd name="f52" fmla="*/ f38 1 342900"/>
                <a:gd name="f53" fmla="*/ f39 1 247650"/>
                <a:gd name="f54" fmla="*/ f40 1 342900"/>
                <a:gd name="f55" fmla="*/ f41 1 247650"/>
                <a:gd name="f56" fmla="*/ f42 1 342900"/>
                <a:gd name="f57" fmla="*/ f21 1 f28"/>
                <a:gd name="f58" fmla="*/ f22 1 f28"/>
                <a:gd name="f59" fmla="*/ f21 1 f29"/>
                <a:gd name="f60" fmla="*/ f23 1 f29"/>
                <a:gd name="f61" fmla="*/ f44 1 f28"/>
                <a:gd name="f62" fmla="*/ f45 1 f29"/>
                <a:gd name="f63" fmla="*/ f46 1 f28"/>
                <a:gd name="f64" fmla="*/ f47 1 f28"/>
                <a:gd name="f65" fmla="*/ f48 1 f29"/>
                <a:gd name="f66" fmla="*/ f49 1 f29"/>
                <a:gd name="f67" fmla="*/ f50 1 f28"/>
                <a:gd name="f68" fmla="*/ f51 1 f28"/>
                <a:gd name="f69" fmla="*/ f52 1 f28"/>
                <a:gd name="f70" fmla="*/ f53 1 f29"/>
                <a:gd name="f71" fmla="*/ f54 1 f28"/>
                <a:gd name="f72" fmla="*/ f55 1 f29"/>
                <a:gd name="f73" fmla="*/ f56 1 f28"/>
                <a:gd name="f74" fmla="*/ f57 f19 1"/>
                <a:gd name="f75" fmla="*/ f58 f19 1"/>
                <a:gd name="f76" fmla="*/ f60 f20 1"/>
                <a:gd name="f77" fmla="*/ f59 f20 1"/>
                <a:gd name="f78" fmla="*/ f61 f19 1"/>
                <a:gd name="f79" fmla="*/ f62 f20 1"/>
                <a:gd name="f80" fmla="*/ f63 f19 1"/>
                <a:gd name="f81" fmla="*/ f64 f19 1"/>
                <a:gd name="f82" fmla="*/ f65 f20 1"/>
                <a:gd name="f83" fmla="*/ f66 f20 1"/>
                <a:gd name="f84" fmla="*/ f67 f19 1"/>
                <a:gd name="f85" fmla="*/ f68 f19 1"/>
                <a:gd name="f86" fmla="*/ f69 f19 1"/>
                <a:gd name="f87" fmla="*/ f70 f20 1"/>
                <a:gd name="f88" fmla="*/ f71 f19 1"/>
                <a:gd name="f89" fmla="*/ f72 f20 1"/>
                <a:gd name="f90" fmla="*/ f73 f1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43">
                  <a:pos x="f78" y="f79"/>
                </a:cxn>
                <a:cxn ang="f43">
                  <a:pos x="f80" y="f79"/>
                </a:cxn>
                <a:cxn ang="f43">
                  <a:pos x="f81" y="f82"/>
                </a:cxn>
                <a:cxn ang="f43">
                  <a:pos x="f80" y="f83"/>
                </a:cxn>
                <a:cxn ang="f43">
                  <a:pos x="f84" y="f83"/>
                </a:cxn>
                <a:cxn ang="f43">
                  <a:pos x="f85" y="f82"/>
                </a:cxn>
                <a:cxn ang="f43">
                  <a:pos x="f84" y="f79"/>
                </a:cxn>
                <a:cxn ang="f43">
                  <a:pos x="f86" y="f79"/>
                </a:cxn>
                <a:cxn ang="f43">
                  <a:pos x="f86" y="f87"/>
                </a:cxn>
                <a:cxn ang="f43">
                  <a:pos x="f88" y="f87"/>
                </a:cxn>
                <a:cxn ang="f43">
                  <a:pos x="f88" y="f89"/>
                </a:cxn>
                <a:cxn ang="f43">
                  <a:pos x="f90" y="f89"/>
                </a:cxn>
                <a:cxn ang="f43">
                  <a:pos x="f90" y="f87"/>
                </a:cxn>
                <a:cxn ang="f43">
                  <a:pos x="f78" y="f87"/>
                </a:cxn>
              </a:cxnLst>
              <a:rect l="f74" t="f77" r="f75" b="f76"/>
              <a:pathLst>
                <a:path w="342900" h="247650">
                  <a:moveTo>
                    <a:pt x="f8" y="f9"/>
                  </a:moveTo>
                  <a:lnTo>
                    <a:pt x="f10" y="f9"/>
                  </a:lnTo>
                  <a:cubicBezTo>
                    <a:pt x="f11" y="f9"/>
                    <a:pt x="f6" y="f12"/>
                    <a:pt x="f6" y="f13"/>
                  </a:cubicBezTo>
                  <a:cubicBezTo>
                    <a:pt x="f6" y="f14"/>
                    <a:pt x="f11" y="f5"/>
                    <a:pt x="f10" y="f5"/>
                  </a:cubicBezTo>
                  <a:lnTo>
                    <a:pt x="f13" y="f5"/>
                  </a:lnTo>
                  <a:cubicBezTo>
                    <a:pt x="f14" y="f5"/>
                    <a:pt x="f5" y="f14"/>
                    <a:pt x="f5" y="f13"/>
                  </a:cubicBezTo>
                  <a:cubicBezTo>
                    <a:pt x="f5" y="f12"/>
                    <a:pt x="f14" y="f9"/>
                    <a:pt x="f13" y="f9"/>
                  </a:cubicBezTo>
                  <a:lnTo>
                    <a:pt x="f15" y="f9"/>
                  </a:lnTo>
                  <a:lnTo>
                    <a:pt x="f15" y="f16"/>
                  </a:lnTo>
                  <a:lnTo>
                    <a:pt x="f17" y="f16"/>
                  </a:lnTo>
                  <a:lnTo>
                    <a:pt x="f17" y="f7"/>
                  </a:lnTo>
                  <a:lnTo>
                    <a:pt x="f7" y="f7"/>
                  </a:lnTo>
                  <a:lnTo>
                    <a:pt x="f7" y="f16"/>
                  </a:lnTo>
                  <a:lnTo>
                    <a:pt x="f8" y="f16"/>
                  </a:ln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100000">
                  <a:srgbClr val="FFFFFF"/>
                </a:gs>
              </a:gsLst>
              <a:lin ang="10800000"/>
            </a:gra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18" name="Freeform: Shape 30">
              <a:extLst>
                <a:ext uri="{FF2B5EF4-FFF2-40B4-BE49-F238E27FC236}">
                  <a16:creationId xmlns:a16="http://schemas.microsoft.com/office/drawing/2014/main" id="{324074C0-3C28-3B38-1FB1-F8D910540916}"/>
                </a:ext>
              </a:extLst>
            </p:cNvPr>
            <p:cNvSpPr/>
            <p:nvPr/>
          </p:nvSpPr>
          <p:spPr>
            <a:xfrm>
              <a:off x="1350751" y="3717548"/>
              <a:ext cx="149385" cy="25455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217039"/>
                <a:gd name="f7" fmla="val 369844"/>
                <a:gd name="f8" fmla="val 217030"/>
                <a:gd name="f9" fmla="val 181821"/>
                <a:gd name="f10" fmla="val 55406"/>
                <a:gd name="f11" fmla="val 217554"/>
                <a:gd name="f12" fmla="val 27459"/>
                <a:gd name="f13" fmla="val 196841"/>
                <a:gd name="f14" fmla="val 3652"/>
                <a:gd name="f15" fmla="val 169091"/>
                <a:gd name="f16" fmla="val 303"/>
                <a:gd name="f17" fmla="val 154149"/>
                <a:gd name="f18" fmla="val -1298"/>
                <a:gd name="f19" fmla="val 139226"/>
                <a:gd name="f20" fmla="val 3487"/>
                <a:gd name="f21" fmla="val 128000"/>
                <a:gd name="f22" fmla="val 13477"/>
                <a:gd name="f23" fmla="val 124285"/>
                <a:gd name="f24" fmla="val 16829"/>
                <a:gd name="f25" fmla="val 119670"/>
                <a:gd name="f26" fmla="val 21153"/>
                <a:gd name="f27" fmla="val 114838"/>
                <a:gd name="f28" fmla="val 25238"/>
                <a:gd name="f29" fmla="val 109807"/>
                <a:gd name="f30" fmla="val 29069"/>
                <a:gd name="f31" fmla="val 83032"/>
                <a:gd name="f32" fmla="val 48710"/>
                <a:gd name="f33" fmla="val 31597"/>
                <a:gd name="f34" fmla="val 14143"/>
                <a:gd name="f35" fmla="val 48713"/>
                <a:gd name="f36" fmla="val -4"/>
                <a:gd name="f37" fmla="val 62867"/>
                <a:gd name="f38" fmla="val 80320"/>
                <a:gd name="f39" fmla="val 1"/>
                <a:gd name="f40" fmla="val 81394"/>
                <a:gd name="f41" fmla="val 55"/>
                <a:gd name="f42" fmla="val 82465"/>
                <a:gd name="f43" fmla="val 165"/>
                <a:gd name="f44" fmla="val 83533"/>
                <a:gd name="f45" fmla="val 2297"/>
                <a:gd name="f46" fmla="val 99906"/>
                <a:gd name="f47" fmla="val 16344"/>
                <a:gd name="f48" fmla="val 112095"/>
                <a:gd name="f49" fmla="val 32855"/>
                <a:gd name="f50" fmla="val 111898"/>
                <a:gd name="f51" fmla="val 93395"/>
                <a:gd name="f52" fmla="val 99391"/>
                <a:gd name="f53" fmla="val 111916"/>
                <a:gd name="f54" fmla="val 105270"/>
                <a:gd name="f55" fmla="val 110235"/>
                <a:gd name="f56" fmla="val 110350"/>
                <a:gd name="f57" fmla="val 107050"/>
                <a:gd name="f58" fmla="val 172087"/>
                <a:gd name="f59" fmla="val 44885"/>
                <a:gd name="f60" fmla="val 27442"/>
                <a:gd name="f61" fmla="val 172108"/>
                <a:gd name="f62" fmla="val 13307"/>
                <a:gd name="f63" fmla="val 186239"/>
                <a:gd name="f64" fmla="val 13281"/>
                <a:gd name="f65" fmla="val 203681"/>
                <a:gd name="f66" fmla="val 338260"/>
                <a:gd name="f67" fmla="val 13275"/>
                <a:gd name="f68" fmla="val 355698"/>
                <a:gd name="f69" fmla="val 27408"/>
                <a:gd name="f70" fmla="val 369840"/>
                <a:gd name="f71" fmla="val 44847"/>
                <a:gd name="f72" fmla="val 369845"/>
                <a:gd name="f73" fmla="val 44878"/>
                <a:gd name="f74" fmla="val 44910"/>
                <a:gd name="f75" fmla="val 44942"/>
                <a:gd name="f76" fmla="val 45990"/>
                <a:gd name="f77" fmla="val 47037"/>
                <a:gd name="f78" fmla="val 48104"/>
                <a:gd name="f79" fmla="val 369693"/>
                <a:gd name="f80" fmla="val 64479"/>
                <a:gd name="f81" fmla="val 367564"/>
                <a:gd name="f82" fmla="val 76666"/>
                <a:gd name="f83" fmla="val 353513"/>
                <a:gd name="f84" fmla="val 76460"/>
                <a:gd name="f85" fmla="val 337003"/>
                <a:gd name="f86" fmla="val 235495"/>
                <a:gd name="f87" fmla="val 163395"/>
                <a:gd name="f88" fmla="val 193012"/>
                <a:gd name="f89" fmla="val 235447"/>
                <a:gd name="f90" fmla="val 217004"/>
                <a:gd name="f91" fmla="val 211438"/>
                <a:gd name="f92" fmla="val 100825"/>
                <a:gd name="f93" fmla="val 90439"/>
                <a:gd name="f94" fmla="val 98653"/>
                <a:gd name="f95" fmla="val 91997"/>
                <a:gd name="f96" fmla="val 96049"/>
                <a:gd name="f97" fmla="val 92839"/>
                <a:gd name="f98" fmla="val 93376"/>
                <a:gd name="f99" fmla="val 92848"/>
                <a:gd name="f100" fmla="val 32893"/>
                <a:gd name="f101" fmla="val 26140"/>
                <a:gd name="f102" fmla="val 93115"/>
                <a:gd name="f103" fmla="val 20249"/>
                <a:gd name="f104" fmla="val 88306"/>
                <a:gd name="f105" fmla="val 19158"/>
                <a:gd name="f106" fmla="val 81637"/>
                <a:gd name="f107" fmla="val 18421"/>
                <a:gd name="f108" fmla="val 74749"/>
                <a:gd name="f109" fmla="val 23409"/>
                <a:gd name="f110" fmla="val 68567"/>
                <a:gd name="f111" fmla="val 30297"/>
                <a:gd name="f112" fmla="val 67831"/>
                <a:gd name="f113" fmla="val 30742"/>
                <a:gd name="f114" fmla="val 67783"/>
                <a:gd name="f115" fmla="val 31189"/>
                <a:gd name="f116" fmla="val 67760"/>
                <a:gd name="f117" fmla="val 31635"/>
                <a:gd name="f118" fmla="val 89300"/>
                <a:gd name="f119" fmla="val 121113"/>
                <a:gd name="f120" fmla="val 44433"/>
                <a:gd name="f121" fmla="val 126666"/>
                <a:gd name="f122" fmla="val 40219"/>
                <a:gd name="f123" fmla="val 131998"/>
                <a:gd name="f124" fmla="val 35720"/>
                <a:gd name="f125" fmla="val 137087"/>
                <a:gd name="f126" fmla="val 30955"/>
                <a:gd name="f127" fmla="val 140725"/>
                <a:gd name="f128" fmla="val 27688"/>
                <a:gd name="f129" fmla="val 147865"/>
                <a:gd name="f130" fmla="val 21293"/>
                <a:gd name="f131" fmla="val 157377"/>
                <a:gd name="f132" fmla="val 18216"/>
                <a:gd name="f133" fmla="val 166909"/>
                <a:gd name="f134" fmla="val 19220"/>
                <a:gd name="f135" fmla="val 184975"/>
                <a:gd name="f136" fmla="val 21470"/>
                <a:gd name="f137" fmla="val 198403"/>
                <a:gd name="f138" fmla="val 37034"/>
                <a:gd name="f139" fmla="val 197980"/>
                <a:gd name="f140" fmla="val 55234"/>
                <a:gd name="f141" fmla="val 197959"/>
                <a:gd name="f142" fmla="val 200931"/>
                <a:gd name="f143" fmla="val 182476"/>
                <a:gd name="f144" fmla="val 216418"/>
                <a:gd name="f145" fmla="val 163366"/>
                <a:gd name="f146" fmla="val 216445"/>
                <a:gd name="f147" fmla="val 57410"/>
                <a:gd name="f148" fmla="val 57699"/>
                <a:gd name="f149" fmla="val 343762"/>
                <a:gd name="f150" fmla="val 52879"/>
                <a:gd name="f151" fmla="val 349666"/>
                <a:gd name="f152" fmla="val 46199"/>
                <a:gd name="f153" fmla="val 350738"/>
                <a:gd name="f154" fmla="val 42647"/>
                <a:gd name="f155" fmla="val 351147"/>
                <a:gd name="f156" fmla="val 39093"/>
                <a:gd name="f157" fmla="val 349989"/>
                <a:gd name="f158" fmla="val 36465"/>
                <a:gd name="f159" fmla="val 347566"/>
                <a:gd name="f160" fmla="val 33821"/>
                <a:gd name="f161" fmla="val 345196"/>
                <a:gd name="f162" fmla="val 32316"/>
                <a:gd name="f163" fmla="val 341810"/>
                <a:gd name="f164" fmla="val 32331"/>
                <a:gd name="f165" fmla="val 203634"/>
                <a:gd name="f166" fmla="val 32341"/>
                <a:gd name="f167" fmla="val 196706"/>
                <a:gd name="f168" fmla="val 37957"/>
                <a:gd name="f169" fmla="val 191095"/>
                <a:gd name="f170" fmla="val 191089"/>
                <a:gd name="f171" fmla="val 129400"/>
                <a:gd name="f172" fmla="val 92982"/>
                <a:gd name="f173" fmla="val 143688"/>
                <a:gd name="f174" fmla="val 82504"/>
                <a:gd name="f175" fmla="val 147922"/>
                <a:gd name="f176" fmla="val 79379"/>
                <a:gd name="f177" fmla="val 148822"/>
                <a:gd name="f178" fmla="val 73414"/>
                <a:gd name="f179" fmla="val 145697"/>
                <a:gd name="f180" fmla="val 69179"/>
                <a:gd name="f181" fmla="val 142572"/>
                <a:gd name="f182" fmla="val 64944"/>
                <a:gd name="f183" fmla="val 136607"/>
                <a:gd name="f184" fmla="val 64044"/>
                <a:gd name="f185" fmla="val 132372"/>
                <a:gd name="f186" fmla="val 67169"/>
                <a:gd name="f187" fmla="+- 0 0 -90"/>
                <a:gd name="f188" fmla="*/ f3 1 217039"/>
                <a:gd name="f189" fmla="*/ f4 1 369844"/>
                <a:gd name="f190" fmla="val f5"/>
                <a:gd name="f191" fmla="val f6"/>
                <a:gd name="f192" fmla="val f7"/>
                <a:gd name="f193" fmla="*/ f187 f0 1"/>
                <a:gd name="f194" fmla="+- f192 0 f190"/>
                <a:gd name="f195" fmla="+- f191 0 f190"/>
                <a:gd name="f196" fmla="*/ f193 1 f2"/>
                <a:gd name="f197" fmla="*/ f195 1 217039"/>
                <a:gd name="f198" fmla="*/ f194 1 369844"/>
                <a:gd name="f199" fmla="*/ 217030 f195 1"/>
                <a:gd name="f200" fmla="*/ 181821 f194 1"/>
                <a:gd name="f201" fmla="*/ 55406 f194 1"/>
                <a:gd name="f202" fmla="*/ 169091 f195 1"/>
                <a:gd name="f203" fmla="*/ 303 f194 1"/>
                <a:gd name="f204" fmla="*/ 128000 f195 1"/>
                <a:gd name="f205" fmla="*/ 13477 f194 1"/>
                <a:gd name="f206" fmla="*/ 124285 f195 1"/>
                <a:gd name="f207" fmla="*/ 16829 f194 1"/>
                <a:gd name="f208" fmla="*/ 109807 f195 1"/>
                <a:gd name="f209" fmla="*/ 29069 f194 1"/>
                <a:gd name="f210" fmla="*/ 83032 f195 1"/>
                <a:gd name="f211" fmla="*/ 48710 f194 1"/>
                <a:gd name="f212" fmla="*/ 31597 f195 1"/>
                <a:gd name="f213" fmla="*/ 0 f195 1"/>
                <a:gd name="f214" fmla="*/ 80320 f194 1"/>
                <a:gd name="f215" fmla="*/ 165 f195 1"/>
                <a:gd name="f216" fmla="*/ 83533 f194 1"/>
                <a:gd name="f217" fmla="*/ 32855 f195 1"/>
                <a:gd name="f218" fmla="*/ 111898 f194 1"/>
                <a:gd name="f219" fmla="*/ 93395 f195 1"/>
                <a:gd name="f220" fmla="*/ 110350 f195 1"/>
                <a:gd name="f221" fmla="*/ 107050 f194 1"/>
                <a:gd name="f222" fmla="*/ 172087 f194 1"/>
                <a:gd name="f223" fmla="*/ 44885 f195 1"/>
                <a:gd name="f224" fmla="*/ 13281 f195 1"/>
                <a:gd name="f225" fmla="*/ 203681 f194 1"/>
                <a:gd name="f226" fmla="*/ 338260 f194 1"/>
                <a:gd name="f227" fmla="*/ 44847 f195 1"/>
                <a:gd name="f228" fmla="*/ 369845 f194 1"/>
                <a:gd name="f229" fmla="*/ 44942 f195 1"/>
                <a:gd name="f230" fmla="*/ 48104 f195 1"/>
                <a:gd name="f231" fmla="*/ 369693 f194 1"/>
                <a:gd name="f232" fmla="*/ 76460 f195 1"/>
                <a:gd name="f233" fmla="*/ 337003 f194 1"/>
                <a:gd name="f234" fmla="*/ 235495 f194 1"/>
                <a:gd name="f235" fmla="*/ 163395 f195 1"/>
                <a:gd name="f236" fmla="*/ 100825 f195 1"/>
                <a:gd name="f237" fmla="*/ 90439 f194 1"/>
                <a:gd name="f238" fmla="*/ 93376 f195 1"/>
                <a:gd name="f239" fmla="*/ 92848 f194 1"/>
                <a:gd name="f240" fmla="*/ 32893 f195 1"/>
                <a:gd name="f241" fmla="*/ 19158 f195 1"/>
                <a:gd name="f242" fmla="*/ 81637 f194 1"/>
                <a:gd name="f243" fmla="*/ 30297 f195 1"/>
                <a:gd name="f244" fmla="*/ 67831 f194 1"/>
                <a:gd name="f245" fmla="*/ 31635 f195 1"/>
                <a:gd name="f246" fmla="*/ 67760 f194 1"/>
                <a:gd name="f247" fmla="*/ 89300 f195 1"/>
                <a:gd name="f248" fmla="*/ 121113 f195 1"/>
                <a:gd name="f249" fmla="*/ 44433 f194 1"/>
                <a:gd name="f250" fmla="*/ 137087 f195 1"/>
                <a:gd name="f251" fmla="*/ 30955 f194 1"/>
                <a:gd name="f252" fmla="*/ 140725 f195 1"/>
                <a:gd name="f253" fmla="*/ 27688 f194 1"/>
                <a:gd name="f254" fmla="*/ 166909 f195 1"/>
                <a:gd name="f255" fmla="*/ 19220 f194 1"/>
                <a:gd name="f256" fmla="*/ 197980 f195 1"/>
                <a:gd name="f257" fmla="*/ 55234 f194 1"/>
                <a:gd name="f258" fmla="*/ 163366 f195 1"/>
                <a:gd name="f259" fmla="*/ 216445 f194 1"/>
                <a:gd name="f260" fmla="*/ 57410 f195 1"/>
                <a:gd name="f261" fmla="*/ 46199 f195 1"/>
                <a:gd name="f262" fmla="*/ 350738 f194 1"/>
                <a:gd name="f263" fmla="*/ 36465 f195 1"/>
                <a:gd name="f264" fmla="*/ 347566 f194 1"/>
                <a:gd name="f265" fmla="*/ 32331 f195 1"/>
                <a:gd name="f266" fmla="*/ 203634 f194 1"/>
                <a:gd name="f267" fmla="*/ 191089 f194 1"/>
                <a:gd name="f268" fmla="*/ 129400 f195 1"/>
                <a:gd name="f269" fmla="*/ 92982 f194 1"/>
                <a:gd name="f270" fmla="*/ 143688 f195 1"/>
                <a:gd name="f271" fmla="*/ 82504 f194 1"/>
                <a:gd name="f272" fmla="*/ 145697 f195 1"/>
                <a:gd name="f273" fmla="*/ 69179 f194 1"/>
                <a:gd name="f274" fmla="*/ 132372 f195 1"/>
                <a:gd name="f275" fmla="*/ 67169 f194 1"/>
                <a:gd name="f276" fmla="+- f196 0 f1"/>
                <a:gd name="f277" fmla="*/ f199 1 217039"/>
                <a:gd name="f278" fmla="*/ f200 1 369844"/>
                <a:gd name="f279" fmla="*/ f201 1 369844"/>
                <a:gd name="f280" fmla="*/ f202 1 217039"/>
                <a:gd name="f281" fmla="*/ f203 1 369844"/>
                <a:gd name="f282" fmla="*/ f204 1 217039"/>
                <a:gd name="f283" fmla="*/ f205 1 369844"/>
                <a:gd name="f284" fmla="*/ f206 1 217039"/>
                <a:gd name="f285" fmla="*/ f207 1 369844"/>
                <a:gd name="f286" fmla="*/ f208 1 217039"/>
                <a:gd name="f287" fmla="*/ f209 1 369844"/>
                <a:gd name="f288" fmla="*/ f210 1 217039"/>
                <a:gd name="f289" fmla="*/ f211 1 369844"/>
                <a:gd name="f290" fmla="*/ f212 1 217039"/>
                <a:gd name="f291" fmla="*/ f213 1 217039"/>
                <a:gd name="f292" fmla="*/ f214 1 369844"/>
                <a:gd name="f293" fmla="*/ f215 1 217039"/>
                <a:gd name="f294" fmla="*/ f216 1 369844"/>
                <a:gd name="f295" fmla="*/ f217 1 217039"/>
                <a:gd name="f296" fmla="*/ f218 1 369844"/>
                <a:gd name="f297" fmla="*/ f219 1 217039"/>
                <a:gd name="f298" fmla="*/ f220 1 217039"/>
                <a:gd name="f299" fmla="*/ f221 1 369844"/>
                <a:gd name="f300" fmla="*/ f222 1 369844"/>
                <a:gd name="f301" fmla="*/ f223 1 217039"/>
                <a:gd name="f302" fmla="*/ f224 1 217039"/>
                <a:gd name="f303" fmla="*/ f225 1 369844"/>
                <a:gd name="f304" fmla="*/ f226 1 369844"/>
                <a:gd name="f305" fmla="*/ f227 1 217039"/>
                <a:gd name="f306" fmla="*/ f228 1 369844"/>
                <a:gd name="f307" fmla="*/ f229 1 217039"/>
                <a:gd name="f308" fmla="*/ f230 1 217039"/>
                <a:gd name="f309" fmla="*/ f231 1 369844"/>
                <a:gd name="f310" fmla="*/ f232 1 217039"/>
                <a:gd name="f311" fmla="*/ f233 1 369844"/>
                <a:gd name="f312" fmla="*/ f234 1 369844"/>
                <a:gd name="f313" fmla="*/ f235 1 217039"/>
                <a:gd name="f314" fmla="*/ f236 1 217039"/>
                <a:gd name="f315" fmla="*/ f237 1 369844"/>
                <a:gd name="f316" fmla="*/ f238 1 217039"/>
                <a:gd name="f317" fmla="*/ f239 1 369844"/>
                <a:gd name="f318" fmla="*/ f240 1 217039"/>
                <a:gd name="f319" fmla="*/ f241 1 217039"/>
                <a:gd name="f320" fmla="*/ f242 1 369844"/>
                <a:gd name="f321" fmla="*/ f243 1 217039"/>
                <a:gd name="f322" fmla="*/ f244 1 369844"/>
                <a:gd name="f323" fmla="*/ f245 1 217039"/>
                <a:gd name="f324" fmla="*/ f246 1 369844"/>
                <a:gd name="f325" fmla="*/ f247 1 217039"/>
                <a:gd name="f326" fmla="*/ f248 1 217039"/>
                <a:gd name="f327" fmla="*/ f249 1 369844"/>
                <a:gd name="f328" fmla="*/ f250 1 217039"/>
                <a:gd name="f329" fmla="*/ f251 1 369844"/>
                <a:gd name="f330" fmla="*/ f252 1 217039"/>
                <a:gd name="f331" fmla="*/ f253 1 369844"/>
                <a:gd name="f332" fmla="*/ f254 1 217039"/>
                <a:gd name="f333" fmla="*/ f255 1 369844"/>
                <a:gd name="f334" fmla="*/ f256 1 217039"/>
                <a:gd name="f335" fmla="*/ f257 1 369844"/>
                <a:gd name="f336" fmla="*/ f258 1 217039"/>
                <a:gd name="f337" fmla="*/ f259 1 369844"/>
                <a:gd name="f338" fmla="*/ f260 1 217039"/>
                <a:gd name="f339" fmla="*/ f261 1 217039"/>
                <a:gd name="f340" fmla="*/ f262 1 369844"/>
                <a:gd name="f341" fmla="*/ f263 1 217039"/>
                <a:gd name="f342" fmla="*/ f264 1 369844"/>
                <a:gd name="f343" fmla="*/ f265 1 217039"/>
                <a:gd name="f344" fmla="*/ f266 1 369844"/>
                <a:gd name="f345" fmla="*/ f267 1 369844"/>
                <a:gd name="f346" fmla="*/ f268 1 217039"/>
                <a:gd name="f347" fmla="*/ f269 1 369844"/>
                <a:gd name="f348" fmla="*/ f270 1 217039"/>
                <a:gd name="f349" fmla="*/ f271 1 369844"/>
                <a:gd name="f350" fmla="*/ f272 1 217039"/>
                <a:gd name="f351" fmla="*/ f273 1 369844"/>
                <a:gd name="f352" fmla="*/ f274 1 217039"/>
                <a:gd name="f353" fmla="*/ f275 1 369844"/>
                <a:gd name="f354" fmla="*/ f190 1 f197"/>
                <a:gd name="f355" fmla="*/ f191 1 f197"/>
                <a:gd name="f356" fmla="*/ f190 1 f198"/>
                <a:gd name="f357" fmla="*/ f192 1 f198"/>
                <a:gd name="f358" fmla="*/ f277 1 f197"/>
                <a:gd name="f359" fmla="*/ f278 1 f198"/>
                <a:gd name="f360" fmla="*/ f279 1 f198"/>
                <a:gd name="f361" fmla="*/ f280 1 f197"/>
                <a:gd name="f362" fmla="*/ f281 1 f198"/>
                <a:gd name="f363" fmla="*/ f282 1 f197"/>
                <a:gd name="f364" fmla="*/ f283 1 f198"/>
                <a:gd name="f365" fmla="*/ f284 1 f197"/>
                <a:gd name="f366" fmla="*/ f285 1 f198"/>
                <a:gd name="f367" fmla="*/ f286 1 f197"/>
                <a:gd name="f368" fmla="*/ f287 1 f198"/>
                <a:gd name="f369" fmla="*/ f288 1 f197"/>
                <a:gd name="f370" fmla="*/ f289 1 f198"/>
                <a:gd name="f371" fmla="*/ f290 1 f197"/>
                <a:gd name="f372" fmla="*/ f291 1 f197"/>
                <a:gd name="f373" fmla="*/ f292 1 f198"/>
                <a:gd name="f374" fmla="*/ f293 1 f197"/>
                <a:gd name="f375" fmla="*/ f294 1 f198"/>
                <a:gd name="f376" fmla="*/ f295 1 f197"/>
                <a:gd name="f377" fmla="*/ f296 1 f198"/>
                <a:gd name="f378" fmla="*/ f297 1 f197"/>
                <a:gd name="f379" fmla="*/ f298 1 f197"/>
                <a:gd name="f380" fmla="*/ f299 1 f198"/>
                <a:gd name="f381" fmla="*/ f300 1 f198"/>
                <a:gd name="f382" fmla="*/ f301 1 f197"/>
                <a:gd name="f383" fmla="*/ f302 1 f197"/>
                <a:gd name="f384" fmla="*/ f303 1 f198"/>
                <a:gd name="f385" fmla="*/ f304 1 f198"/>
                <a:gd name="f386" fmla="*/ f305 1 f197"/>
                <a:gd name="f387" fmla="*/ f306 1 f198"/>
                <a:gd name="f388" fmla="*/ f307 1 f197"/>
                <a:gd name="f389" fmla="*/ f308 1 f197"/>
                <a:gd name="f390" fmla="*/ f309 1 f198"/>
                <a:gd name="f391" fmla="*/ f310 1 f197"/>
                <a:gd name="f392" fmla="*/ f311 1 f198"/>
                <a:gd name="f393" fmla="*/ f312 1 f198"/>
                <a:gd name="f394" fmla="*/ f313 1 f197"/>
                <a:gd name="f395" fmla="*/ f314 1 f197"/>
                <a:gd name="f396" fmla="*/ f315 1 f198"/>
                <a:gd name="f397" fmla="*/ f316 1 f197"/>
                <a:gd name="f398" fmla="*/ f317 1 f198"/>
                <a:gd name="f399" fmla="*/ f318 1 f197"/>
                <a:gd name="f400" fmla="*/ f319 1 f197"/>
                <a:gd name="f401" fmla="*/ f320 1 f198"/>
                <a:gd name="f402" fmla="*/ f321 1 f197"/>
                <a:gd name="f403" fmla="*/ f322 1 f198"/>
                <a:gd name="f404" fmla="*/ f323 1 f197"/>
                <a:gd name="f405" fmla="*/ f324 1 f198"/>
                <a:gd name="f406" fmla="*/ f325 1 f197"/>
                <a:gd name="f407" fmla="*/ f326 1 f197"/>
                <a:gd name="f408" fmla="*/ f327 1 f198"/>
                <a:gd name="f409" fmla="*/ f328 1 f197"/>
                <a:gd name="f410" fmla="*/ f329 1 f198"/>
                <a:gd name="f411" fmla="*/ f330 1 f197"/>
                <a:gd name="f412" fmla="*/ f331 1 f198"/>
                <a:gd name="f413" fmla="*/ f332 1 f197"/>
                <a:gd name="f414" fmla="*/ f333 1 f198"/>
                <a:gd name="f415" fmla="*/ f334 1 f197"/>
                <a:gd name="f416" fmla="*/ f335 1 f198"/>
                <a:gd name="f417" fmla="*/ f336 1 f197"/>
                <a:gd name="f418" fmla="*/ f337 1 f198"/>
                <a:gd name="f419" fmla="*/ f338 1 f197"/>
                <a:gd name="f420" fmla="*/ f339 1 f197"/>
                <a:gd name="f421" fmla="*/ f340 1 f198"/>
                <a:gd name="f422" fmla="*/ f341 1 f197"/>
                <a:gd name="f423" fmla="*/ f342 1 f198"/>
                <a:gd name="f424" fmla="*/ f343 1 f197"/>
                <a:gd name="f425" fmla="*/ f344 1 f198"/>
                <a:gd name="f426" fmla="*/ f345 1 f198"/>
                <a:gd name="f427" fmla="*/ f346 1 f197"/>
                <a:gd name="f428" fmla="*/ f347 1 f198"/>
                <a:gd name="f429" fmla="*/ f348 1 f197"/>
                <a:gd name="f430" fmla="*/ f349 1 f198"/>
                <a:gd name="f431" fmla="*/ f350 1 f197"/>
                <a:gd name="f432" fmla="*/ f351 1 f198"/>
                <a:gd name="f433" fmla="*/ f352 1 f197"/>
                <a:gd name="f434" fmla="*/ f353 1 f198"/>
                <a:gd name="f435" fmla="*/ f354 f188 1"/>
                <a:gd name="f436" fmla="*/ f355 f188 1"/>
                <a:gd name="f437" fmla="*/ f357 f189 1"/>
                <a:gd name="f438" fmla="*/ f356 f189 1"/>
                <a:gd name="f439" fmla="*/ f358 f188 1"/>
                <a:gd name="f440" fmla="*/ f359 f189 1"/>
                <a:gd name="f441" fmla="*/ f360 f189 1"/>
                <a:gd name="f442" fmla="*/ f361 f188 1"/>
                <a:gd name="f443" fmla="*/ f362 f189 1"/>
                <a:gd name="f444" fmla="*/ f363 f188 1"/>
                <a:gd name="f445" fmla="*/ f364 f189 1"/>
                <a:gd name="f446" fmla="*/ f365 f188 1"/>
                <a:gd name="f447" fmla="*/ f366 f189 1"/>
                <a:gd name="f448" fmla="*/ f367 f188 1"/>
                <a:gd name="f449" fmla="*/ f368 f189 1"/>
                <a:gd name="f450" fmla="*/ f369 f188 1"/>
                <a:gd name="f451" fmla="*/ f370 f189 1"/>
                <a:gd name="f452" fmla="*/ f371 f188 1"/>
                <a:gd name="f453" fmla="*/ f372 f188 1"/>
                <a:gd name="f454" fmla="*/ f373 f189 1"/>
                <a:gd name="f455" fmla="*/ f374 f188 1"/>
                <a:gd name="f456" fmla="*/ f375 f189 1"/>
                <a:gd name="f457" fmla="*/ f376 f188 1"/>
                <a:gd name="f458" fmla="*/ f377 f189 1"/>
                <a:gd name="f459" fmla="*/ f378 f188 1"/>
                <a:gd name="f460" fmla="*/ f379 f188 1"/>
                <a:gd name="f461" fmla="*/ f380 f189 1"/>
                <a:gd name="f462" fmla="*/ f381 f189 1"/>
                <a:gd name="f463" fmla="*/ f382 f188 1"/>
                <a:gd name="f464" fmla="*/ f383 f188 1"/>
                <a:gd name="f465" fmla="*/ f384 f189 1"/>
                <a:gd name="f466" fmla="*/ f385 f189 1"/>
                <a:gd name="f467" fmla="*/ f386 f188 1"/>
                <a:gd name="f468" fmla="*/ f387 f189 1"/>
                <a:gd name="f469" fmla="*/ f388 f188 1"/>
                <a:gd name="f470" fmla="*/ f389 f188 1"/>
                <a:gd name="f471" fmla="*/ f390 f189 1"/>
                <a:gd name="f472" fmla="*/ f391 f188 1"/>
                <a:gd name="f473" fmla="*/ f392 f189 1"/>
                <a:gd name="f474" fmla="*/ f393 f189 1"/>
                <a:gd name="f475" fmla="*/ f394 f188 1"/>
                <a:gd name="f476" fmla="*/ f395 f188 1"/>
                <a:gd name="f477" fmla="*/ f396 f189 1"/>
                <a:gd name="f478" fmla="*/ f397 f188 1"/>
                <a:gd name="f479" fmla="*/ f398 f189 1"/>
                <a:gd name="f480" fmla="*/ f399 f188 1"/>
                <a:gd name="f481" fmla="*/ f400 f188 1"/>
                <a:gd name="f482" fmla="*/ f401 f189 1"/>
                <a:gd name="f483" fmla="*/ f402 f188 1"/>
                <a:gd name="f484" fmla="*/ f403 f189 1"/>
                <a:gd name="f485" fmla="*/ f404 f188 1"/>
                <a:gd name="f486" fmla="*/ f405 f189 1"/>
                <a:gd name="f487" fmla="*/ f406 f188 1"/>
                <a:gd name="f488" fmla="*/ f407 f188 1"/>
                <a:gd name="f489" fmla="*/ f408 f189 1"/>
                <a:gd name="f490" fmla="*/ f409 f188 1"/>
                <a:gd name="f491" fmla="*/ f410 f189 1"/>
                <a:gd name="f492" fmla="*/ f411 f188 1"/>
                <a:gd name="f493" fmla="*/ f412 f189 1"/>
                <a:gd name="f494" fmla="*/ f413 f188 1"/>
                <a:gd name="f495" fmla="*/ f414 f189 1"/>
                <a:gd name="f496" fmla="*/ f415 f188 1"/>
                <a:gd name="f497" fmla="*/ f416 f189 1"/>
                <a:gd name="f498" fmla="*/ f417 f188 1"/>
                <a:gd name="f499" fmla="*/ f418 f189 1"/>
                <a:gd name="f500" fmla="*/ f419 f188 1"/>
                <a:gd name="f501" fmla="*/ f420 f188 1"/>
                <a:gd name="f502" fmla="*/ f421 f189 1"/>
                <a:gd name="f503" fmla="*/ f422 f188 1"/>
                <a:gd name="f504" fmla="*/ f423 f189 1"/>
                <a:gd name="f505" fmla="*/ f424 f188 1"/>
                <a:gd name="f506" fmla="*/ f425 f189 1"/>
                <a:gd name="f507" fmla="*/ f426 f189 1"/>
                <a:gd name="f508" fmla="*/ f427 f188 1"/>
                <a:gd name="f509" fmla="*/ f428 f189 1"/>
                <a:gd name="f510" fmla="*/ f429 f188 1"/>
                <a:gd name="f511" fmla="*/ f430 f189 1"/>
                <a:gd name="f512" fmla="*/ f431 f188 1"/>
                <a:gd name="f513" fmla="*/ f432 f189 1"/>
                <a:gd name="f514" fmla="*/ f433 f188 1"/>
                <a:gd name="f515" fmla="*/ f434 f18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76">
                  <a:pos x="f439" y="f440"/>
                </a:cxn>
                <a:cxn ang="f276">
                  <a:pos x="f439" y="f441"/>
                </a:cxn>
                <a:cxn ang="f276">
                  <a:pos x="f442" y="f443"/>
                </a:cxn>
                <a:cxn ang="f276">
                  <a:pos x="f444" y="f445"/>
                </a:cxn>
                <a:cxn ang="f276">
                  <a:pos x="f446" y="f447"/>
                </a:cxn>
                <a:cxn ang="f276">
                  <a:pos x="f448" y="f449"/>
                </a:cxn>
                <a:cxn ang="f276">
                  <a:pos x="f450" y="f451"/>
                </a:cxn>
                <a:cxn ang="f276">
                  <a:pos x="f452" y="f451"/>
                </a:cxn>
                <a:cxn ang="f276">
                  <a:pos x="f453" y="f454"/>
                </a:cxn>
                <a:cxn ang="f276">
                  <a:pos x="f455" y="f456"/>
                </a:cxn>
                <a:cxn ang="f276">
                  <a:pos x="f457" y="f458"/>
                </a:cxn>
                <a:cxn ang="f276">
                  <a:pos x="f459" y="f458"/>
                </a:cxn>
                <a:cxn ang="f276">
                  <a:pos x="f460" y="f461"/>
                </a:cxn>
                <a:cxn ang="f276">
                  <a:pos x="f460" y="f462"/>
                </a:cxn>
                <a:cxn ang="f276">
                  <a:pos x="f463" y="f462"/>
                </a:cxn>
                <a:cxn ang="f276">
                  <a:pos x="f464" y="f465"/>
                </a:cxn>
                <a:cxn ang="f276">
                  <a:pos x="f464" y="f466"/>
                </a:cxn>
                <a:cxn ang="f276">
                  <a:pos x="f467" y="f468"/>
                </a:cxn>
                <a:cxn ang="f276">
                  <a:pos x="f469" y="f468"/>
                </a:cxn>
                <a:cxn ang="f276">
                  <a:pos x="f470" y="f471"/>
                </a:cxn>
                <a:cxn ang="f276">
                  <a:pos x="f472" y="f473"/>
                </a:cxn>
                <a:cxn ang="f276">
                  <a:pos x="f472" y="f474"/>
                </a:cxn>
                <a:cxn ang="f276">
                  <a:pos x="f475" y="f474"/>
                </a:cxn>
                <a:cxn ang="f276">
                  <a:pos x="f439" y="f440"/>
                </a:cxn>
                <a:cxn ang="f276">
                  <a:pos x="f476" y="f477"/>
                </a:cxn>
                <a:cxn ang="f276">
                  <a:pos x="f478" y="f479"/>
                </a:cxn>
                <a:cxn ang="f276">
                  <a:pos x="f480" y="f479"/>
                </a:cxn>
                <a:cxn ang="f276">
                  <a:pos x="f481" y="f482"/>
                </a:cxn>
                <a:cxn ang="f276">
                  <a:pos x="f483" y="f484"/>
                </a:cxn>
                <a:cxn ang="f276">
                  <a:pos x="f485" y="f486"/>
                </a:cxn>
                <a:cxn ang="f276">
                  <a:pos x="f487" y="f486"/>
                </a:cxn>
                <a:cxn ang="f276">
                  <a:pos x="f488" y="f489"/>
                </a:cxn>
                <a:cxn ang="f276">
                  <a:pos x="f490" y="f491"/>
                </a:cxn>
                <a:cxn ang="f276">
                  <a:pos x="f492" y="f493"/>
                </a:cxn>
                <a:cxn ang="f276">
                  <a:pos x="f494" y="f495"/>
                </a:cxn>
                <a:cxn ang="f276">
                  <a:pos x="f496" y="f497"/>
                </a:cxn>
                <a:cxn ang="f276">
                  <a:pos x="f496" y="f440"/>
                </a:cxn>
                <a:cxn ang="f276">
                  <a:pos x="f498" y="f499"/>
                </a:cxn>
                <a:cxn ang="f276">
                  <a:pos x="f500" y="f499"/>
                </a:cxn>
                <a:cxn ang="f276">
                  <a:pos x="f500" y="f473"/>
                </a:cxn>
                <a:cxn ang="f276">
                  <a:pos x="f501" y="f502"/>
                </a:cxn>
                <a:cxn ang="f276">
                  <a:pos x="f503" y="f504"/>
                </a:cxn>
                <a:cxn ang="f276">
                  <a:pos x="f505" y="f466"/>
                </a:cxn>
                <a:cxn ang="f276">
                  <a:pos x="f505" y="f506"/>
                </a:cxn>
                <a:cxn ang="f276">
                  <a:pos x="f463" y="f507"/>
                </a:cxn>
                <a:cxn ang="f276">
                  <a:pos x="f508" y="f507"/>
                </a:cxn>
                <a:cxn ang="f276">
                  <a:pos x="f508" y="f509"/>
                </a:cxn>
                <a:cxn ang="f276">
                  <a:pos x="f510" y="f511"/>
                </a:cxn>
                <a:cxn ang="f276">
                  <a:pos x="f512" y="f513"/>
                </a:cxn>
                <a:cxn ang="f276">
                  <a:pos x="f514" y="f515"/>
                </a:cxn>
              </a:cxnLst>
              <a:rect l="f435" t="f438" r="f436" b="f437"/>
              <a:pathLst>
                <a:path w="217039" h="369844">
                  <a:moveTo>
                    <a:pt x="f8" y="f9"/>
                  </a:moveTo>
                  <a:lnTo>
                    <a:pt x="f8" y="f10"/>
                  </a:lnTo>
                  <a:cubicBezTo>
                    <a:pt x="f11" y="f12"/>
                    <a:pt x="f13" y="f14"/>
                    <a:pt x="f15" y="f16"/>
                  </a:cubicBezTo>
                  <a:cubicBezTo>
                    <a:pt x="f17" y="f18"/>
                    <a:pt x="f19" y="f20"/>
                    <a:pt x="f21" y="f22"/>
                  </a:cubicBezTo>
                  <a:lnTo>
                    <a:pt x="f23" y="f24"/>
                  </a:lnTo>
                  <a:cubicBezTo>
                    <a:pt x="f25" y="f26"/>
                    <a:pt x="f27" y="f28"/>
                    <a:pt x="f29" y="f30"/>
                  </a:cubicBezTo>
                  <a:lnTo>
                    <a:pt x="f31" y="f32"/>
                  </a:lnTo>
                  <a:lnTo>
                    <a:pt x="f33" y="f32"/>
                  </a:lnTo>
                  <a:cubicBezTo>
                    <a:pt x="f34" y="f35"/>
                    <a:pt x="f36" y="f37"/>
                    <a:pt x="f5" y="f38"/>
                  </a:cubicBezTo>
                  <a:cubicBezTo>
                    <a:pt x="f39" y="f40"/>
                    <a:pt x="f41" y="f42"/>
                    <a:pt x="f43" y="f44"/>
                  </a:cubicBezTo>
                  <a:cubicBezTo>
                    <a:pt x="f45" y="f46"/>
                    <a:pt x="f47" y="f48"/>
                    <a:pt x="f49" y="f50"/>
                  </a:cubicBezTo>
                  <a:lnTo>
                    <a:pt x="f51" y="f50"/>
                  </a:lnTo>
                  <a:cubicBezTo>
                    <a:pt x="f52" y="f53"/>
                    <a:pt x="f54" y="f55"/>
                    <a:pt x="f56" y="f57"/>
                  </a:cubicBezTo>
                  <a:lnTo>
                    <a:pt x="f56" y="f58"/>
                  </a:lnTo>
                  <a:lnTo>
                    <a:pt x="f59" y="f58"/>
                  </a:lnTo>
                  <a:cubicBezTo>
                    <a:pt x="f60" y="f61"/>
                    <a:pt x="f62" y="f63"/>
                    <a:pt x="f64" y="f65"/>
                  </a:cubicBezTo>
                  <a:lnTo>
                    <a:pt x="f64" y="f66"/>
                  </a:lnTo>
                  <a:cubicBezTo>
                    <a:pt x="f67" y="f68"/>
                    <a:pt x="f69" y="f70"/>
                    <a:pt x="f71" y="f72"/>
                  </a:cubicBezTo>
                  <a:cubicBezTo>
                    <a:pt x="f73" y="f72"/>
                    <a:pt x="f74" y="f72"/>
                    <a:pt x="f75" y="f72"/>
                  </a:cubicBezTo>
                  <a:cubicBezTo>
                    <a:pt x="f76" y="f72"/>
                    <a:pt x="f77" y="f72"/>
                    <a:pt x="f78" y="f79"/>
                  </a:cubicBezTo>
                  <a:cubicBezTo>
                    <a:pt x="f80" y="f81"/>
                    <a:pt x="f82" y="f83"/>
                    <a:pt x="f84" y="f85"/>
                  </a:cubicBezTo>
                  <a:lnTo>
                    <a:pt x="f84" y="f86"/>
                  </a:lnTo>
                  <a:lnTo>
                    <a:pt x="f87" y="f86"/>
                  </a:lnTo>
                  <a:cubicBezTo>
                    <a:pt x="f88" y="f89"/>
                    <a:pt x="f90" y="f91"/>
                    <a:pt x="f8" y="f9"/>
                  </a:cubicBezTo>
                  <a:close/>
                  <a:moveTo>
                    <a:pt x="f92" y="f93"/>
                  </a:moveTo>
                  <a:cubicBezTo>
                    <a:pt x="f94" y="f95"/>
                    <a:pt x="f96" y="f97"/>
                    <a:pt x="f98" y="f99"/>
                  </a:cubicBezTo>
                  <a:lnTo>
                    <a:pt x="f100" y="f99"/>
                  </a:lnTo>
                  <a:cubicBezTo>
                    <a:pt x="f101" y="f102"/>
                    <a:pt x="f103" y="f104"/>
                    <a:pt x="f105" y="f106"/>
                  </a:cubicBezTo>
                  <a:cubicBezTo>
                    <a:pt x="f107" y="f108"/>
                    <a:pt x="f109" y="f110"/>
                    <a:pt x="f111" y="f112"/>
                  </a:cubicBezTo>
                  <a:cubicBezTo>
                    <a:pt x="f113" y="f114"/>
                    <a:pt x="f115" y="f116"/>
                    <a:pt x="f117" y="f116"/>
                  </a:cubicBezTo>
                  <a:lnTo>
                    <a:pt x="f118" y="f116"/>
                  </a:lnTo>
                  <a:lnTo>
                    <a:pt x="f119" y="f120"/>
                  </a:lnTo>
                  <a:cubicBezTo>
                    <a:pt x="f121" y="f122"/>
                    <a:pt x="f123" y="f124"/>
                    <a:pt x="f125" y="f126"/>
                  </a:cubicBezTo>
                  <a:lnTo>
                    <a:pt x="f127" y="f128"/>
                  </a:lnTo>
                  <a:cubicBezTo>
                    <a:pt x="f129" y="f130"/>
                    <a:pt x="f131" y="f132"/>
                    <a:pt x="f133" y="f134"/>
                  </a:cubicBezTo>
                  <a:cubicBezTo>
                    <a:pt x="f135" y="f136"/>
                    <a:pt x="f137" y="f138"/>
                    <a:pt x="f139" y="f140"/>
                  </a:cubicBezTo>
                  <a:lnTo>
                    <a:pt x="f139" y="f9"/>
                  </a:lnTo>
                  <a:cubicBezTo>
                    <a:pt x="f141" y="f142"/>
                    <a:pt x="f143" y="f144"/>
                    <a:pt x="f145" y="f146"/>
                  </a:cubicBezTo>
                  <a:lnTo>
                    <a:pt x="f147" y="f146"/>
                  </a:lnTo>
                  <a:lnTo>
                    <a:pt x="f147" y="f85"/>
                  </a:lnTo>
                  <a:cubicBezTo>
                    <a:pt x="f148" y="f149"/>
                    <a:pt x="f150" y="f151"/>
                    <a:pt x="f152" y="f153"/>
                  </a:cubicBezTo>
                  <a:cubicBezTo>
                    <a:pt x="f154" y="f155"/>
                    <a:pt x="f156" y="f157"/>
                    <a:pt x="f158" y="f159"/>
                  </a:cubicBezTo>
                  <a:cubicBezTo>
                    <a:pt x="f160" y="f161"/>
                    <a:pt x="f162" y="f163"/>
                    <a:pt x="f164" y="f66"/>
                  </a:cubicBezTo>
                  <a:lnTo>
                    <a:pt x="f164" y="f165"/>
                  </a:lnTo>
                  <a:cubicBezTo>
                    <a:pt x="f166" y="f167"/>
                    <a:pt x="f168" y="f169"/>
                    <a:pt x="f59" y="f170"/>
                  </a:cubicBezTo>
                  <a:lnTo>
                    <a:pt x="f171" y="f170"/>
                  </a:lnTo>
                  <a:lnTo>
                    <a:pt x="f171" y="f172"/>
                  </a:lnTo>
                  <a:lnTo>
                    <a:pt x="f173" y="f174"/>
                  </a:lnTo>
                  <a:cubicBezTo>
                    <a:pt x="f175" y="f176"/>
                    <a:pt x="f177" y="f178"/>
                    <a:pt x="f179" y="f180"/>
                  </a:cubicBezTo>
                  <a:cubicBezTo>
                    <a:pt x="f181" y="f182"/>
                    <a:pt x="f183" y="f184"/>
                    <a:pt x="f185" y="f186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100000">
                  <a:srgbClr val="FFFFFF"/>
                </a:gs>
              </a:gsLst>
              <a:lin ang="10800000"/>
            </a:gra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19" name="Freeform: Shape 31">
              <a:extLst>
                <a:ext uri="{FF2B5EF4-FFF2-40B4-BE49-F238E27FC236}">
                  <a16:creationId xmlns:a16="http://schemas.microsoft.com/office/drawing/2014/main" id="{8E639D0B-9ADD-A695-9BC0-6A4641D37482}"/>
                </a:ext>
              </a:extLst>
            </p:cNvPr>
            <p:cNvSpPr/>
            <p:nvPr/>
          </p:nvSpPr>
          <p:spPr>
            <a:xfrm>
              <a:off x="1434565" y="3644377"/>
              <a:ext cx="65553" cy="65553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95250"/>
                <a:gd name="f7" fmla="val 47625"/>
                <a:gd name="f8" fmla="val 73927"/>
                <a:gd name="f9" fmla="val 21323"/>
                <a:gd name="f10" fmla="val 19050"/>
                <a:gd name="f11" fmla="val 63407"/>
                <a:gd name="f12" fmla="val 76200"/>
                <a:gd name="f13" fmla="val 31843"/>
                <a:gd name="f14" fmla="+- 0 0 -90"/>
                <a:gd name="f15" fmla="*/ f3 1 95250"/>
                <a:gd name="f16" fmla="*/ f4 1 95250"/>
                <a:gd name="f17" fmla="val f5"/>
                <a:gd name="f18" fmla="val f6"/>
                <a:gd name="f19" fmla="*/ f14 f0 1"/>
                <a:gd name="f20" fmla="+- f18 0 f17"/>
                <a:gd name="f21" fmla="*/ f19 1 f2"/>
                <a:gd name="f22" fmla="*/ f20 1 95250"/>
                <a:gd name="f23" fmla="*/ 47625 f20 1"/>
                <a:gd name="f24" fmla="*/ 95250 f20 1"/>
                <a:gd name="f25" fmla="*/ 0 f20 1"/>
                <a:gd name="f26" fmla="*/ 19050 f20 1"/>
                <a:gd name="f27" fmla="*/ 76200 f20 1"/>
                <a:gd name="f28" fmla="+- f21 0 f1"/>
                <a:gd name="f29" fmla="*/ f23 1 95250"/>
                <a:gd name="f30" fmla="*/ f24 1 95250"/>
                <a:gd name="f31" fmla="*/ f25 1 95250"/>
                <a:gd name="f32" fmla="*/ f26 1 95250"/>
                <a:gd name="f33" fmla="*/ f27 1 95250"/>
                <a:gd name="f34" fmla="*/ f17 1 f22"/>
                <a:gd name="f35" fmla="*/ f18 1 f22"/>
                <a:gd name="f36" fmla="*/ f29 1 f22"/>
                <a:gd name="f37" fmla="*/ f30 1 f22"/>
                <a:gd name="f38" fmla="*/ f31 1 f22"/>
                <a:gd name="f39" fmla="*/ f32 1 f22"/>
                <a:gd name="f40" fmla="*/ f33 1 f22"/>
                <a:gd name="f41" fmla="*/ f34 f15 1"/>
                <a:gd name="f42" fmla="*/ f35 f15 1"/>
                <a:gd name="f43" fmla="*/ f35 f16 1"/>
                <a:gd name="f44" fmla="*/ f34 f16 1"/>
                <a:gd name="f45" fmla="*/ f36 f15 1"/>
                <a:gd name="f46" fmla="*/ f37 f16 1"/>
                <a:gd name="f47" fmla="*/ f37 f15 1"/>
                <a:gd name="f48" fmla="*/ f36 f16 1"/>
                <a:gd name="f49" fmla="*/ f38 f16 1"/>
                <a:gd name="f50" fmla="*/ f38 f15 1"/>
                <a:gd name="f51" fmla="*/ f39 f16 1"/>
                <a:gd name="f52" fmla="*/ f40 f15 1"/>
                <a:gd name="f53" fmla="*/ f40 f16 1"/>
                <a:gd name="f54" fmla="*/ f39 f1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45" y="f46"/>
                </a:cxn>
                <a:cxn ang="f28">
                  <a:pos x="f47" y="f48"/>
                </a:cxn>
                <a:cxn ang="f28">
                  <a:pos x="f45" y="f49"/>
                </a:cxn>
                <a:cxn ang="f28">
                  <a:pos x="f50" y="f48"/>
                </a:cxn>
                <a:cxn ang="f28">
                  <a:pos x="f45" y="f46"/>
                </a:cxn>
                <a:cxn ang="f28">
                  <a:pos x="f45" y="f51"/>
                </a:cxn>
                <a:cxn ang="f28">
                  <a:pos x="f52" y="f48"/>
                </a:cxn>
                <a:cxn ang="f28">
                  <a:pos x="f45" y="f53"/>
                </a:cxn>
                <a:cxn ang="f28">
                  <a:pos x="f54" y="f48"/>
                </a:cxn>
                <a:cxn ang="f28">
                  <a:pos x="f45" y="f51"/>
                </a:cxn>
              </a:cxnLst>
              <a:rect l="f41" t="f44" r="f42" b="f43"/>
              <a:pathLst>
                <a:path w="95250" h="95250">
                  <a:moveTo>
                    <a:pt x="f7" y="f6"/>
                  </a:moveTo>
                  <a:cubicBezTo>
                    <a:pt x="f8" y="f6"/>
                    <a:pt x="f6" y="f8"/>
                    <a:pt x="f6" y="f7"/>
                  </a:cubicBezTo>
                  <a:cubicBezTo>
                    <a:pt x="f6" y="f9"/>
                    <a:pt x="f8" y="f5"/>
                    <a:pt x="f7" y="f5"/>
                  </a:cubicBezTo>
                  <a:cubicBezTo>
                    <a:pt x="f9" y="f5"/>
                    <a:pt x="f5" y="f9"/>
                    <a:pt x="f5" y="f7"/>
                  </a:cubicBezTo>
                  <a:cubicBezTo>
                    <a:pt x="f5" y="f8"/>
                    <a:pt x="f9" y="f6"/>
                    <a:pt x="f7" y="f6"/>
                  </a:cubicBezTo>
                  <a:close/>
                  <a:moveTo>
                    <a:pt x="f7" y="f10"/>
                  </a:moveTo>
                  <a:cubicBezTo>
                    <a:pt x="f11" y="f10"/>
                    <a:pt x="f12" y="f13"/>
                    <a:pt x="f12" y="f7"/>
                  </a:cubicBezTo>
                  <a:cubicBezTo>
                    <a:pt x="f12" y="f11"/>
                    <a:pt x="f11" y="f12"/>
                    <a:pt x="f7" y="f12"/>
                  </a:cubicBezTo>
                  <a:cubicBezTo>
                    <a:pt x="f13" y="f12"/>
                    <a:pt x="f10" y="f11"/>
                    <a:pt x="f10" y="f7"/>
                  </a:cubicBezTo>
                  <a:cubicBezTo>
                    <a:pt x="f10" y="f13"/>
                    <a:pt x="f13" y="f10"/>
                    <a:pt x="f7" y="f10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100000">
                  <a:srgbClr val="FFFFFF"/>
                </a:gs>
              </a:gsLst>
              <a:lin ang="10800000"/>
            </a:gra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20" name="Freeform: Shape 32">
              <a:extLst>
                <a:ext uri="{FF2B5EF4-FFF2-40B4-BE49-F238E27FC236}">
                  <a16:creationId xmlns:a16="http://schemas.microsoft.com/office/drawing/2014/main" id="{E2FE748F-6E45-15FF-4B55-5340A7F7AEBD}"/>
                </a:ext>
              </a:extLst>
            </p:cNvPr>
            <p:cNvSpPr/>
            <p:nvPr/>
          </p:nvSpPr>
          <p:spPr>
            <a:xfrm>
              <a:off x="1414905" y="3754517"/>
              <a:ext cx="118003" cy="222894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71450"/>
                <a:gd name="f7" fmla="val 323850"/>
                <a:gd name="f8" fmla="val 161925"/>
                <a:gd name="f9" fmla="val 156664"/>
                <a:gd name="f10" fmla="val 152400"/>
                <a:gd name="f11" fmla="val 4264"/>
                <a:gd name="f12" fmla="val 9525"/>
                <a:gd name="f13" fmla="val 133350"/>
                <a:gd name="f14" fmla="val 152352"/>
                <a:gd name="f15" fmla="val 175414"/>
                <a:gd name="f16" fmla="val 118264"/>
                <a:gd name="f17" fmla="val 209502"/>
                <a:gd name="f18" fmla="val 76200"/>
                <a:gd name="f19" fmla="val 209550"/>
                <a:gd name="f20" fmla="val 213814"/>
                <a:gd name="f21" fmla="val 219075"/>
                <a:gd name="f22" fmla="val 224336"/>
                <a:gd name="f23" fmla="val 228600"/>
                <a:gd name="f24" fmla="val 304800"/>
                <a:gd name="f25" fmla="val 28575"/>
                <a:gd name="f26" fmla="val 142875"/>
                <a:gd name="f27" fmla="val 95250"/>
                <a:gd name="f28" fmla="val 226695"/>
                <a:gd name="f29" fmla="val 139570"/>
                <a:gd name="f30" fmla="val 217584"/>
                <a:gd name="f31" fmla="val 171397"/>
                <a:gd name="f32" fmla="val 178597"/>
                <a:gd name="f33" fmla="val 167186"/>
                <a:gd name="f34" fmla="+- 0 0 -90"/>
                <a:gd name="f35" fmla="*/ f3 1 171450"/>
                <a:gd name="f36" fmla="*/ f4 1 323850"/>
                <a:gd name="f37" fmla="val f5"/>
                <a:gd name="f38" fmla="val f6"/>
                <a:gd name="f39" fmla="val f7"/>
                <a:gd name="f40" fmla="*/ f34 f0 1"/>
                <a:gd name="f41" fmla="+- f39 0 f37"/>
                <a:gd name="f42" fmla="+- f38 0 f37"/>
                <a:gd name="f43" fmla="*/ f40 1 f2"/>
                <a:gd name="f44" fmla="*/ f42 1 171450"/>
                <a:gd name="f45" fmla="*/ f41 1 323850"/>
                <a:gd name="f46" fmla="*/ 161925 f42 1"/>
                <a:gd name="f47" fmla="*/ 0 f41 1"/>
                <a:gd name="f48" fmla="*/ 152400 f42 1"/>
                <a:gd name="f49" fmla="*/ 9525 f41 1"/>
                <a:gd name="f50" fmla="*/ 133350 f41 1"/>
                <a:gd name="f51" fmla="*/ 76200 f42 1"/>
                <a:gd name="f52" fmla="*/ 209550 f41 1"/>
                <a:gd name="f53" fmla="*/ 9525 f42 1"/>
                <a:gd name="f54" fmla="*/ 0 f42 1"/>
                <a:gd name="f55" fmla="*/ 219075 f41 1"/>
                <a:gd name="f56" fmla="*/ 228600 f41 1"/>
                <a:gd name="f57" fmla="*/ 304800 f41 1"/>
                <a:gd name="f58" fmla="*/ 28575 f42 1"/>
                <a:gd name="f59" fmla="*/ 323850 f41 1"/>
                <a:gd name="f60" fmla="*/ 142875 f42 1"/>
                <a:gd name="f61" fmla="*/ 95250 f42 1"/>
                <a:gd name="f62" fmla="*/ 226695 f41 1"/>
                <a:gd name="f63" fmla="*/ 171450 f42 1"/>
                <a:gd name="f64" fmla="+- f43 0 f1"/>
                <a:gd name="f65" fmla="*/ f46 1 171450"/>
                <a:gd name="f66" fmla="*/ f47 1 323850"/>
                <a:gd name="f67" fmla="*/ f48 1 171450"/>
                <a:gd name="f68" fmla="*/ f49 1 323850"/>
                <a:gd name="f69" fmla="*/ f50 1 323850"/>
                <a:gd name="f70" fmla="*/ f51 1 171450"/>
                <a:gd name="f71" fmla="*/ f52 1 323850"/>
                <a:gd name="f72" fmla="*/ f53 1 171450"/>
                <a:gd name="f73" fmla="*/ f54 1 171450"/>
                <a:gd name="f74" fmla="*/ f55 1 323850"/>
                <a:gd name="f75" fmla="*/ f56 1 323850"/>
                <a:gd name="f76" fmla="*/ f57 1 323850"/>
                <a:gd name="f77" fmla="*/ f58 1 171450"/>
                <a:gd name="f78" fmla="*/ f59 1 323850"/>
                <a:gd name="f79" fmla="*/ f60 1 171450"/>
                <a:gd name="f80" fmla="*/ f61 1 171450"/>
                <a:gd name="f81" fmla="*/ f62 1 323850"/>
                <a:gd name="f82" fmla="*/ f63 1 171450"/>
                <a:gd name="f83" fmla="*/ f37 1 f44"/>
                <a:gd name="f84" fmla="*/ f38 1 f44"/>
                <a:gd name="f85" fmla="*/ f37 1 f45"/>
                <a:gd name="f86" fmla="*/ f39 1 f45"/>
                <a:gd name="f87" fmla="*/ f65 1 f44"/>
                <a:gd name="f88" fmla="*/ f66 1 f45"/>
                <a:gd name="f89" fmla="*/ f67 1 f44"/>
                <a:gd name="f90" fmla="*/ f68 1 f45"/>
                <a:gd name="f91" fmla="*/ f69 1 f45"/>
                <a:gd name="f92" fmla="*/ f70 1 f44"/>
                <a:gd name="f93" fmla="*/ f71 1 f45"/>
                <a:gd name="f94" fmla="*/ f72 1 f44"/>
                <a:gd name="f95" fmla="*/ f73 1 f44"/>
                <a:gd name="f96" fmla="*/ f74 1 f45"/>
                <a:gd name="f97" fmla="*/ f75 1 f45"/>
                <a:gd name="f98" fmla="*/ f76 1 f45"/>
                <a:gd name="f99" fmla="*/ f77 1 f44"/>
                <a:gd name="f100" fmla="*/ f78 1 f45"/>
                <a:gd name="f101" fmla="*/ f79 1 f44"/>
                <a:gd name="f102" fmla="*/ f80 1 f44"/>
                <a:gd name="f103" fmla="*/ f81 1 f45"/>
                <a:gd name="f104" fmla="*/ f82 1 f44"/>
                <a:gd name="f105" fmla="*/ f83 f35 1"/>
                <a:gd name="f106" fmla="*/ f84 f35 1"/>
                <a:gd name="f107" fmla="*/ f86 f36 1"/>
                <a:gd name="f108" fmla="*/ f85 f36 1"/>
                <a:gd name="f109" fmla="*/ f87 f35 1"/>
                <a:gd name="f110" fmla="*/ f88 f36 1"/>
                <a:gd name="f111" fmla="*/ f89 f35 1"/>
                <a:gd name="f112" fmla="*/ f90 f36 1"/>
                <a:gd name="f113" fmla="*/ f91 f36 1"/>
                <a:gd name="f114" fmla="*/ f92 f35 1"/>
                <a:gd name="f115" fmla="*/ f93 f36 1"/>
                <a:gd name="f116" fmla="*/ f94 f35 1"/>
                <a:gd name="f117" fmla="*/ f95 f35 1"/>
                <a:gd name="f118" fmla="*/ f96 f36 1"/>
                <a:gd name="f119" fmla="*/ f97 f36 1"/>
                <a:gd name="f120" fmla="*/ f98 f36 1"/>
                <a:gd name="f121" fmla="*/ f99 f35 1"/>
                <a:gd name="f122" fmla="*/ f100 f36 1"/>
                <a:gd name="f123" fmla="*/ f101 f35 1"/>
                <a:gd name="f124" fmla="*/ f102 f35 1"/>
                <a:gd name="f125" fmla="*/ f103 f36 1"/>
                <a:gd name="f126" fmla="*/ f104 f3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64">
                  <a:pos x="f109" y="f110"/>
                </a:cxn>
                <a:cxn ang="f64">
                  <a:pos x="f111" y="f112"/>
                </a:cxn>
                <a:cxn ang="f64">
                  <a:pos x="f111" y="f113"/>
                </a:cxn>
                <a:cxn ang="f64">
                  <a:pos x="f114" y="f115"/>
                </a:cxn>
                <a:cxn ang="f64">
                  <a:pos x="f116" y="f115"/>
                </a:cxn>
                <a:cxn ang="f64">
                  <a:pos x="f117" y="f118"/>
                </a:cxn>
                <a:cxn ang="f64">
                  <a:pos x="f116" y="f119"/>
                </a:cxn>
                <a:cxn ang="f64">
                  <a:pos x="f114" y="f119"/>
                </a:cxn>
                <a:cxn ang="f64">
                  <a:pos x="f114" y="f120"/>
                </a:cxn>
                <a:cxn ang="f64">
                  <a:pos x="f121" y="f120"/>
                </a:cxn>
                <a:cxn ang="f64">
                  <a:pos x="f121" y="f122"/>
                </a:cxn>
                <a:cxn ang="f64">
                  <a:pos x="f123" y="f122"/>
                </a:cxn>
                <a:cxn ang="f64">
                  <a:pos x="f123" y="f120"/>
                </a:cxn>
                <a:cxn ang="f64">
                  <a:pos x="f124" y="f120"/>
                </a:cxn>
                <a:cxn ang="f64">
                  <a:pos x="f124" y="f125"/>
                </a:cxn>
                <a:cxn ang="f64">
                  <a:pos x="f126" y="f113"/>
                </a:cxn>
                <a:cxn ang="f64">
                  <a:pos x="f126" y="f112"/>
                </a:cxn>
                <a:cxn ang="f64">
                  <a:pos x="f109" y="f110"/>
                </a:cxn>
              </a:cxnLst>
              <a:rect l="f105" t="f108" r="f106" b="f107"/>
              <a:pathLst>
                <a:path w="171450" h="323850">
                  <a:moveTo>
                    <a:pt x="f8" y="f5"/>
                  </a:moveTo>
                  <a:cubicBezTo>
                    <a:pt x="f9" y="f5"/>
                    <a:pt x="f10" y="f11"/>
                    <a:pt x="f10" y="f12"/>
                  </a:cubicBezTo>
                  <a:lnTo>
                    <a:pt x="f10" y="f13"/>
                  </a:lnTo>
                  <a:cubicBezTo>
                    <a:pt x="f14" y="f15"/>
                    <a:pt x="f16" y="f17"/>
                    <a:pt x="f18" y="f19"/>
                  </a:cubicBezTo>
                  <a:lnTo>
                    <a:pt x="f12" y="f19"/>
                  </a:lnTo>
                  <a:cubicBezTo>
                    <a:pt x="f11" y="f19"/>
                    <a:pt x="f5" y="f20"/>
                    <a:pt x="f5" y="f21"/>
                  </a:cubicBezTo>
                  <a:cubicBezTo>
                    <a:pt x="f5" y="f22"/>
                    <a:pt x="f11" y="f23"/>
                    <a:pt x="f12" y="f23"/>
                  </a:cubicBezTo>
                  <a:lnTo>
                    <a:pt x="f18" y="f23"/>
                  </a:lnTo>
                  <a:lnTo>
                    <a:pt x="f18" y="f24"/>
                  </a:lnTo>
                  <a:lnTo>
                    <a:pt x="f25" y="f24"/>
                  </a:lnTo>
                  <a:lnTo>
                    <a:pt x="f25" y="f7"/>
                  </a:lnTo>
                  <a:lnTo>
                    <a:pt x="f26" y="f7"/>
                  </a:lnTo>
                  <a:lnTo>
                    <a:pt x="f26" y="f24"/>
                  </a:lnTo>
                  <a:lnTo>
                    <a:pt x="f27" y="f24"/>
                  </a:lnTo>
                  <a:lnTo>
                    <a:pt x="f27" y="f28"/>
                  </a:lnTo>
                  <a:cubicBezTo>
                    <a:pt x="f29" y="f30"/>
                    <a:pt x="f31" y="f32"/>
                    <a:pt x="f6" y="f13"/>
                  </a:cubicBezTo>
                  <a:lnTo>
                    <a:pt x="f6" y="f12"/>
                  </a:lnTo>
                  <a:cubicBezTo>
                    <a:pt x="f6" y="f11"/>
                    <a:pt x="f33" y="f5"/>
                    <a:pt x="f8" y="f5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100000">
                  <a:srgbClr val="FFFFFF"/>
                </a:gs>
              </a:gsLst>
              <a:lin ang="10800000"/>
            </a:gra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</p:grpSp>
      <p:grpSp>
        <p:nvGrpSpPr>
          <p:cNvPr id="21" name="Graphic 59" descr="Clipboard Badge">
            <a:extLst>
              <a:ext uri="{FF2B5EF4-FFF2-40B4-BE49-F238E27FC236}">
                <a16:creationId xmlns:a16="http://schemas.microsoft.com/office/drawing/2014/main" id="{BCDD1865-2AE4-3401-27DC-57FA250A0D65}"/>
              </a:ext>
            </a:extLst>
          </p:cNvPr>
          <p:cNvGrpSpPr/>
          <p:nvPr/>
        </p:nvGrpSpPr>
        <p:grpSpPr>
          <a:xfrm>
            <a:off x="9276139" y="1769318"/>
            <a:ext cx="325078" cy="433544"/>
            <a:chOff x="9276139" y="1769318"/>
            <a:chExt cx="325078" cy="433544"/>
          </a:xfrm>
        </p:grpSpPr>
        <p:sp>
          <p:nvSpPr>
            <p:cNvPr id="22" name="Freeform: Shape 61">
              <a:extLst>
                <a:ext uri="{FF2B5EF4-FFF2-40B4-BE49-F238E27FC236}">
                  <a16:creationId xmlns:a16="http://schemas.microsoft.com/office/drawing/2014/main" id="{328DBCC8-45B5-A999-3A4E-7DFD59342B48}"/>
                </a:ext>
              </a:extLst>
            </p:cNvPr>
            <p:cNvSpPr/>
            <p:nvPr/>
          </p:nvSpPr>
          <p:spPr>
            <a:xfrm>
              <a:off x="9419709" y="1796521"/>
              <a:ext cx="37929" cy="37929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66677"/>
                <a:gd name="f7" fmla="val 66675"/>
                <a:gd name="f8" fmla="val 33340"/>
                <a:gd name="f9" fmla="val 51751"/>
                <a:gd name="f10" fmla="val 51749"/>
                <a:gd name="f11" fmla="val 33338"/>
                <a:gd name="f12" fmla="val 14926"/>
                <a:gd name="f13" fmla="val 32387"/>
                <a:gd name="f14" fmla="val 14265"/>
                <a:gd name="f15" fmla="val 324"/>
                <a:gd name="f16" fmla="val -200"/>
                <a:gd name="f17" fmla="val 15213"/>
                <a:gd name="f18" fmla="val 2"/>
                <a:gd name="f19" fmla="val 34"/>
                <a:gd name="f20" fmla="val 51736"/>
                <a:gd name="f21" fmla="val 14941"/>
                <a:gd name="f22" fmla="val 66644"/>
                <a:gd name="f23" fmla="val 32711"/>
                <a:gd name="f24" fmla="val 19050"/>
                <a:gd name="f25" fmla="val 41230"/>
                <a:gd name="f26" fmla="val 47627"/>
                <a:gd name="f27" fmla="val 25447"/>
                <a:gd name="f28" fmla="val 47626"/>
                <a:gd name="f29" fmla="val 41229"/>
                <a:gd name="f30" fmla="val 47625"/>
                <a:gd name="f31" fmla="val 33339"/>
                <a:gd name="f32" fmla="val 19051"/>
                <a:gd name="f33" fmla="val 41228"/>
                <a:gd name="f34" fmla="val 33337"/>
                <a:gd name="f35" fmla="val 33293"/>
                <a:gd name="f36" fmla="val 19052"/>
                <a:gd name="f37" fmla="val 33248"/>
                <a:gd name="f38" fmla="val 33204"/>
                <a:gd name="f39" fmla="val 18930"/>
                <a:gd name="f40" fmla="val 25530"/>
                <a:gd name="f41" fmla="val 25037"/>
                <a:gd name="f42" fmla="val 19201"/>
                <a:gd name="f43" fmla="+- 0 0 -90"/>
                <a:gd name="f44" fmla="*/ f3 1 66677"/>
                <a:gd name="f45" fmla="*/ f4 1 66675"/>
                <a:gd name="f46" fmla="val f5"/>
                <a:gd name="f47" fmla="val f6"/>
                <a:gd name="f48" fmla="val f7"/>
                <a:gd name="f49" fmla="*/ f43 f0 1"/>
                <a:gd name="f50" fmla="+- f48 0 f46"/>
                <a:gd name="f51" fmla="+- f47 0 f46"/>
                <a:gd name="f52" fmla="*/ f49 1 f2"/>
                <a:gd name="f53" fmla="*/ f51 1 66677"/>
                <a:gd name="f54" fmla="*/ f50 1 66675"/>
                <a:gd name="f55" fmla="*/ 33340 f51 1"/>
                <a:gd name="f56" fmla="*/ 66675 f50 1"/>
                <a:gd name="f57" fmla="*/ 66677 f51 1"/>
                <a:gd name="f58" fmla="*/ 33338 f50 1"/>
                <a:gd name="f59" fmla="*/ 0 f50 1"/>
                <a:gd name="f60" fmla="*/ 32387 f51 1"/>
                <a:gd name="f61" fmla="*/ 2 f51 1"/>
                <a:gd name="f62" fmla="*/ 32711 f51 1"/>
                <a:gd name="f63" fmla="*/ 19050 f50 1"/>
                <a:gd name="f64" fmla="*/ 47626 f51 1"/>
                <a:gd name="f65" fmla="*/ 33339 f51 1"/>
                <a:gd name="f66" fmla="*/ 47625 f50 1"/>
                <a:gd name="f67" fmla="*/ 19051 f51 1"/>
                <a:gd name="f68" fmla="*/ 33337 f50 1"/>
                <a:gd name="f69" fmla="*/ 19052 f51 1"/>
                <a:gd name="f70" fmla="*/ 33204 f50 1"/>
                <a:gd name="f71" fmla="+- f52 0 f1"/>
                <a:gd name="f72" fmla="*/ f55 1 66677"/>
                <a:gd name="f73" fmla="*/ f56 1 66675"/>
                <a:gd name="f74" fmla="*/ f57 1 66677"/>
                <a:gd name="f75" fmla="*/ f58 1 66675"/>
                <a:gd name="f76" fmla="*/ f59 1 66675"/>
                <a:gd name="f77" fmla="*/ f60 1 66677"/>
                <a:gd name="f78" fmla="*/ f61 1 66677"/>
                <a:gd name="f79" fmla="*/ f62 1 66677"/>
                <a:gd name="f80" fmla="*/ f63 1 66675"/>
                <a:gd name="f81" fmla="*/ f64 1 66677"/>
                <a:gd name="f82" fmla="*/ f65 1 66677"/>
                <a:gd name="f83" fmla="*/ f66 1 66675"/>
                <a:gd name="f84" fmla="*/ f67 1 66677"/>
                <a:gd name="f85" fmla="*/ f68 1 66675"/>
                <a:gd name="f86" fmla="*/ f69 1 66677"/>
                <a:gd name="f87" fmla="*/ f70 1 66675"/>
                <a:gd name="f88" fmla="*/ f46 1 f53"/>
                <a:gd name="f89" fmla="*/ f47 1 f53"/>
                <a:gd name="f90" fmla="*/ f46 1 f54"/>
                <a:gd name="f91" fmla="*/ f48 1 f54"/>
                <a:gd name="f92" fmla="*/ f72 1 f53"/>
                <a:gd name="f93" fmla="*/ f73 1 f54"/>
                <a:gd name="f94" fmla="*/ f74 1 f53"/>
                <a:gd name="f95" fmla="*/ f75 1 f54"/>
                <a:gd name="f96" fmla="*/ f76 1 f54"/>
                <a:gd name="f97" fmla="*/ f77 1 f53"/>
                <a:gd name="f98" fmla="*/ f78 1 f53"/>
                <a:gd name="f99" fmla="*/ f79 1 f53"/>
                <a:gd name="f100" fmla="*/ f80 1 f54"/>
                <a:gd name="f101" fmla="*/ f81 1 f53"/>
                <a:gd name="f102" fmla="*/ f82 1 f53"/>
                <a:gd name="f103" fmla="*/ f83 1 f54"/>
                <a:gd name="f104" fmla="*/ f84 1 f53"/>
                <a:gd name="f105" fmla="*/ f85 1 f54"/>
                <a:gd name="f106" fmla="*/ f86 1 f53"/>
                <a:gd name="f107" fmla="*/ f87 1 f54"/>
                <a:gd name="f108" fmla="*/ f88 f44 1"/>
                <a:gd name="f109" fmla="*/ f89 f44 1"/>
                <a:gd name="f110" fmla="*/ f91 f45 1"/>
                <a:gd name="f111" fmla="*/ f90 f45 1"/>
                <a:gd name="f112" fmla="*/ f92 f44 1"/>
                <a:gd name="f113" fmla="*/ f93 f45 1"/>
                <a:gd name="f114" fmla="*/ f94 f44 1"/>
                <a:gd name="f115" fmla="*/ f95 f45 1"/>
                <a:gd name="f116" fmla="*/ f96 f45 1"/>
                <a:gd name="f117" fmla="*/ f97 f44 1"/>
                <a:gd name="f118" fmla="*/ f98 f44 1"/>
                <a:gd name="f119" fmla="*/ f99 f44 1"/>
                <a:gd name="f120" fmla="*/ f100 f45 1"/>
                <a:gd name="f121" fmla="*/ f101 f44 1"/>
                <a:gd name="f122" fmla="*/ f102 f44 1"/>
                <a:gd name="f123" fmla="*/ f103 f45 1"/>
                <a:gd name="f124" fmla="*/ f104 f44 1"/>
                <a:gd name="f125" fmla="*/ f105 f45 1"/>
                <a:gd name="f126" fmla="*/ f106 f44 1"/>
                <a:gd name="f127" fmla="*/ f107 f4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71">
                  <a:pos x="f112" y="f113"/>
                </a:cxn>
                <a:cxn ang="f71">
                  <a:pos x="f114" y="f115"/>
                </a:cxn>
                <a:cxn ang="f71">
                  <a:pos x="f112" y="f116"/>
                </a:cxn>
                <a:cxn ang="f71">
                  <a:pos x="f117" y="f116"/>
                </a:cxn>
                <a:cxn ang="f71">
                  <a:pos x="f118" y="f115"/>
                </a:cxn>
                <a:cxn ang="f71">
                  <a:pos x="f112" y="f113"/>
                </a:cxn>
                <a:cxn ang="f71">
                  <a:pos x="f119" y="f120"/>
                </a:cxn>
                <a:cxn ang="f71">
                  <a:pos x="f112" y="f120"/>
                </a:cxn>
                <a:cxn ang="f71">
                  <a:pos x="f121" y="f115"/>
                </a:cxn>
                <a:cxn ang="f71">
                  <a:pos x="f122" y="f123"/>
                </a:cxn>
                <a:cxn ang="f71">
                  <a:pos x="f124" y="f125"/>
                </a:cxn>
                <a:cxn ang="f71">
                  <a:pos x="f126" y="f127"/>
                </a:cxn>
                <a:cxn ang="f71">
                  <a:pos x="f119" y="f120"/>
                </a:cxn>
              </a:cxnLst>
              <a:rect l="f108" t="f111" r="f109" b="f110"/>
              <a:pathLst>
                <a:path w="66677" h="66675">
                  <a:moveTo>
                    <a:pt x="f8" y="f7"/>
                  </a:moveTo>
                  <a:cubicBezTo>
                    <a:pt x="f9" y="f7"/>
                    <a:pt x="f6" y="f10"/>
                    <a:pt x="f6" y="f11"/>
                  </a:cubicBezTo>
                  <a:cubicBezTo>
                    <a:pt x="f6" y="f12"/>
                    <a:pt x="f9" y="f5"/>
                    <a:pt x="f8" y="f5"/>
                  </a:cubicBezTo>
                  <a:lnTo>
                    <a:pt x="f13" y="f5"/>
                  </a:lnTo>
                  <a:cubicBezTo>
                    <a:pt x="f14" y="f15"/>
                    <a:pt x="f16" y="f17"/>
                    <a:pt x="f18" y="f11"/>
                  </a:cubicBezTo>
                  <a:cubicBezTo>
                    <a:pt x="f19" y="f20"/>
                    <a:pt x="f21" y="f22"/>
                    <a:pt x="f8" y="f7"/>
                  </a:cubicBezTo>
                  <a:close/>
                  <a:moveTo>
                    <a:pt x="f23" y="f24"/>
                  </a:moveTo>
                  <a:lnTo>
                    <a:pt x="f8" y="f24"/>
                  </a:lnTo>
                  <a:cubicBezTo>
                    <a:pt x="f25" y="f24"/>
                    <a:pt x="f26" y="f27"/>
                    <a:pt x="f28" y="f11"/>
                  </a:cubicBezTo>
                  <a:cubicBezTo>
                    <a:pt x="f28" y="f29"/>
                    <a:pt x="f29" y="f30"/>
                    <a:pt x="f31" y="f30"/>
                  </a:cubicBezTo>
                  <a:cubicBezTo>
                    <a:pt x="f27" y="f30"/>
                    <a:pt x="f32" y="f33"/>
                    <a:pt x="f32" y="f34"/>
                  </a:cubicBezTo>
                  <a:cubicBezTo>
                    <a:pt x="f32" y="f35"/>
                    <a:pt x="f36" y="f37"/>
                    <a:pt x="f36" y="f38"/>
                  </a:cubicBezTo>
                  <a:cubicBezTo>
                    <a:pt x="f39" y="f40"/>
                    <a:pt x="f41" y="f42"/>
                    <a:pt x="f23" y="f24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100000">
                  <a:srgbClr val="FFFFFF"/>
                </a:gs>
              </a:gsLst>
              <a:lin ang="10800000"/>
            </a:gra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23" name="Freeform: Shape 62">
              <a:extLst>
                <a:ext uri="{FF2B5EF4-FFF2-40B4-BE49-F238E27FC236}">
                  <a16:creationId xmlns:a16="http://schemas.microsoft.com/office/drawing/2014/main" id="{90ACBCFD-D30D-C054-A06F-77C90D33CE8D}"/>
                </a:ext>
              </a:extLst>
            </p:cNvPr>
            <p:cNvSpPr/>
            <p:nvPr/>
          </p:nvSpPr>
          <p:spPr>
            <a:xfrm>
              <a:off x="9330318" y="1921136"/>
              <a:ext cx="211299" cy="10835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371475"/>
                <a:gd name="f7" fmla="val 19050"/>
                <a:gd name="f8" fmla="+- 0 0 -90"/>
                <a:gd name="f9" fmla="*/ f3 1 371475"/>
                <a:gd name="f10" fmla="*/ f4 1 19050"/>
                <a:gd name="f11" fmla="val f5"/>
                <a:gd name="f12" fmla="val f6"/>
                <a:gd name="f13" fmla="val f7"/>
                <a:gd name="f14" fmla="*/ f8 f0 1"/>
                <a:gd name="f15" fmla="+- f13 0 f11"/>
                <a:gd name="f16" fmla="+- f12 0 f11"/>
                <a:gd name="f17" fmla="*/ f14 1 f2"/>
                <a:gd name="f18" fmla="*/ f16 1 371475"/>
                <a:gd name="f19" fmla="*/ f15 1 19050"/>
                <a:gd name="f20" fmla="*/ 0 f16 1"/>
                <a:gd name="f21" fmla="*/ 0 f15 1"/>
                <a:gd name="f22" fmla="*/ 371475 f16 1"/>
                <a:gd name="f23" fmla="*/ 19050 f15 1"/>
                <a:gd name="f24" fmla="+- f17 0 f1"/>
                <a:gd name="f25" fmla="*/ f20 1 371475"/>
                <a:gd name="f26" fmla="*/ f21 1 19050"/>
                <a:gd name="f27" fmla="*/ f22 1 371475"/>
                <a:gd name="f28" fmla="*/ f23 1 19050"/>
                <a:gd name="f29" fmla="*/ f11 1 f18"/>
                <a:gd name="f30" fmla="*/ f12 1 f18"/>
                <a:gd name="f31" fmla="*/ f11 1 f19"/>
                <a:gd name="f32" fmla="*/ f13 1 f19"/>
                <a:gd name="f33" fmla="*/ f25 1 f18"/>
                <a:gd name="f34" fmla="*/ f26 1 f19"/>
                <a:gd name="f35" fmla="*/ f27 1 f18"/>
                <a:gd name="f36" fmla="*/ f28 1 f19"/>
                <a:gd name="f37" fmla="*/ f29 f9 1"/>
                <a:gd name="f38" fmla="*/ f30 f9 1"/>
                <a:gd name="f39" fmla="*/ f32 f10 1"/>
                <a:gd name="f40" fmla="*/ f31 f10 1"/>
                <a:gd name="f41" fmla="*/ f33 f9 1"/>
                <a:gd name="f42" fmla="*/ f34 f10 1"/>
                <a:gd name="f43" fmla="*/ f35 f9 1"/>
                <a:gd name="f44" fmla="*/ f36 f1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4">
                  <a:pos x="f41" y="f42"/>
                </a:cxn>
                <a:cxn ang="f24">
                  <a:pos x="f43" y="f42"/>
                </a:cxn>
                <a:cxn ang="f24">
                  <a:pos x="f43" y="f44"/>
                </a:cxn>
                <a:cxn ang="f24">
                  <a:pos x="f41" y="f44"/>
                </a:cxn>
              </a:cxnLst>
              <a:rect l="f37" t="f40" r="f38" b="f39"/>
              <a:pathLst>
                <a:path w="371475" h="19050">
                  <a:moveTo>
                    <a:pt x="f5" y="f5"/>
                  </a:moveTo>
                  <a:lnTo>
                    <a:pt x="f6" y="f5"/>
                  </a:lnTo>
                  <a:lnTo>
                    <a:pt x="f6" y="f7"/>
                  </a:lnTo>
                  <a:lnTo>
                    <a:pt x="f5" y="f7"/>
                  </a:ln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100000">
                  <a:srgbClr val="FFFFFF"/>
                </a:gs>
              </a:gsLst>
              <a:lin ang="10800000"/>
            </a:gra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24" name="Freeform: Shape 63">
              <a:extLst>
                <a:ext uri="{FF2B5EF4-FFF2-40B4-BE49-F238E27FC236}">
                  <a16:creationId xmlns:a16="http://schemas.microsoft.com/office/drawing/2014/main" id="{EAD859F3-95AA-3FD0-BF30-75CCD4C7EAA5}"/>
                </a:ext>
              </a:extLst>
            </p:cNvPr>
            <p:cNvSpPr/>
            <p:nvPr/>
          </p:nvSpPr>
          <p:spPr>
            <a:xfrm>
              <a:off x="9330318" y="1964478"/>
              <a:ext cx="108356" cy="10835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90500"/>
                <a:gd name="f7" fmla="val 19050"/>
                <a:gd name="f8" fmla="+- 0 0 -90"/>
                <a:gd name="f9" fmla="*/ f3 1 190500"/>
                <a:gd name="f10" fmla="*/ f4 1 19050"/>
                <a:gd name="f11" fmla="val f5"/>
                <a:gd name="f12" fmla="val f6"/>
                <a:gd name="f13" fmla="val f7"/>
                <a:gd name="f14" fmla="*/ f8 f0 1"/>
                <a:gd name="f15" fmla="+- f13 0 f11"/>
                <a:gd name="f16" fmla="+- f12 0 f11"/>
                <a:gd name="f17" fmla="*/ f14 1 f2"/>
                <a:gd name="f18" fmla="*/ f16 1 190500"/>
                <a:gd name="f19" fmla="*/ f15 1 19050"/>
                <a:gd name="f20" fmla="*/ 0 f16 1"/>
                <a:gd name="f21" fmla="*/ 0 f15 1"/>
                <a:gd name="f22" fmla="*/ 190500 f16 1"/>
                <a:gd name="f23" fmla="*/ 19050 f15 1"/>
                <a:gd name="f24" fmla="+- f17 0 f1"/>
                <a:gd name="f25" fmla="*/ f20 1 190500"/>
                <a:gd name="f26" fmla="*/ f21 1 19050"/>
                <a:gd name="f27" fmla="*/ f22 1 190500"/>
                <a:gd name="f28" fmla="*/ f23 1 19050"/>
                <a:gd name="f29" fmla="*/ f11 1 f18"/>
                <a:gd name="f30" fmla="*/ f12 1 f18"/>
                <a:gd name="f31" fmla="*/ f11 1 f19"/>
                <a:gd name="f32" fmla="*/ f13 1 f19"/>
                <a:gd name="f33" fmla="*/ f25 1 f18"/>
                <a:gd name="f34" fmla="*/ f26 1 f19"/>
                <a:gd name="f35" fmla="*/ f27 1 f18"/>
                <a:gd name="f36" fmla="*/ f28 1 f19"/>
                <a:gd name="f37" fmla="*/ f29 f9 1"/>
                <a:gd name="f38" fmla="*/ f30 f9 1"/>
                <a:gd name="f39" fmla="*/ f32 f10 1"/>
                <a:gd name="f40" fmla="*/ f31 f10 1"/>
                <a:gd name="f41" fmla="*/ f33 f9 1"/>
                <a:gd name="f42" fmla="*/ f34 f10 1"/>
                <a:gd name="f43" fmla="*/ f35 f9 1"/>
                <a:gd name="f44" fmla="*/ f36 f1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4">
                  <a:pos x="f41" y="f42"/>
                </a:cxn>
                <a:cxn ang="f24">
                  <a:pos x="f43" y="f42"/>
                </a:cxn>
                <a:cxn ang="f24">
                  <a:pos x="f43" y="f44"/>
                </a:cxn>
                <a:cxn ang="f24">
                  <a:pos x="f41" y="f44"/>
                </a:cxn>
              </a:cxnLst>
              <a:rect l="f37" t="f40" r="f38" b="f39"/>
              <a:pathLst>
                <a:path w="190500" h="19050">
                  <a:moveTo>
                    <a:pt x="f5" y="f5"/>
                  </a:moveTo>
                  <a:lnTo>
                    <a:pt x="f6" y="f5"/>
                  </a:lnTo>
                  <a:lnTo>
                    <a:pt x="f6" y="f7"/>
                  </a:lnTo>
                  <a:lnTo>
                    <a:pt x="f5" y="f7"/>
                  </a:ln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100000">
                  <a:srgbClr val="FFFFFF"/>
                </a:gs>
              </a:gsLst>
              <a:lin ang="10800000"/>
            </a:gra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25" name="Freeform: Shape 64">
              <a:extLst>
                <a:ext uri="{FF2B5EF4-FFF2-40B4-BE49-F238E27FC236}">
                  <a16:creationId xmlns:a16="http://schemas.microsoft.com/office/drawing/2014/main" id="{5B26077F-140D-F314-1C7B-3E807EE6FD31}"/>
                </a:ext>
              </a:extLst>
            </p:cNvPr>
            <p:cNvSpPr/>
            <p:nvPr/>
          </p:nvSpPr>
          <p:spPr>
            <a:xfrm>
              <a:off x="9460345" y="2078248"/>
              <a:ext cx="86685" cy="10835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52400"/>
                <a:gd name="f7" fmla="val 19050"/>
                <a:gd name="f8" fmla="+- 0 0 -90"/>
                <a:gd name="f9" fmla="*/ f3 1 152400"/>
                <a:gd name="f10" fmla="*/ f4 1 19050"/>
                <a:gd name="f11" fmla="val f5"/>
                <a:gd name="f12" fmla="val f6"/>
                <a:gd name="f13" fmla="val f7"/>
                <a:gd name="f14" fmla="*/ f8 f0 1"/>
                <a:gd name="f15" fmla="+- f13 0 f11"/>
                <a:gd name="f16" fmla="+- f12 0 f11"/>
                <a:gd name="f17" fmla="*/ f14 1 f2"/>
                <a:gd name="f18" fmla="*/ f16 1 152400"/>
                <a:gd name="f19" fmla="*/ f15 1 19050"/>
                <a:gd name="f20" fmla="*/ 0 f16 1"/>
                <a:gd name="f21" fmla="*/ 0 f15 1"/>
                <a:gd name="f22" fmla="*/ 152400 f16 1"/>
                <a:gd name="f23" fmla="*/ 19050 f15 1"/>
                <a:gd name="f24" fmla="+- f17 0 f1"/>
                <a:gd name="f25" fmla="*/ f20 1 152400"/>
                <a:gd name="f26" fmla="*/ f21 1 19050"/>
                <a:gd name="f27" fmla="*/ f22 1 152400"/>
                <a:gd name="f28" fmla="*/ f23 1 19050"/>
                <a:gd name="f29" fmla="*/ f11 1 f18"/>
                <a:gd name="f30" fmla="*/ f12 1 f18"/>
                <a:gd name="f31" fmla="*/ f11 1 f19"/>
                <a:gd name="f32" fmla="*/ f13 1 f19"/>
                <a:gd name="f33" fmla="*/ f25 1 f18"/>
                <a:gd name="f34" fmla="*/ f26 1 f19"/>
                <a:gd name="f35" fmla="*/ f27 1 f18"/>
                <a:gd name="f36" fmla="*/ f28 1 f19"/>
                <a:gd name="f37" fmla="*/ f29 f9 1"/>
                <a:gd name="f38" fmla="*/ f30 f9 1"/>
                <a:gd name="f39" fmla="*/ f32 f10 1"/>
                <a:gd name="f40" fmla="*/ f31 f10 1"/>
                <a:gd name="f41" fmla="*/ f33 f9 1"/>
                <a:gd name="f42" fmla="*/ f34 f10 1"/>
                <a:gd name="f43" fmla="*/ f35 f9 1"/>
                <a:gd name="f44" fmla="*/ f36 f1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4">
                  <a:pos x="f41" y="f42"/>
                </a:cxn>
                <a:cxn ang="f24">
                  <a:pos x="f43" y="f42"/>
                </a:cxn>
                <a:cxn ang="f24">
                  <a:pos x="f43" y="f44"/>
                </a:cxn>
                <a:cxn ang="f24">
                  <a:pos x="f41" y="f44"/>
                </a:cxn>
              </a:cxnLst>
              <a:rect l="f37" t="f40" r="f38" b="f39"/>
              <a:pathLst>
                <a:path w="152400" h="19050">
                  <a:moveTo>
                    <a:pt x="f5" y="f5"/>
                  </a:moveTo>
                  <a:lnTo>
                    <a:pt x="f6" y="f5"/>
                  </a:lnTo>
                  <a:lnTo>
                    <a:pt x="f6" y="f7"/>
                  </a:lnTo>
                  <a:lnTo>
                    <a:pt x="f5" y="f7"/>
                  </a:ln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100000">
                  <a:srgbClr val="FFFFFF"/>
                </a:gs>
              </a:gsLst>
              <a:lin ang="10800000"/>
            </a:gra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26" name="Freeform: Shape 65">
              <a:extLst>
                <a:ext uri="{FF2B5EF4-FFF2-40B4-BE49-F238E27FC236}">
                  <a16:creationId xmlns:a16="http://schemas.microsoft.com/office/drawing/2014/main" id="{0D3F5A3D-AADF-1A48-B35B-951BEA859F7C}"/>
                </a:ext>
              </a:extLst>
            </p:cNvPr>
            <p:cNvSpPr/>
            <p:nvPr/>
          </p:nvSpPr>
          <p:spPr>
            <a:xfrm>
              <a:off x="9328471" y="2007821"/>
              <a:ext cx="113266" cy="152969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99129"/>
                <a:gd name="f7" fmla="val 268938"/>
                <a:gd name="f8" fmla="val 56017"/>
                <a:gd name="f9" fmla="val 268939"/>
                <a:gd name="f10" fmla="val 99546"/>
                <a:gd name="f11" fmla="val 187024"/>
                <a:gd name="f12" fmla="val 143075"/>
                <a:gd name="f13" fmla="val 159934"/>
                <a:gd name="f14" fmla="val 233001"/>
                <a:gd name="f15" fmla="val 199130"/>
                <a:gd name="f16" fmla="val 239125"/>
                <a:gd name="f17" fmla="val 155753"/>
                <a:gd name="f18" fmla="val 157334"/>
                <a:gd name="f19" fmla="val 164525"/>
                <a:gd name="f20" fmla="val 153496"/>
                <a:gd name="f21" fmla="val 170006"/>
                <a:gd name="f22" fmla="val 144628"/>
                <a:gd name="f23" fmla="val 169516"/>
                <a:gd name="f24" fmla="val 135065"/>
                <a:gd name="f25" fmla="val 175616"/>
                <a:gd name="f26" fmla="val 132806"/>
                <a:gd name="f27" fmla="val 180433"/>
                <a:gd name="f28" fmla="val 128010"/>
                <a:gd name="f29" fmla="val 182718"/>
                <a:gd name="f30" fmla="val 121920"/>
                <a:gd name="f31" fmla="val 184861"/>
                <a:gd name="f32" fmla="val 116495"/>
                <a:gd name="f33" fmla="val 110458"/>
                <a:gd name="f34" fmla="val 105032"/>
                <a:gd name="f35" fmla="val 191352"/>
                <a:gd name="f36" fmla="val 95588"/>
                <a:gd name="f37" fmla="val 190805"/>
                <a:gd name="f38" fmla="val 80963"/>
                <a:gd name="f39" fmla="val 181489"/>
                <a:gd name="f40" fmla="val 72190"/>
                <a:gd name="f41" fmla="val 184099"/>
                <a:gd name="f42" fmla="val 66221"/>
                <a:gd name="f43" fmla="val 59433"/>
                <a:gd name="f44" fmla="val 53464"/>
                <a:gd name="f45" fmla="val 179183"/>
                <a:gd name="f46" fmla="val 48084"/>
                <a:gd name="f47" fmla="val 174896"/>
                <a:gd name="f48" fmla="val 43797"/>
                <a:gd name="f49" fmla="val 41491"/>
                <a:gd name="f50" fmla="val 169240"/>
                <a:gd name="f51" fmla="val 35714"/>
                <a:gd name="f52" fmla="val 166834"/>
                <a:gd name="f53" fmla="val 30245"/>
                <a:gd name="f54" fmla="val 162763"/>
                <a:gd name="f55" fmla="val 26137"/>
                <a:gd name="f56" fmla="val 158479"/>
                <a:gd name="f57" fmla="val 21760"/>
                <a:gd name="f58" fmla="val 152600"/>
                <a:gd name="f59" fmla="val 19312"/>
                <a:gd name="f60" fmla="val 146475"/>
                <a:gd name="f61" fmla="val 19355"/>
                <a:gd name="f62" fmla="val 146075"/>
                <a:gd name="f63" fmla="val 145675"/>
                <a:gd name="f64" fmla="val 145275"/>
                <a:gd name="f65" fmla="val 143005"/>
                <a:gd name="f66" fmla="val 13246"/>
                <a:gd name="f67" fmla="val 138184"/>
                <a:gd name="f68" fmla="val 8430"/>
                <a:gd name="f69" fmla="val 132074"/>
                <a:gd name="f70" fmla="val 6163"/>
                <a:gd name="f71" fmla="val 129342"/>
                <a:gd name="f72" fmla="val 5095"/>
                <a:gd name="f73" fmla="val 126435"/>
                <a:gd name="f74" fmla="val 4547"/>
                <a:gd name="f75" fmla="val 123501"/>
                <a:gd name="f76" fmla="val 4544"/>
                <a:gd name="f77" fmla="val 120647"/>
                <a:gd name="f78" fmla="val 4536"/>
                <a:gd name="f79" fmla="val 117819"/>
                <a:gd name="f80" fmla="val 5087"/>
                <a:gd name="f81" fmla="val 115176"/>
                <a:gd name="f82" fmla="val 110892"/>
                <a:gd name="f83" fmla="val 2271"/>
                <a:gd name="f84" fmla="val 105333"/>
                <a:gd name="f85" fmla="val 79"/>
                <a:gd name="f86" fmla="val 93056"/>
                <a:gd name="f87" fmla="val -30"/>
                <a:gd name="f88" fmla="val 86847"/>
                <a:gd name="f89" fmla="val 2636"/>
                <a:gd name="f90" fmla="val 82401"/>
                <a:gd name="f91" fmla="val 7363"/>
                <a:gd name="f92" fmla="val 79386"/>
                <a:gd name="f93" fmla="val 6090"/>
                <a:gd name="f94" fmla="val 76149"/>
                <a:gd name="f95" fmla="val 5426"/>
                <a:gd name="f96" fmla="val 72876"/>
                <a:gd name="f97" fmla="val 5410"/>
                <a:gd name="f98" fmla="val 69709"/>
                <a:gd name="f99" fmla="val 5406"/>
                <a:gd name="f100" fmla="val 66576"/>
                <a:gd name="f101" fmla="val 6071"/>
                <a:gd name="f102" fmla="val 63684"/>
                <a:gd name="f103" fmla="val 58307"/>
                <a:gd name="f104" fmla="val 9675"/>
                <a:gd name="f105" fmla="val 54023"/>
                <a:gd name="f106" fmla="val 13960"/>
                <a:gd name="f107" fmla="val 51711"/>
                <a:gd name="f108" fmla="val 19336"/>
                <a:gd name="f109" fmla="val 45938"/>
                <a:gd name="f110" fmla="val 19615"/>
                <a:gd name="f111" fmla="val 40472"/>
                <a:gd name="f112" fmla="val 22020"/>
                <a:gd name="f113" fmla="val 36366"/>
                <a:gd name="f114" fmla="val 26089"/>
                <a:gd name="f115" fmla="val 31695"/>
                <a:gd name="f116" fmla="val 30673"/>
                <a:gd name="f117" fmla="val 29236"/>
                <a:gd name="f118" fmla="val 37053"/>
                <a:gd name="f119" fmla="val 29623"/>
                <a:gd name="f120" fmla="val 43587"/>
                <a:gd name="f121" fmla="val 23512"/>
                <a:gd name="f122" fmla="val 45857"/>
                <a:gd name="f123" fmla="val 18692"/>
                <a:gd name="f124" fmla="val 50677"/>
                <a:gd name="f125" fmla="val 16421"/>
                <a:gd name="f126" fmla="val 56788"/>
                <a:gd name="f127" fmla="val 14266"/>
                <a:gd name="f128" fmla="val 62211"/>
                <a:gd name="f129" fmla="val 68254"/>
                <a:gd name="f130" fmla="val 73676"/>
                <a:gd name="f131" fmla="val 12535"/>
                <a:gd name="f132" fmla="val 77969"/>
                <a:gd name="f133" fmla="val 10353"/>
                <a:gd name="f134" fmla="val 83535"/>
                <a:gd name="f135" fmla="val 10287"/>
                <a:gd name="f136" fmla="val 89326"/>
                <a:gd name="f137" fmla="val 10258"/>
                <a:gd name="f138" fmla="val 95814"/>
                <a:gd name="f139" fmla="val 12924"/>
                <a:gd name="f140" fmla="val 102024"/>
                <a:gd name="f141" fmla="val 17650"/>
                <a:gd name="f142" fmla="val 106471"/>
                <a:gd name="f143" fmla="val 15040"/>
                <a:gd name="f144" fmla="val 112440"/>
                <a:gd name="f145" fmla="val 119228"/>
                <a:gd name="f146" fmla="val 125197"/>
                <a:gd name="f147" fmla="val 19962"/>
                <a:gd name="f148" fmla="val 130574"/>
                <a:gd name="f149" fmla="val 24246"/>
                <a:gd name="f150" fmla="val 134858"/>
                <a:gd name="f151" fmla="val 137170"/>
                <a:gd name="f152" fmla="val 29893"/>
                <a:gd name="f153" fmla="val 142943"/>
                <a:gd name="f154" fmla="val 32296"/>
                <a:gd name="f155" fmla="val 148411"/>
                <a:gd name="f156" fmla="val 152515"/>
                <a:gd name="f157" fmla="val 38387"/>
                <a:gd name="f158" fmla="val 154521"/>
                <a:gd name="f159" fmla="val 40759"/>
                <a:gd name="f160" fmla="val 156135"/>
                <a:gd name="f161" fmla="val 43367"/>
                <a:gd name="f162" fmla="val 157277"/>
                <a:gd name="f163" fmla="val 239049"/>
                <a:gd name="f164" fmla="val 39205"/>
                <a:gd name="f165" fmla="val 232925"/>
                <a:gd name="f166" fmla="val 148752"/>
                <a:gd name="f167" fmla="val 211979"/>
                <a:gd name="f168" fmla="val 142008"/>
                <a:gd name="f169" fmla="val 226362"/>
                <a:gd name="f170" fmla="val 114005"/>
                <a:gd name="f171" fmla="val 173670"/>
                <a:gd name="f172" fmla="val 114975"/>
                <a:gd name="f173" fmla="val 172950"/>
                <a:gd name="f174" fmla="val 115887"/>
                <a:gd name="f175" fmla="val 172154"/>
                <a:gd name="f176" fmla="val 116729"/>
                <a:gd name="f177" fmla="val 171288"/>
                <a:gd name="f178" fmla="val 119742"/>
                <a:gd name="f179" fmla="val 172570"/>
                <a:gd name="f180" fmla="val 122980"/>
                <a:gd name="f181" fmla="val 173238"/>
                <a:gd name="f182" fmla="val 126254"/>
                <a:gd name="f183" fmla="val 173251"/>
                <a:gd name="f184" fmla="val 129426"/>
                <a:gd name="f185" fmla="val 173258"/>
                <a:gd name="f186" fmla="val 132562"/>
                <a:gd name="f187" fmla="val 172589"/>
                <a:gd name="f188" fmla="val 135455"/>
                <a:gd name="f189" fmla="val 137107"/>
                <a:gd name="f190" fmla="val 170531"/>
                <a:gd name="f191" fmla="val 138670"/>
                <a:gd name="f192" fmla="val 169592"/>
                <a:gd name="f193" fmla="val 140113"/>
                <a:gd name="f194" fmla="val 168488"/>
                <a:gd name="f195" fmla="val 164478"/>
                <a:gd name="f196" fmla="val 214427"/>
                <a:gd name="f197" fmla="val 34976"/>
                <a:gd name="f198" fmla="val 117434"/>
                <a:gd name="f199" fmla="val 34568"/>
                <a:gd name="f200" fmla="val 116281"/>
                <a:gd name="f201" fmla="val 34634"/>
                <a:gd name="f202" fmla="val 115015"/>
                <a:gd name="f203" fmla="val 35157"/>
                <a:gd name="f204" fmla="val 113910"/>
                <a:gd name="f205" fmla="val 40310"/>
                <a:gd name="f206" fmla="val 101661"/>
                <a:gd name="f207" fmla="val 30604"/>
                <a:gd name="f208" fmla="val 92593"/>
                <a:gd name="f209" fmla="val 29729"/>
                <a:gd name="f210" fmla="val 91735"/>
                <a:gd name="f211" fmla="val 29252"/>
                <a:gd name="f212" fmla="val 90551"/>
                <a:gd name="f213" fmla="val 29289"/>
                <a:gd name="f214" fmla="val 29360"/>
                <a:gd name="f215" fmla="val 88078"/>
                <a:gd name="f216" fmla="val 29917"/>
                <a:gd name="f217" fmla="val 86908"/>
                <a:gd name="f218" fmla="val 30842"/>
                <a:gd name="f219" fmla="val 86068"/>
                <a:gd name="f220" fmla="val 38462"/>
                <a:gd name="f221" fmla="val 77210"/>
                <a:gd name="f222" fmla="val 34014"/>
                <a:gd name="f223" fmla="val 66418"/>
                <a:gd name="f224" fmla="val 33738"/>
                <a:gd name="f225" fmla="val 65473"/>
                <a:gd name="f226" fmla="val 33805"/>
                <a:gd name="f227" fmla="val 64461"/>
                <a:gd name="f228" fmla="val 34204"/>
                <a:gd name="f229" fmla="val 63561"/>
                <a:gd name="f230" fmla="val 34515"/>
                <a:gd name="f231" fmla="val 62597"/>
                <a:gd name="f232" fmla="val 35242"/>
                <a:gd name="f233" fmla="val 61824"/>
                <a:gd name="f234" fmla="val 36185"/>
                <a:gd name="f235" fmla="val 61456"/>
                <a:gd name="f236" fmla="val 49292"/>
                <a:gd name="f237" fmla="val 56626"/>
                <a:gd name="f238" fmla="val 48625"/>
                <a:gd name="f239" fmla="val 42672"/>
                <a:gd name="f240" fmla="val 48505"/>
                <a:gd name="f241" fmla="val 41499"/>
                <a:gd name="f242" fmla="val 48951"/>
                <a:gd name="f243" fmla="val 40340"/>
                <a:gd name="f244" fmla="val 49825"/>
                <a:gd name="f245" fmla="val 39548"/>
                <a:gd name="f246" fmla="val 50615"/>
                <a:gd name="f247" fmla="val 38795"/>
                <a:gd name="f248" fmla="val 51659"/>
                <a:gd name="f249" fmla="val 38367"/>
                <a:gd name="f250" fmla="val 52749"/>
                <a:gd name="f251" fmla="val 38348"/>
                <a:gd name="f252" fmla="val 64741"/>
                <a:gd name="f253" fmla="val 37681"/>
                <a:gd name="f254" fmla="val 69313"/>
                <a:gd name="f255" fmla="val 26585"/>
                <a:gd name="f256" fmla="val 69780"/>
                <a:gd name="f257" fmla="val 25705"/>
                <a:gd name="f258" fmla="val 70553"/>
                <a:gd name="f259" fmla="val 25028"/>
                <a:gd name="f260" fmla="val 71485"/>
                <a:gd name="f261" fmla="val 24680"/>
                <a:gd name="f262" fmla="val 71917"/>
                <a:gd name="f263" fmla="val 24489"/>
                <a:gd name="f264" fmla="val 72385"/>
                <a:gd name="f265" fmla="val 24395"/>
                <a:gd name="f266" fmla="val 72857"/>
                <a:gd name="f267" fmla="val 24403"/>
                <a:gd name="f268" fmla="val 73592"/>
                <a:gd name="f269" fmla="val 24417"/>
                <a:gd name="f270" fmla="val 74317"/>
                <a:gd name="f271" fmla="val 24576"/>
                <a:gd name="f272" fmla="val 74990"/>
                <a:gd name="f273" fmla="val 24870"/>
                <a:gd name="f274" fmla="val 87249"/>
                <a:gd name="f275" fmla="val 30023"/>
                <a:gd name="f276" fmla="val 96317"/>
                <a:gd name="f277" fmla="val 20308"/>
                <a:gd name="f278" fmla="val 97173"/>
                <a:gd name="f279" fmla="val 19461"/>
                <a:gd name="f280" fmla="val 98342"/>
                <a:gd name="f281" fmla="val 19005"/>
                <a:gd name="f282" fmla="val 19050"/>
                <a:gd name="f283" fmla="val 100790"/>
                <a:gd name="f284" fmla="val 19123"/>
                <a:gd name="f285" fmla="val 101956"/>
                <a:gd name="f286" fmla="val 19680"/>
                <a:gd name="f287" fmla="val 102794"/>
                <a:gd name="f288" fmla="val 20603"/>
                <a:gd name="f289" fmla="val 111662"/>
                <a:gd name="f290" fmla="val 28223"/>
                <a:gd name="f291" fmla="val 122453"/>
                <a:gd name="f292" fmla="val 23775"/>
                <a:gd name="f293" fmla="val 122793"/>
                <a:gd name="f294" fmla="val 23643"/>
                <a:gd name="f295" fmla="val 123156"/>
                <a:gd name="f296" fmla="val 23581"/>
                <a:gd name="f297" fmla="val 123520"/>
                <a:gd name="f298" fmla="val 23594"/>
                <a:gd name="f299" fmla="val 124128"/>
                <a:gd name="f300" fmla="val 23604"/>
                <a:gd name="f301" fmla="val 124729"/>
                <a:gd name="f302" fmla="val 23727"/>
                <a:gd name="f303" fmla="val 125292"/>
                <a:gd name="f304" fmla="val 23956"/>
                <a:gd name="f305" fmla="val 126257"/>
                <a:gd name="f306" fmla="val 24270"/>
                <a:gd name="f307" fmla="val 127029"/>
                <a:gd name="f308" fmla="val 25001"/>
                <a:gd name="f309" fmla="val 127397"/>
                <a:gd name="f310" fmla="val 25946"/>
                <a:gd name="f311" fmla="val 132521"/>
                <a:gd name="f312" fmla="val 39043"/>
                <a:gd name="f313" fmla="val 38376"/>
                <a:gd name="f314" fmla="val 147562"/>
                <a:gd name="f315" fmla="val 38322"/>
                <a:gd name="f316" fmla="val 148616"/>
                <a:gd name="f317" fmla="val 38767"/>
                <a:gd name="f318" fmla="val 149333"/>
                <a:gd name="f319" fmla="val 39586"/>
                <a:gd name="f320" fmla="val 150091"/>
                <a:gd name="f321" fmla="val 40376"/>
                <a:gd name="f322" fmla="val 150521"/>
                <a:gd name="f323" fmla="val 41424"/>
                <a:gd name="f324" fmla="val 150533"/>
                <a:gd name="f325" fmla="val 42520"/>
                <a:gd name="f326" fmla="val 151200"/>
                <a:gd name="f327" fmla="val 54502"/>
                <a:gd name="f328" fmla="val 162306"/>
                <a:gd name="f329" fmla="val 59074"/>
                <a:gd name="f330" fmla="val 163159"/>
                <a:gd name="f331" fmla="val 59557"/>
                <a:gd name="f332" fmla="val 163814"/>
                <a:gd name="f333" fmla="val 60327"/>
                <a:gd name="f334" fmla="val 164154"/>
                <a:gd name="f335" fmla="val 61246"/>
                <a:gd name="f336" fmla="val 164562"/>
                <a:gd name="f337" fmla="val 62399"/>
                <a:gd name="f338" fmla="val 164496"/>
                <a:gd name="f339" fmla="val 63665"/>
                <a:gd name="f340" fmla="val 163973"/>
                <a:gd name="f341" fmla="val 64770"/>
                <a:gd name="f342" fmla="val 158810"/>
                <a:gd name="f343" fmla="val 77019"/>
                <a:gd name="f344" fmla="val 168526"/>
                <a:gd name="f345" fmla="val 86087"/>
                <a:gd name="f346" fmla="val 169401"/>
                <a:gd name="f347" fmla="val 86941"/>
                <a:gd name="f348" fmla="val 169878"/>
                <a:gd name="f349" fmla="val 88123"/>
                <a:gd name="f350" fmla="val 169840"/>
                <a:gd name="f351" fmla="val 89345"/>
                <a:gd name="f352" fmla="val 169825"/>
                <a:gd name="f353" fmla="val 90361"/>
                <a:gd name="f354" fmla="val 169439"/>
                <a:gd name="f355" fmla="val 91336"/>
                <a:gd name="f356" fmla="val 168754"/>
                <a:gd name="f357" fmla="val 92088"/>
                <a:gd name="f358" fmla="val 160515"/>
                <a:gd name="f359" fmla="val 101013"/>
                <a:gd name="f360" fmla="val 165135"/>
                <a:gd name="f361" fmla="val 112262"/>
                <a:gd name="f362" fmla="val 165421"/>
                <a:gd name="f363" fmla="val 113205"/>
                <a:gd name="f364" fmla="val 165356"/>
                <a:gd name="f365" fmla="val 114219"/>
                <a:gd name="f366" fmla="val 164954"/>
                <a:gd name="f367" fmla="val 115119"/>
                <a:gd name="f368" fmla="val 164641"/>
                <a:gd name="f369" fmla="val 116081"/>
                <a:gd name="f370" fmla="val 163914"/>
                <a:gd name="f371" fmla="val 116854"/>
                <a:gd name="f372" fmla="val 162973"/>
                <a:gd name="f373" fmla="val 117224"/>
                <a:gd name="f374" fmla="val 149866"/>
                <a:gd name="f375" fmla="val 122054"/>
                <a:gd name="f376" fmla="val 150524"/>
                <a:gd name="f377" fmla="val 136008"/>
                <a:gd name="f378" fmla="val 150654"/>
                <a:gd name="f379" fmla="val 137177"/>
                <a:gd name="f380" fmla="val 150210"/>
                <a:gd name="f381" fmla="val 138338"/>
                <a:gd name="f382" fmla="val 139122"/>
                <a:gd name="f383" fmla="val 148541"/>
                <a:gd name="f384" fmla="val 139879"/>
                <a:gd name="f385" fmla="val 147495"/>
                <a:gd name="f386" fmla="val 140310"/>
                <a:gd name="f387" fmla="val 146399"/>
                <a:gd name="f388" fmla="val 140332"/>
                <a:gd name="f389" fmla="val 134417"/>
                <a:gd name="f390" fmla="val 140989"/>
                <a:gd name="f391" fmla="val 129845"/>
                <a:gd name="f392" fmla="val 152095"/>
                <a:gd name="f393" fmla="val 129366"/>
                <a:gd name="f394" fmla="val 152955"/>
                <a:gd name="f395" fmla="val 128596"/>
                <a:gd name="f396" fmla="val 153613"/>
                <a:gd name="f397" fmla="val 127673"/>
                <a:gd name="f398" fmla="val 153953"/>
                <a:gd name="f399" fmla="val 127237"/>
                <a:gd name="f400" fmla="val 154140"/>
                <a:gd name="f401" fmla="val 126766"/>
                <a:gd name="f402" fmla="val 154235"/>
                <a:gd name="f403" fmla="val 126292"/>
                <a:gd name="f404" fmla="val 154229"/>
                <a:gd name="f405" fmla="val 125557"/>
                <a:gd name="f406" fmla="val 154215"/>
                <a:gd name="f407" fmla="val 124832"/>
                <a:gd name="f408" fmla="val 154057"/>
                <a:gd name="f409" fmla="val 124158"/>
                <a:gd name="f410" fmla="val 153762"/>
                <a:gd name="f411" fmla="val 111833"/>
                <a:gd name="f412" fmla="val 148590"/>
                <a:gd name="f413" fmla="val 102765"/>
                <a:gd name="f414" fmla="val 158315"/>
                <a:gd name="f415" fmla="val 101910"/>
                <a:gd name="f416" fmla="val 159189"/>
                <a:gd name="f417" fmla="val 100730"/>
                <a:gd name="f418" fmla="val 159665"/>
                <a:gd name="f419" fmla="val 99508"/>
                <a:gd name="f420" fmla="val 159630"/>
                <a:gd name="f421" fmla="val 98260"/>
                <a:gd name="f422" fmla="val 159559"/>
                <a:gd name="f423" fmla="val 97090"/>
                <a:gd name="f424" fmla="val 159002"/>
                <a:gd name="f425" fmla="val 96250"/>
                <a:gd name="f426" fmla="val 158077"/>
                <a:gd name="f427" fmla="val 87392"/>
                <a:gd name="f428" fmla="val 150457"/>
                <a:gd name="f429" fmla="val 76600"/>
                <a:gd name="f430" fmla="val 154905"/>
                <a:gd name="f431" fmla="val 76259"/>
                <a:gd name="f432" fmla="val 155032"/>
                <a:gd name="f433" fmla="val 75897"/>
                <a:gd name="f434" fmla="val 155090"/>
                <a:gd name="f435" fmla="val 75533"/>
                <a:gd name="f436" fmla="val 155077"/>
                <a:gd name="f437" fmla="val 74925"/>
                <a:gd name="f438" fmla="val 155072"/>
                <a:gd name="f439" fmla="val 74324"/>
                <a:gd name="f440" fmla="val 154949"/>
                <a:gd name="f441" fmla="val 73762"/>
                <a:gd name="f442" fmla="val 154715"/>
                <a:gd name="f443" fmla="val 72796"/>
                <a:gd name="f444" fmla="val 154407"/>
                <a:gd name="f445" fmla="val 72021"/>
                <a:gd name="f446" fmla="val 153679"/>
                <a:gd name="f447" fmla="val 71657"/>
                <a:gd name="f448" fmla="val 152734"/>
                <a:gd name="f449" fmla="val 66532"/>
                <a:gd name="f450" fmla="val 139637"/>
                <a:gd name="f451" fmla="val 52578"/>
                <a:gd name="f452" fmla="val 140294"/>
                <a:gd name="f453" fmla="val 51492"/>
                <a:gd name="f454" fmla="val 140352"/>
                <a:gd name="f455" fmla="val 50439"/>
                <a:gd name="f456" fmla="val 139910"/>
                <a:gd name="f457" fmla="val 49721"/>
                <a:gd name="f458" fmla="val 139094"/>
                <a:gd name="f459" fmla="val 48962"/>
                <a:gd name="f460" fmla="val 138303"/>
                <a:gd name="f461" fmla="val 48531"/>
                <a:gd name="f462" fmla="val 137256"/>
                <a:gd name="f463" fmla="val 48511"/>
                <a:gd name="f464" fmla="val 136160"/>
                <a:gd name="f465" fmla="val 47854"/>
                <a:gd name="f466" fmla="val 124178"/>
                <a:gd name="f467" fmla="val 36747"/>
                <a:gd name="f468" fmla="val 119606"/>
                <a:gd name="f469" fmla="val 35921"/>
                <a:gd name="f470" fmla="val 119112"/>
                <a:gd name="f471" fmla="val 35293"/>
                <a:gd name="f472" fmla="val 118344"/>
                <a:gd name="f473" fmla="val 59446"/>
                <a:gd name="f474" fmla="val 167640"/>
                <a:gd name="f475" fmla="val 61637"/>
                <a:gd name="f476" fmla="val 169745"/>
                <a:gd name="f477" fmla="val 64228"/>
                <a:gd name="f478" fmla="val 171391"/>
                <a:gd name="f479" fmla="val 67066"/>
                <a:gd name="f480" fmla="val 172479"/>
                <a:gd name="f481" fmla="val 69798"/>
                <a:gd name="f482" fmla="val 173542"/>
                <a:gd name="f483" fmla="val 72705"/>
                <a:gd name="f484" fmla="val 174088"/>
                <a:gd name="f485" fmla="val 75638"/>
                <a:gd name="f486" fmla="val 174089"/>
                <a:gd name="f487" fmla="val 78492"/>
                <a:gd name="f488" fmla="val 174101"/>
                <a:gd name="f489" fmla="val 81320"/>
                <a:gd name="f490" fmla="val 173554"/>
                <a:gd name="f491" fmla="val 83963"/>
                <a:gd name="f492" fmla="val 84372"/>
                <a:gd name="f493" fmla="val 172831"/>
                <a:gd name="f494" fmla="val 84830"/>
                <a:gd name="f495" fmla="val 173117"/>
                <a:gd name="f496" fmla="val 85258"/>
                <a:gd name="f497" fmla="val 173431"/>
                <a:gd name="f498" fmla="val 57140"/>
                <a:gd name="f499" fmla="val 226314"/>
                <a:gd name="f500" fmla="val 50397"/>
                <a:gd name="f501" fmla="val 211932"/>
                <a:gd name="f502" fmla="val 34681"/>
                <a:gd name="f503" fmla="val 214379"/>
                <a:gd name="f504" fmla="+- 0 0 -90"/>
                <a:gd name="f505" fmla="*/ f3 1 199129"/>
                <a:gd name="f506" fmla="*/ f4 1 268938"/>
                <a:gd name="f507" fmla="val f5"/>
                <a:gd name="f508" fmla="val f6"/>
                <a:gd name="f509" fmla="val f7"/>
                <a:gd name="f510" fmla="*/ f504 f0 1"/>
                <a:gd name="f511" fmla="+- f509 0 f507"/>
                <a:gd name="f512" fmla="+- f508 0 f507"/>
                <a:gd name="f513" fmla="*/ f510 1 f2"/>
                <a:gd name="f514" fmla="*/ f512 1 199129"/>
                <a:gd name="f515" fmla="*/ f511 1 268938"/>
                <a:gd name="f516" fmla="*/ 56017 f512 1"/>
                <a:gd name="f517" fmla="*/ 268939 f511 1"/>
                <a:gd name="f518" fmla="*/ 99546 f512 1"/>
                <a:gd name="f519" fmla="*/ 187024 f511 1"/>
                <a:gd name="f520" fmla="*/ 143075 f512 1"/>
                <a:gd name="f521" fmla="*/ 159934 f512 1"/>
                <a:gd name="f522" fmla="*/ 233001 f511 1"/>
                <a:gd name="f523" fmla="*/ 199130 f512 1"/>
                <a:gd name="f524" fmla="*/ 239125 f511 1"/>
                <a:gd name="f525" fmla="*/ 155753 f512 1"/>
                <a:gd name="f526" fmla="*/ 157334 f511 1"/>
                <a:gd name="f527" fmla="*/ 169516 f512 1"/>
                <a:gd name="f528" fmla="*/ 135065 f511 1"/>
                <a:gd name="f529" fmla="*/ 182718 f512 1"/>
                <a:gd name="f530" fmla="*/ 121920 f511 1"/>
                <a:gd name="f531" fmla="*/ 105032 f511 1"/>
                <a:gd name="f532" fmla="*/ 181489 f512 1"/>
                <a:gd name="f533" fmla="*/ 72190 f511 1"/>
                <a:gd name="f534" fmla="*/ 53464 f511 1"/>
                <a:gd name="f535" fmla="*/ 41491 f511 1"/>
                <a:gd name="f536" fmla="*/ 162763 f512 1"/>
                <a:gd name="f537" fmla="*/ 26137 f511 1"/>
                <a:gd name="f538" fmla="*/ 146475 f512 1"/>
                <a:gd name="f539" fmla="*/ 19355 f511 1"/>
                <a:gd name="f540" fmla="*/ 145275 f512 1"/>
                <a:gd name="f541" fmla="*/ 132074 f512 1"/>
                <a:gd name="f542" fmla="*/ 6163 f511 1"/>
                <a:gd name="f543" fmla="*/ 123501 f512 1"/>
                <a:gd name="f544" fmla="*/ 4544 f511 1"/>
                <a:gd name="f545" fmla="*/ 115176 f512 1"/>
                <a:gd name="f546" fmla="*/ 0 f511 1"/>
                <a:gd name="f547" fmla="*/ 82401 f512 1"/>
                <a:gd name="f548" fmla="*/ 7363 f511 1"/>
                <a:gd name="f549" fmla="*/ 72876 f512 1"/>
                <a:gd name="f550" fmla="*/ 5410 f511 1"/>
                <a:gd name="f551" fmla="*/ 63684 f512 1"/>
                <a:gd name="f552" fmla="*/ 51711 f512 1"/>
                <a:gd name="f553" fmla="*/ 19336 f511 1"/>
                <a:gd name="f554" fmla="*/ 36366 f512 1"/>
                <a:gd name="f555" fmla="*/ 26089 f511 1"/>
                <a:gd name="f556" fmla="*/ 29623 f512 1"/>
                <a:gd name="f557" fmla="*/ 43587 f511 1"/>
                <a:gd name="f558" fmla="*/ 16421 f512 1"/>
                <a:gd name="f559" fmla="*/ 56788 f511 1"/>
                <a:gd name="f560" fmla="*/ 73676 f511 1"/>
                <a:gd name="f561" fmla="*/ 10287 f512 1"/>
                <a:gd name="f562" fmla="*/ 89326 f511 1"/>
                <a:gd name="f563" fmla="*/ 17650 f512 1"/>
                <a:gd name="f564" fmla="*/ 106471 f511 1"/>
                <a:gd name="f565" fmla="*/ 125197 f511 1"/>
                <a:gd name="f566" fmla="*/ 137170 f511 1"/>
                <a:gd name="f567" fmla="*/ 152515 f511 1"/>
                <a:gd name="f568" fmla="*/ 43367 f512 1"/>
                <a:gd name="f569" fmla="*/ 157277 f511 1"/>
                <a:gd name="f570" fmla="*/ 0 f512 1"/>
                <a:gd name="f571" fmla="*/ 239049 f511 1"/>
                <a:gd name="f572" fmla="*/ 39205 f512 1"/>
                <a:gd name="f573" fmla="*/ 232925 f511 1"/>
                <a:gd name="f574" fmla="*/ 148752 f512 1"/>
                <a:gd name="f575" fmla="*/ 211979 f511 1"/>
                <a:gd name="f576" fmla="*/ 142008 f512 1"/>
                <a:gd name="f577" fmla="*/ 226362 f511 1"/>
                <a:gd name="f578" fmla="*/ 114005 f512 1"/>
                <a:gd name="f579" fmla="*/ 173670 f511 1"/>
                <a:gd name="f580" fmla="*/ 116729 f512 1"/>
                <a:gd name="f581" fmla="*/ 171288 f511 1"/>
                <a:gd name="f582" fmla="*/ 126254 f512 1"/>
                <a:gd name="f583" fmla="*/ 173251 f511 1"/>
                <a:gd name="f584" fmla="*/ 135455 f512 1"/>
                <a:gd name="f585" fmla="*/ 140113 f512 1"/>
                <a:gd name="f586" fmla="*/ 168488 f511 1"/>
                <a:gd name="f587" fmla="*/ 164478 f512 1"/>
                <a:gd name="f588" fmla="*/ 214427 f511 1"/>
                <a:gd name="f589" fmla="*/ 34976 f512 1"/>
                <a:gd name="f590" fmla="*/ 117434 f511 1"/>
                <a:gd name="f591" fmla="*/ 35157 f512 1"/>
                <a:gd name="f592" fmla="*/ 113910 f511 1"/>
                <a:gd name="f593" fmla="*/ 40310 f512 1"/>
                <a:gd name="f594" fmla="*/ 101661 f511 1"/>
                <a:gd name="f595" fmla="*/ 30604 f512 1"/>
                <a:gd name="f596" fmla="*/ 92593 f511 1"/>
                <a:gd name="f597" fmla="*/ 29289 f512 1"/>
                <a:gd name="f598" fmla="*/ 30842 f512 1"/>
                <a:gd name="f599" fmla="*/ 86068 f511 1"/>
                <a:gd name="f600" fmla="*/ 38462 f512 1"/>
                <a:gd name="f601" fmla="*/ 77210 f511 1"/>
                <a:gd name="f602" fmla="*/ 34014 f512 1"/>
                <a:gd name="f603" fmla="*/ 66418 f511 1"/>
                <a:gd name="f604" fmla="*/ 34204 f512 1"/>
                <a:gd name="f605" fmla="*/ 63561 f511 1"/>
                <a:gd name="f606" fmla="*/ 36185 f512 1"/>
                <a:gd name="f607" fmla="*/ 61456 f511 1"/>
                <a:gd name="f608" fmla="*/ 49292 f512 1"/>
                <a:gd name="f609" fmla="*/ 56626 f511 1"/>
                <a:gd name="f610" fmla="*/ 48625 f512 1"/>
                <a:gd name="f611" fmla="*/ 42672 f511 1"/>
                <a:gd name="f612" fmla="*/ 49825 f512 1"/>
                <a:gd name="f613" fmla="*/ 39548 f511 1"/>
                <a:gd name="f614" fmla="*/ 52749 f512 1"/>
                <a:gd name="f615" fmla="*/ 38348 f511 1"/>
                <a:gd name="f616" fmla="*/ 64741 f512 1"/>
                <a:gd name="f617" fmla="*/ 37681 f511 1"/>
                <a:gd name="f618" fmla="*/ 69313 f512 1"/>
                <a:gd name="f619" fmla="*/ 26585 f511 1"/>
                <a:gd name="f620" fmla="*/ 71485 f512 1"/>
                <a:gd name="f621" fmla="*/ 24680 f511 1"/>
                <a:gd name="f622" fmla="*/ 72857 f512 1"/>
                <a:gd name="f623" fmla="*/ 24403 f511 1"/>
                <a:gd name="f624" fmla="*/ 74990 f512 1"/>
                <a:gd name="f625" fmla="*/ 24870 f511 1"/>
                <a:gd name="f626" fmla="*/ 87249 f512 1"/>
                <a:gd name="f627" fmla="*/ 30023 f511 1"/>
                <a:gd name="f628" fmla="*/ 96317 f512 1"/>
                <a:gd name="f629" fmla="*/ 20308 f511 1"/>
                <a:gd name="f630" fmla="*/ 19050 f511 1"/>
                <a:gd name="f631" fmla="*/ 102794 f512 1"/>
                <a:gd name="f632" fmla="*/ 20603 f511 1"/>
                <a:gd name="f633" fmla="*/ 111662 f512 1"/>
                <a:gd name="f634" fmla="*/ 28223 f511 1"/>
                <a:gd name="f635" fmla="*/ 122453 f512 1"/>
                <a:gd name="f636" fmla="*/ 23775 f511 1"/>
                <a:gd name="f637" fmla="*/ 123520 f512 1"/>
                <a:gd name="f638" fmla="*/ 23594 f511 1"/>
                <a:gd name="f639" fmla="*/ 125292 f512 1"/>
                <a:gd name="f640" fmla="*/ 23956 f511 1"/>
                <a:gd name="f641" fmla="*/ 127397 f512 1"/>
                <a:gd name="f642" fmla="*/ 25946 f511 1"/>
                <a:gd name="f643" fmla="*/ 132521 f512 1"/>
                <a:gd name="f644" fmla="*/ 39043 f511 1"/>
                <a:gd name="f645" fmla="*/ 38376 f511 1"/>
                <a:gd name="f646" fmla="*/ 149333 f512 1"/>
                <a:gd name="f647" fmla="*/ 39586 f511 1"/>
                <a:gd name="f648" fmla="*/ 150533 f512 1"/>
                <a:gd name="f649" fmla="*/ 42520 f511 1"/>
                <a:gd name="f650" fmla="*/ 151200 f512 1"/>
                <a:gd name="f651" fmla="*/ 54502 f511 1"/>
                <a:gd name="f652" fmla="*/ 162306 f512 1"/>
                <a:gd name="f653" fmla="*/ 59074 f511 1"/>
                <a:gd name="f654" fmla="*/ 164154 f512 1"/>
                <a:gd name="f655" fmla="*/ 61246 f511 1"/>
                <a:gd name="f656" fmla="*/ 163973 f512 1"/>
                <a:gd name="f657" fmla="*/ 64770 f511 1"/>
                <a:gd name="f658" fmla="*/ 158810 f512 1"/>
                <a:gd name="f659" fmla="*/ 77019 f511 1"/>
                <a:gd name="f660" fmla="*/ 168526 f512 1"/>
                <a:gd name="f661" fmla="*/ 86087 f511 1"/>
                <a:gd name="f662" fmla="*/ 169840 f512 1"/>
                <a:gd name="f663" fmla="*/ 89345 f511 1"/>
                <a:gd name="f664" fmla="*/ 168754 f512 1"/>
                <a:gd name="f665" fmla="*/ 92088 f511 1"/>
                <a:gd name="f666" fmla="*/ 160515 f512 1"/>
                <a:gd name="f667" fmla="*/ 101013 f511 1"/>
                <a:gd name="f668" fmla="*/ 165135 f512 1"/>
                <a:gd name="f669" fmla="*/ 112262 f511 1"/>
                <a:gd name="f670" fmla="*/ 164954 f512 1"/>
                <a:gd name="f671" fmla="*/ 115119 f511 1"/>
                <a:gd name="f672" fmla="*/ 162973 f512 1"/>
                <a:gd name="f673" fmla="*/ 117224 f511 1"/>
                <a:gd name="f674" fmla="*/ 149866 f512 1"/>
                <a:gd name="f675" fmla="*/ 122054 f511 1"/>
                <a:gd name="f676" fmla="*/ 150524 f512 1"/>
                <a:gd name="f677" fmla="*/ 136008 f511 1"/>
                <a:gd name="f678" fmla="*/ 139122 f511 1"/>
                <a:gd name="f679" fmla="*/ 146399 f512 1"/>
                <a:gd name="f680" fmla="*/ 140332 f511 1"/>
                <a:gd name="f681" fmla="*/ 134417 f512 1"/>
                <a:gd name="f682" fmla="*/ 140989 f511 1"/>
                <a:gd name="f683" fmla="*/ 129845 f512 1"/>
                <a:gd name="f684" fmla="*/ 152095 f511 1"/>
                <a:gd name="f685" fmla="*/ 127673 f512 1"/>
                <a:gd name="f686" fmla="*/ 153953 f511 1"/>
                <a:gd name="f687" fmla="*/ 126292 f512 1"/>
                <a:gd name="f688" fmla="*/ 154229 f511 1"/>
                <a:gd name="f689" fmla="*/ 124158 f512 1"/>
                <a:gd name="f690" fmla="*/ 153762 f511 1"/>
                <a:gd name="f691" fmla="*/ 111833 f512 1"/>
                <a:gd name="f692" fmla="*/ 148590 f511 1"/>
                <a:gd name="f693" fmla="*/ 102765 f512 1"/>
                <a:gd name="f694" fmla="*/ 158315 f511 1"/>
                <a:gd name="f695" fmla="*/ 99508 f512 1"/>
                <a:gd name="f696" fmla="*/ 159630 f511 1"/>
                <a:gd name="f697" fmla="*/ 96250 f512 1"/>
                <a:gd name="f698" fmla="*/ 158077 f511 1"/>
                <a:gd name="f699" fmla="*/ 87392 f512 1"/>
                <a:gd name="f700" fmla="*/ 150457 f511 1"/>
                <a:gd name="f701" fmla="*/ 76600 f512 1"/>
                <a:gd name="f702" fmla="*/ 154905 f511 1"/>
                <a:gd name="f703" fmla="*/ 75533 f512 1"/>
                <a:gd name="f704" fmla="*/ 155077 f511 1"/>
                <a:gd name="f705" fmla="*/ 73762 f512 1"/>
                <a:gd name="f706" fmla="*/ 154715 f511 1"/>
                <a:gd name="f707" fmla="*/ 71657 f512 1"/>
                <a:gd name="f708" fmla="*/ 152734 f511 1"/>
                <a:gd name="f709" fmla="*/ 66532 f512 1"/>
                <a:gd name="f710" fmla="*/ 139637 f511 1"/>
                <a:gd name="f711" fmla="*/ 52578 f512 1"/>
                <a:gd name="f712" fmla="*/ 140294 f511 1"/>
                <a:gd name="f713" fmla="*/ 49721 f512 1"/>
                <a:gd name="f714" fmla="*/ 139094 f511 1"/>
                <a:gd name="f715" fmla="*/ 48511 f512 1"/>
                <a:gd name="f716" fmla="*/ 136160 f511 1"/>
                <a:gd name="f717" fmla="*/ 47854 f512 1"/>
                <a:gd name="f718" fmla="*/ 124178 f511 1"/>
                <a:gd name="f719" fmla="*/ 36747 f512 1"/>
                <a:gd name="f720" fmla="*/ 119606 f511 1"/>
                <a:gd name="f721" fmla="*/ 59446 f512 1"/>
                <a:gd name="f722" fmla="*/ 167640 f511 1"/>
                <a:gd name="f723" fmla="*/ 67066 f512 1"/>
                <a:gd name="f724" fmla="*/ 172479 f511 1"/>
                <a:gd name="f725" fmla="*/ 75638 f512 1"/>
                <a:gd name="f726" fmla="*/ 174089 f511 1"/>
                <a:gd name="f727" fmla="*/ 83963 f512 1"/>
                <a:gd name="f728" fmla="*/ 85258 f512 1"/>
                <a:gd name="f729" fmla="*/ 173431 f511 1"/>
                <a:gd name="f730" fmla="*/ 57140 f512 1"/>
                <a:gd name="f731" fmla="*/ 226314 f511 1"/>
                <a:gd name="f732" fmla="*/ 50397 f512 1"/>
                <a:gd name="f733" fmla="*/ 211932 f511 1"/>
                <a:gd name="f734" fmla="*/ 34681 f512 1"/>
                <a:gd name="f735" fmla="*/ 214379 f511 1"/>
                <a:gd name="f736" fmla="+- f513 0 f1"/>
                <a:gd name="f737" fmla="*/ f516 1 199129"/>
                <a:gd name="f738" fmla="*/ f517 1 268938"/>
                <a:gd name="f739" fmla="*/ f518 1 199129"/>
                <a:gd name="f740" fmla="*/ f519 1 268938"/>
                <a:gd name="f741" fmla="*/ f520 1 199129"/>
                <a:gd name="f742" fmla="*/ f521 1 199129"/>
                <a:gd name="f743" fmla="*/ f522 1 268938"/>
                <a:gd name="f744" fmla="*/ f523 1 199129"/>
                <a:gd name="f745" fmla="*/ f524 1 268938"/>
                <a:gd name="f746" fmla="*/ f525 1 199129"/>
                <a:gd name="f747" fmla="*/ f526 1 268938"/>
                <a:gd name="f748" fmla="*/ f527 1 199129"/>
                <a:gd name="f749" fmla="*/ f528 1 268938"/>
                <a:gd name="f750" fmla="*/ f529 1 199129"/>
                <a:gd name="f751" fmla="*/ f530 1 268938"/>
                <a:gd name="f752" fmla="*/ f531 1 268938"/>
                <a:gd name="f753" fmla="*/ f532 1 199129"/>
                <a:gd name="f754" fmla="*/ f533 1 268938"/>
                <a:gd name="f755" fmla="*/ f534 1 268938"/>
                <a:gd name="f756" fmla="*/ f535 1 268938"/>
                <a:gd name="f757" fmla="*/ f536 1 199129"/>
                <a:gd name="f758" fmla="*/ f537 1 268938"/>
                <a:gd name="f759" fmla="*/ f538 1 199129"/>
                <a:gd name="f760" fmla="*/ f539 1 268938"/>
                <a:gd name="f761" fmla="*/ f540 1 199129"/>
                <a:gd name="f762" fmla="*/ f541 1 199129"/>
                <a:gd name="f763" fmla="*/ f542 1 268938"/>
                <a:gd name="f764" fmla="*/ f543 1 199129"/>
                <a:gd name="f765" fmla="*/ f544 1 268938"/>
                <a:gd name="f766" fmla="*/ f545 1 199129"/>
                <a:gd name="f767" fmla="*/ f546 1 268938"/>
                <a:gd name="f768" fmla="*/ f547 1 199129"/>
                <a:gd name="f769" fmla="*/ f548 1 268938"/>
                <a:gd name="f770" fmla="*/ f549 1 199129"/>
                <a:gd name="f771" fmla="*/ f550 1 268938"/>
                <a:gd name="f772" fmla="*/ f551 1 199129"/>
                <a:gd name="f773" fmla="*/ f552 1 199129"/>
                <a:gd name="f774" fmla="*/ f553 1 268938"/>
                <a:gd name="f775" fmla="*/ f554 1 199129"/>
                <a:gd name="f776" fmla="*/ f555 1 268938"/>
                <a:gd name="f777" fmla="*/ f556 1 199129"/>
                <a:gd name="f778" fmla="*/ f557 1 268938"/>
                <a:gd name="f779" fmla="*/ f558 1 199129"/>
                <a:gd name="f780" fmla="*/ f559 1 268938"/>
                <a:gd name="f781" fmla="*/ f560 1 268938"/>
                <a:gd name="f782" fmla="*/ f561 1 199129"/>
                <a:gd name="f783" fmla="*/ f562 1 268938"/>
                <a:gd name="f784" fmla="*/ f563 1 199129"/>
                <a:gd name="f785" fmla="*/ f564 1 268938"/>
                <a:gd name="f786" fmla="*/ f565 1 268938"/>
                <a:gd name="f787" fmla="*/ f566 1 268938"/>
                <a:gd name="f788" fmla="*/ f567 1 268938"/>
                <a:gd name="f789" fmla="*/ f568 1 199129"/>
                <a:gd name="f790" fmla="*/ f569 1 268938"/>
                <a:gd name="f791" fmla="*/ f570 1 199129"/>
                <a:gd name="f792" fmla="*/ f571 1 268938"/>
                <a:gd name="f793" fmla="*/ f572 1 199129"/>
                <a:gd name="f794" fmla="*/ f573 1 268938"/>
                <a:gd name="f795" fmla="*/ f574 1 199129"/>
                <a:gd name="f796" fmla="*/ f575 1 268938"/>
                <a:gd name="f797" fmla="*/ f576 1 199129"/>
                <a:gd name="f798" fmla="*/ f577 1 268938"/>
                <a:gd name="f799" fmla="*/ f578 1 199129"/>
                <a:gd name="f800" fmla="*/ f579 1 268938"/>
                <a:gd name="f801" fmla="*/ f580 1 199129"/>
                <a:gd name="f802" fmla="*/ f581 1 268938"/>
                <a:gd name="f803" fmla="*/ f582 1 199129"/>
                <a:gd name="f804" fmla="*/ f583 1 268938"/>
                <a:gd name="f805" fmla="*/ f584 1 199129"/>
                <a:gd name="f806" fmla="*/ f585 1 199129"/>
                <a:gd name="f807" fmla="*/ f586 1 268938"/>
                <a:gd name="f808" fmla="*/ f587 1 199129"/>
                <a:gd name="f809" fmla="*/ f588 1 268938"/>
                <a:gd name="f810" fmla="*/ f589 1 199129"/>
                <a:gd name="f811" fmla="*/ f590 1 268938"/>
                <a:gd name="f812" fmla="*/ f591 1 199129"/>
                <a:gd name="f813" fmla="*/ f592 1 268938"/>
                <a:gd name="f814" fmla="*/ f593 1 199129"/>
                <a:gd name="f815" fmla="*/ f594 1 268938"/>
                <a:gd name="f816" fmla="*/ f595 1 199129"/>
                <a:gd name="f817" fmla="*/ f596 1 268938"/>
                <a:gd name="f818" fmla="*/ f597 1 199129"/>
                <a:gd name="f819" fmla="*/ f598 1 199129"/>
                <a:gd name="f820" fmla="*/ f599 1 268938"/>
                <a:gd name="f821" fmla="*/ f600 1 199129"/>
                <a:gd name="f822" fmla="*/ f601 1 268938"/>
                <a:gd name="f823" fmla="*/ f602 1 199129"/>
                <a:gd name="f824" fmla="*/ f603 1 268938"/>
                <a:gd name="f825" fmla="*/ f604 1 199129"/>
                <a:gd name="f826" fmla="*/ f605 1 268938"/>
                <a:gd name="f827" fmla="*/ f606 1 199129"/>
                <a:gd name="f828" fmla="*/ f607 1 268938"/>
                <a:gd name="f829" fmla="*/ f608 1 199129"/>
                <a:gd name="f830" fmla="*/ f609 1 268938"/>
                <a:gd name="f831" fmla="*/ f610 1 199129"/>
                <a:gd name="f832" fmla="*/ f611 1 268938"/>
                <a:gd name="f833" fmla="*/ f612 1 199129"/>
                <a:gd name="f834" fmla="*/ f613 1 268938"/>
                <a:gd name="f835" fmla="*/ f614 1 199129"/>
                <a:gd name="f836" fmla="*/ f615 1 268938"/>
                <a:gd name="f837" fmla="*/ f616 1 199129"/>
                <a:gd name="f838" fmla="*/ f617 1 268938"/>
                <a:gd name="f839" fmla="*/ f618 1 199129"/>
                <a:gd name="f840" fmla="*/ f619 1 268938"/>
                <a:gd name="f841" fmla="*/ f620 1 199129"/>
                <a:gd name="f842" fmla="*/ f621 1 268938"/>
                <a:gd name="f843" fmla="*/ f622 1 199129"/>
                <a:gd name="f844" fmla="*/ f623 1 268938"/>
                <a:gd name="f845" fmla="*/ f624 1 199129"/>
                <a:gd name="f846" fmla="*/ f625 1 268938"/>
                <a:gd name="f847" fmla="*/ f626 1 199129"/>
                <a:gd name="f848" fmla="*/ f627 1 268938"/>
                <a:gd name="f849" fmla="*/ f628 1 199129"/>
                <a:gd name="f850" fmla="*/ f629 1 268938"/>
                <a:gd name="f851" fmla="*/ f630 1 268938"/>
                <a:gd name="f852" fmla="*/ f631 1 199129"/>
                <a:gd name="f853" fmla="*/ f632 1 268938"/>
                <a:gd name="f854" fmla="*/ f633 1 199129"/>
                <a:gd name="f855" fmla="*/ f634 1 268938"/>
                <a:gd name="f856" fmla="*/ f635 1 199129"/>
                <a:gd name="f857" fmla="*/ f636 1 268938"/>
                <a:gd name="f858" fmla="*/ f637 1 199129"/>
                <a:gd name="f859" fmla="*/ f638 1 268938"/>
                <a:gd name="f860" fmla="*/ f639 1 199129"/>
                <a:gd name="f861" fmla="*/ f640 1 268938"/>
                <a:gd name="f862" fmla="*/ f641 1 199129"/>
                <a:gd name="f863" fmla="*/ f642 1 268938"/>
                <a:gd name="f864" fmla="*/ f643 1 199129"/>
                <a:gd name="f865" fmla="*/ f644 1 268938"/>
                <a:gd name="f866" fmla="*/ f645 1 268938"/>
                <a:gd name="f867" fmla="*/ f646 1 199129"/>
                <a:gd name="f868" fmla="*/ f647 1 268938"/>
                <a:gd name="f869" fmla="*/ f648 1 199129"/>
                <a:gd name="f870" fmla="*/ f649 1 268938"/>
                <a:gd name="f871" fmla="*/ f650 1 199129"/>
                <a:gd name="f872" fmla="*/ f651 1 268938"/>
                <a:gd name="f873" fmla="*/ f652 1 199129"/>
                <a:gd name="f874" fmla="*/ f653 1 268938"/>
                <a:gd name="f875" fmla="*/ f654 1 199129"/>
                <a:gd name="f876" fmla="*/ f655 1 268938"/>
                <a:gd name="f877" fmla="*/ f656 1 199129"/>
                <a:gd name="f878" fmla="*/ f657 1 268938"/>
                <a:gd name="f879" fmla="*/ f658 1 199129"/>
                <a:gd name="f880" fmla="*/ f659 1 268938"/>
                <a:gd name="f881" fmla="*/ f660 1 199129"/>
                <a:gd name="f882" fmla="*/ f661 1 268938"/>
                <a:gd name="f883" fmla="*/ f662 1 199129"/>
                <a:gd name="f884" fmla="*/ f663 1 268938"/>
                <a:gd name="f885" fmla="*/ f664 1 199129"/>
                <a:gd name="f886" fmla="*/ f665 1 268938"/>
                <a:gd name="f887" fmla="*/ f666 1 199129"/>
                <a:gd name="f888" fmla="*/ f667 1 268938"/>
                <a:gd name="f889" fmla="*/ f668 1 199129"/>
                <a:gd name="f890" fmla="*/ f669 1 268938"/>
                <a:gd name="f891" fmla="*/ f670 1 199129"/>
                <a:gd name="f892" fmla="*/ f671 1 268938"/>
                <a:gd name="f893" fmla="*/ f672 1 199129"/>
                <a:gd name="f894" fmla="*/ f673 1 268938"/>
                <a:gd name="f895" fmla="*/ f674 1 199129"/>
                <a:gd name="f896" fmla="*/ f675 1 268938"/>
                <a:gd name="f897" fmla="*/ f676 1 199129"/>
                <a:gd name="f898" fmla="*/ f677 1 268938"/>
                <a:gd name="f899" fmla="*/ f678 1 268938"/>
                <a:gd name="f900" fmla="*/ f679 1 199129"/>
                <a:gd name="f901" fmla="*/ f680 1 268938"/>
                <a:gd name="f902" fmla="*/ f681 1 199129"/>
                <a:gd name="f903" fmla="*/ f682 1 268938"/>
                <a:gd name="f904" fmla="*/ f683 1 199129"/>
                <a:gd name="f905" fmla="*/ f684 1 268938"/>
                <a:gd name="f906" fmla="*/ f685 1 199129"/>
                <a:gd name="f907" fmla="*/ f686 1 268938"/>
                <a:gd name="f908" fmla="*/ f687 1 199129"/>
                <a:gd name="f909" fmla="*/ f688 1 268938"/>
                <a:gd name="f910" fmla="*/ f689 1 199129"/>
                <a:gd name="f911" fmla="*/ f690 1 268938"/>
                <a:gd name="f912" fmla="*/ f691 1 199129"/>
                <a:gd name="f913" fmla="*/ f692 1 268938"/>
                <a:gd name="f914" fmla="*/ f693 1 199129"/>
                <a:gd name="f915" fmla="*/ f694 1 268938"/>
                <a:gd name="f916" fmla="*/ f695 1 199129"/>
                <a:gd name="f917" fmla="*/ f696 1 268938"/>
                <a:gd name="f918" fmla="*/ f697 1 199129"/>
                <a:gd name="f919" fmla="*/ f698 1 268938"/>
                <a:gd name="f920" fmla="*/ f699 1 199129"/>
                <a:gd name="f921" fmla="*/ f700 1 268938"/>
                <a:gd name="f922" fmla="*/ f701 1 199129"/>
                <a:gd name="f923" fmla="*/ f702 1 268938"/>
                <a:gd name="f924" fmla="*/ f703 1 199129"/>
                <a:gd name="f925" fmla="*/ f704 1 268938"/>
                <a:gd name="f926" fmla="*/ f705 1 199129"/>
                <a:gd name="f927" fmla="*/ f706 1 268938"/>
                <a:gd name="f928" fmla="*/ f707 1 199129"/>
                <a:gd name="f929" fmla="*/ f708 1 268938"/>
                <a:gd name="f930" fmla="*/ f709 1 199129"/>
                <a:gd name="f931" fmla="*/ f710 1 268938"/>
                <a:gd name="f932" fmla="*/ f711 1 199129"/>
                <a:gd name="f933" fmla="*/ f712 1 268938"/>
                <a:gd name="f934" fmla="*/ f713 1 199129"/>
                <a:gd name="f935" fmla="*/ f714 1 268938"/>
                <a:gd name="f936" fmla="*/ f715 1 199129"/>
                <a:gd name="f937" fmla="*/ f716 1 268938"/>
                <a:gd name="f938" fmla="*/ f717 1 199129"/>
                <a:gd name="f939" fmla="*/ f718 1 268938"/>
                <a:gd name="f940" fmla="*/ f719 1 199129"/>
                <a:gd name="f941" fmla="*/ f720 1 268938"/>
                <a:gd name="f942" fmla="*/ f721 1 199129"/>
                <a:gd name="f943" fmla="*/ f722 1 268938"/>
                <a:gd name="f944" fmla="*/ f723 1 199129"/>
                <a:gd name="f945" fmla="*/ f724 1 268938"/>
                <a:gd name="f946" fmla="*/ f725 1 199129"/>
                <a:gd name="f947" fmla="*/ f726 1 268938"/>
                <a:gd name="f948" fmla="*/ f727 1 199129"/>
                <a:gd name="f949" fmla="*/ f728 1 199129"/>
                <a:gd name="f950" fmla="*/ f729 1 268938"/>
                <a:gd name="f951" fmla="*/ f730 1 199129"/>
                <a:gd name="f952" fmla="*/ f731 1 268938"/>
                <a:gd name="f953" fmla="*/ f732 1 199129"/>
                <a:gd name="f954" fmla="*/ f733 1 268938"/>
                <a:gd name="f955" fmla="*/ f734 1 199129"/>
                <a:gd name="f956" fmla="*/ f735 1 268938"/>
                <a:gd name="f957" fmla="*/ f507 1 f514"/>
                <a:gd name="f958" fmla="*/ f508 1 f514"/>
                <a:gd name="f959" fmla="*/ f507 1 f515"/>
                <a:gd name="f960" fmla="*/ f509 1 f515"/>
                <a:gd name="f961" fmla="*/ f737 1 f514"/>
                <a:gd name="f962" fmla="*/ f738 1 f515"/>
                <a:gd name="f963" fmla="*/ f739 1 f514"/>
                <a:gd name="f964" fmla="*/ f740 1 f515"/>
                <a:gd name="f965" fmla="*/ f741 1 f514"/>
                <a:gd name="f966" fmla="*/ f742 1 f514"/>
                <a:gd name="f967" fmla="*/ f743 1 f515"/>
                <a:gd name="f968" fmla="*/ f744 1 f514"/>
                <a:gd name="f969" fmla="*/ f745 1 f515"/>
                <a:gd name="f970" fmla="*/ f746 1 f514"/>
                <a:gd name="f971" fmla="*/ f747 1 f515"/>
                <a:gd name="f972" fmla="*/ f748 1 f514"/>
                <a:gd name="f973" fmla="*/ f749 1 f515"/>
                <a:gd name="f974" fmla="*/ f750 1 f514"/>
                <a:gd name="f975" fmla="*/ f751 1 f515"/>
                <a:gd name="f976" fmla="*/ f752 1 f515"/>
                <a:gd name="f977" fmla="*/ f753 1 f514"/>
                <a:gd name="f978" fmla="*/ f754 1 f515"/>
                <a:gd name="f979" fmla="*/ f755 1 f515"/>
                <a:gd name="f980" fmla="*/ f756 1 f515"/>
                <a:gd name="f981" fmla="*/ f757 1 f514"/>
                <a:gd name="f982" fmla="*/ f758 1 f515"/>
                <a:gd name="f983" fmla="*/ f759 1 f514"/>
                <a:gd name="f984" fmla="*/ f760 1 f515"/>
                <a:gd name="f985" fmla="*/ f761 1 f514"/>
                <a:gd name="f986" fmla="*/ f762 1 f514"/>
                <a:gd name="f987" fmla="*/ f763 1 f515"/>
                <a:gd name="f988" fmla="*/ f764 1 f514"/>
                <a:gd name="f989" fmla="*/ f765 1 f515"/>
                <a:gd name="f990" fmla="*/ f766 1 f514"/>
                <a:gd name="f991" fmla="*/ f767 1 f515"/>
                <a:gd name="f992" fmla="*/ f768 1 f514"/>
                <a:gd name="f993" fmla="*/ f769 1 f515"/>
                <a:gd name="f994" fmla="*/ f770 1 f514"/>
                <a:gd name="f995" fmla="*/ f771 1 f515"/>
                <a:gd name="f996" fmla="*/ f772 1 f514"/>
                <a:gd name="f997" fmla="*/ f773 1 f514"/>
                <a:gd name="f998" fmla="*/ f774 1 f515"/>
                <a:gd name="f999" fmla="*/ f775 1 f514"/>
                <a:gd name="f1000" fmla="*/ f776 1 f515"/>
                <a:gd name="f1001" fmla="*/ f777 1 f514"/>
                <a:gd name="f1002" fmla="*/ f778 1 f515"/>
                <a:gd name="f1003" fmla="*/ f779 1 f514"/>
                <a:gd name="f1004" fmla="*/ f780 1 f515"/>
                <a:gd name="f1005" fmla="*/ f781 1 f515"/>
                <a:gd name="f1006" fmla="*/ f782 1 f514"/>
                <a:gd name="f1007" fmla="*/ f783 1 f515"/>
                <a:gd name="f1008" fmla="*/ f784 1 f514"/>
                <a:gd name="f1009" fmla="*/ f785 1 f515"/>
                <a:gd name="f1010" fmla="*/ f786 1 f515"/>
                <a:gd name="f1011" fmla="*/ f787 1 f515"/>
                <a:gd name="f1012" fmla="*/ f788 1 f515"/>
                <a:gd name="f1013" fmla="*/ f789 1 f514"/>
                <a:gd name="f1014" fmla="*/ f790 1 f515"/>
                <a:gd name="f1015" fmla="*/ f791 1 f514"/>
                <a:gd name="f1016" fmla="*/ f792 1 f515"/>
                <a:gd name="f1017" fmla="*/ f793 1 f514"/>
                <a:gd name="f1018" fmla="*/ f794 1 f515"/>
                <a:gd name="f1019" fmla="*/ f795 1 f514"/>
                <a:gd name="f1020" fmla="*/ f796 1 f515"/>
                <a:gd name="f1021" fmla="*/ f797 1 f514"/>
                <a:gd name="f1022" fmla="*/ f798 1 f515"/>
                <a:gd name="f1023" fmla="*/ f799 1 f514"/>
                <a:gd name="f1024" fmla="*/ f800 1 f515"/>
                <a:gd name="f1025" fmla="*/ f801 1 f514"/>
                <a:gd name="f1026" fmla="*/ f802 1 f515"/>
                <a:gd name="f1027" fmla="*/ f803 1 f514"/>
                <a:gd name="f1028" fmla="*/ f804 1 f515"/>
                <a:gd name="f1029" fmla="*/ f805 1 f514"/>
                <a:gd name="f1030" fmla="*/ f806 1 f514"/>
                <a:gd name="f1031" fmla="*/ f807 1 f515"/>
                <a:gd name="f1032" fmla="*/ f808 1 f514"/>
                <a:gd name="f1033" fmla="*/ f809 1 f515"/>
                <a:gd name="f1034" fmla="*/ f810 1 f514"/>
                <a:gd name="f1035" fmla="*/ f811 1 f515"/>
                <a:gd name="f1036" fmla="*/ f812 1 f514"/>
                <a:gd name="f1037" fmla="*/ f813 1 f515"/>
                <a:gd name="f1038" fmla="*/ f814 1 f514"/>
                <a:gd name="f1039" fmla="*/ f815 1 f515"/>
                <a:gd name="f1040" fmla="*/ f816 1 f514"/>
                <a:gd name="f1041" fmla="*/ f817 1 f515"/>
                <a:gd name="f1042" fmla="*/ f818 1 f514"/>
                <a:gd name="f1043" fmla="*/ f819 1 f514"/>
                <a:gd name="f1044" fmla="*/ f820 1 f515"/>
                <a:gd name="f1045" fmla="*/ f821 1 f514"/>
                <a:gd name="f1046" fmla="*/ f822 1 f515"/>
                <a:gd name="f1047" fmla="*/ f823 1 f514"/>
                <a:gd name="f1048" fmla="*/ f824 1 f515"/>
                <a:gd name="f1049" fmla="*/ f825 1 f514"/>
                <a:gd name="f1050" fmla="*/ f826 1 f515"/>
                <a:gd name="f1051" fmla="*/ f827 1 f514"/>
                <a:gd name="f1052" fmla="*/ f828 1 f515"/>
                <a:gd name="f1053" fmla="*/ f829 1 f514"/>
                <a:gd name="f1054" fmla="*/ f830 1 f515"/>
                <a:gd name="f1055" fmla="*/ f831 1 f514"/>
                <a:gd name="f1056" fmla="*/ f832 1 f515"/>
                <a:gd name="f1057" fmla="*/ f833 1 f514"/>
                <a:gd name="f1058" fmla="*/ f834 1 f515"/>
                <a:gd name="f1059" fmla="*/ f835 1 f514"/>
                <a:gd name="f1060" fmla="*/ f836 1 f515"/>
                <a:gd name="f1061" fmla="*/ f837 1 f514"/>
                <a:gd name="f1062" fmla="*/ f838 1 f515"/>
                <a:gd name="f1063" fmla="*/ f839 1 f514"/>
                <a:gd name="f1064" fmla="*/ f840 1 f515"/>
                <a:gd name="f1065" fmla="*/ f841 1 f514"/>
                <a:gd name="f1066" fmla="*/ f842 1 f515"/>
                <a:gd name="f1067" fmla="*/ f843 1 f514"/>
                <a:gd name="f1068" fmla="*/ f844 1 f515"/>
                <a:gd name="f1069" fmla="*/ f845 1 f514"/>
                <a:gd name="f1070" fmla="*/ f846 1 f515"/>
                <a:gd name="f1071" fmla="*/ f847 1 f514"/>
                <a:gd name="f1072" fmla="*/ f848 1 f515"/>
                <a:gd name="f1073" fmla="*/ f849 1 f514"/>
                <a:gd name="f1074" fmla="*/ f850 1 f515"/>
                <a:gd name="f1075" fmla="*/ f851 1 f515"/>
                <a:gd name="f1076" fmla="*/ f852 1 f514"/>
                <a:gd name="f1077" fmla="*/ f853 1 f515"/>
                <a:gd name="f1078" fmla="*/ f854 1 f514"/>
                <a:gd name="f1079" fmla="*/ f855 1 f515"/>
                <a:gd name="f1080" fmla="*/ f856 1 f514"/>
                <a:gd name="f1081" fmla="*/ f857 1 f515"/>
                <a:gd name="f1082" fmla="*/ f858 1 f514"/>
                <a:gd name="f1083" fmla="*/ f859 1 f515"/>
                <a:gd name="f1084" fmla="*/ f860 1 f514"/>
                <a:gd name="f1085" fmla="*/ f861 1 f515"/>
                <a:gd name="f1086" fmla="*/ f862 1 f514"/>
                <a:gd name="f1087" fmla="*/ f863 1 f515"/>
                <a:gd name="f1088" fmla="*/ f864 1 f514"/>
                <a:gd name="f1089" fmla="*/ f865 1 f515"/>
                <a:gd name="f1090" fmla="*/ f866 1 f515"/>
                <a:gd name="f1091" fmla="*/ f867 1 f514"/>
                <a:gd name="f1092" fmla="*/ f868 1 f515"/>
                <a:gd name="f1093" fmla="*/ f869 1 f514"/>
                <a:gd name="f1094" fmla="*/ f870 1 f515"/>
                <a:gd name="f1095" fmla="*/ f871 1 f514"/>
                <a:gd name="f1096" fmla="*/ f872 1 f515"/>
                <a:gd name="f1097" fmla="*/ f873 1 f514"/>
                <a:gd name="f1098" fmla="*/ f874 1 f515"/>
                <a:gd name="f1099" fmla="*/ f875 1 f514"/>
                <a:gd name="f1100" fmla="*/ f876 1 f515"/>
                <a:gd name="f1101" fmla="*/ f877 1 f514"/>
                <a:gd name="f1102" fmla="*/ f878 1 f515"/>
                <a:gd name="f1103" fmla="*/ f879 1 f514"/>
                <a:gd name="f1104" fmla="*/ f880 1 f515"/>
                <a:gd name="f1105" fmla="*/ f881 1 f514"/>
                <a:gd name="f1106" fmla="*/ f882 1 f515"/>
                <a:gd name="f1107" fmla="*/ f883 1 f514"/>
                <a:gd name="f1108" fmla="*/ f884 1 f515"/>
                <a:gd name="f1109" fmla="*/ f885 1 f514"/>
                <a:gd name="f1110" fmla="*/ f886 1 f515"/>
                <a:gd name="f1111" fmla="*/ f887 1 f514"/>
                <a:gd name="f1112" fmla="*/ f888 1 f515"/>
                <a:gd name="f1113" fmla="*/ f889 1 f514"/>
                <a:gd name="f1114" fmla="*/ f890 1 f515"/>
                <a:gd name="f1115" fmla="*/ f891 1 f514"/>
                <a:gd name="f1116" fmla="*/ f892 1 f515"/>
                <a:gd name="f1117" fmla="*/ f893 1 f514"/>
                <a:gd name="f1118" fmla="*/ f894 1 f515"/>
                <a:gd name="f1119" fmla="*/ f895 1 f514"/>
                <a:gd name="f1120" fmla="*/ f896 1 f515"/>
                <a:gd name="f1121" fmla="*/ f897 1 f514"/>
                <a:gd name="f1122" fmla="*/ f898 1 f515"/>
                <a:gd name="f1123" fmla="*/ f899 1 f515"/>
                <a:gd name="f1124" fmla="*/ f900 1 f514"/>
                <a:gd name="f1125" fmla="*/ f901 1 f515"/>
                <a:gd name="f1126" fmla="*/ f902 1 f514"/>
                <a:gd name="f1127" fmla="*/ f903 1 f515"/>
                <a:gd name="f1128" fmla="*/ f904 1 f514"/>
                <a:gd name="f1129" fmla="*/ f905 1 f515"/>
                <a:gd name="f1130" fmla="*/ f906 1 f514"/>
                <a:gd name="f1131" fmla="*/ f907 1 f515"/>
                <a:gd name="f1132" fmla="*/ f908 1 f514"/>
                <a:gd name="f1133" fmla="*/ f909 1 f515"/>
                <a:gd name="f1134" fmla="*/ f910 1 f514"/>
                <a:gd name="f1135" fmla="*/ f911 1 f515"/>
                <a:gd name="f1136" fmla="*/ f912 1 f514"/>
                <a:gd name="f1137" fmla="*/ f913 1 f515"/>
                <a:gd name="f1138" fmla="*/ f914 1 f514"/>
                <a:gd name="f1139" fmla="*/ f915 1 f515"/>
                <a:gd name="f1140" fmla="*/ f916 1 f514"/>
                <a:gd name="f1141" fmla="*/ f917 1 f515"/>
                <a:gd name="f1142" fmla="*/ f918 1 f514"/>
                <a:gd name="f1143" fmla="*/ f919 1 f515"/>
                <a:gd name="f1144" fmla="*/ f920 1 f514"/>
                <a:gd name="f1145" fmla="*/ f921 1 f515"/>
                <a:gd name="f1146" fmla="*/ f922 1 f514"/>
                <a:gd name="f1147" fmla="*/ f923 1 f515"/>
                <a:gd name="f1148" fmla="*/ f924 1 f514"/>
                <a:gd name="f1149" fmla="*/ f925 1 f515"/>
                <a:gd name="f1150" fmla="*/ f926 1 f514"/>
                <a:gd name="f1151" fmla="*/ f927 1 f515"/>
                <a:gd name="f1152" fmla="*/ f928 1 f514"/>
                <a:gd name="f1153" fmla="*/ f929 1 f515"/>
                <a:gd name="f1154" fmla="*/ f930 1 f514"/>
                <a:gd name="f1155" fmla="*/ f931 1 f515"/>
                <a:gd name="f1156" fmla="*/ f932 1 f514"/>
                <a:gd name="f1157" fmla="*/ f933 1 f515"/>
                <a:gd name="f1158" fmla="*/ f934 1 f514"/>
                <a:gd name="f1159" fmla="*/ f935 1 f515"/>
                <a:gd name="f1160" fmla="*/ f936 1 f514"/>
                <a:gd name="f1161" fmla="*/ f937 1 f515"/>
                <a:gd name="f1162" fmla="*/ f938 1 f514"/>
                <a:gd name="f1163" fmla="*/ f939 1 f515"/>
                <a:gd name="f1164" fmla="*/ f940 1 f514"/>
                <a:gd name="f1165" fmla="*/ f941 1 f515"/>
                <a:gd name="f1166" fmla="*/ f942 1 f514"/>
                <a:gd name="f1167" fmla="*/ f943 1 f515"/>
                <a:gd name="f1168" fmla="*/ f944 1 f514"/>
                <a:gd name="f1169" fmla="*/ f945 1 f515"/>
                <a:gd name="f1170" fmla="*/ f946 1 f514"/>
                <a:gd name="f1171" fmla="*/ f947 1 f515"/>
                <a:gd name="f1172" fmla="*/ f948 1 f514"/>
                <a:gd name="f1173" fmla="*/ f949 1 f514"/>
                <a:gd name="f1174" fmla="*/ f950 1 f515"/>
                <a:gd name="f1175" fmla="*/ f951 1 f514"/>
                <a:gd name="f1176" fmla="*/ f952 1 f515"/>
                <a:gd name="f1177" fmla="*/ f953 1 f514"/>
                <a:gd name="f1178" fmla="*/ f954 1 f515"/>
                <a:gd name="f1179" fmla="*/ f955 1 f514"/>
                <a:gd name="f1180" fmla="*/ f956 1 f515"/>
                <a:gd name="f1181" fmla="*/ f957 f505 1"/>
                <a:gd name="f1182" fmla="*/ f958 f505 1"/>
                <a:gd name="f1183" fmla="*/ f960 f506 1"/>
                <a:gd name="f1184" fmla="*/ f959 f506 1"/>
                <a:gd name="f1185" fmla="*/ f961 f505 1"/>
                <a:gd name="f1186" fmla="*/ f962 f506 1"/>
                <a:gd name="f1187" fmla="*/ f963 f505 1"/>
                <a:gd name="f1188" fmla="*/ f964 f506 1"/>
                <a:gd name="f1189" fmla="*/ f965 f505 1"/>
                <a:gd name="f1190" fmla="*/ f966 f505 1"/>
                <a:gd name="f1191" fmla="*/ f967 f506 1"/>
                <a:gd name="f1192" fmla="*/ f968 f505 1"/>
                <a:gd name="f1193" fmla="*/ f969 f506 1"/>
                <a:gd name="f1194" fmla="*/ f970 f505 1"/>
                <a:gd name="f1195" fmla="*/ f971 f506 1"/>
                <a:gd name="f1196" fmla="*/ f972 f505 1"/>
                <a:gd name="f1197" fmla="*/ f973 f506 1"/>
                <a:gd name="f1198" fmla="*/ f974 f505 1"/>
                <a:gd name="f1199" fmla="*/ f975 f506 1"/>
                <a:gd name="f1200" fmla="*/ f976 f506 1"/>
                <a:gd name="f1201" fmla="*/ f977 f505 1"/>
                <a:gd name="f1202" fmla="*/ f978 f506 1"/>
                <a:gd name="f1203" fmla="*/ f979 f506 1"/>
                <a:gd name="f1204" fmla="*/ f980 f506 1"/>
                <a:gd name="f1205" fmla="*/ f981 f505 1"/>
                <a:gd name="f1206" fmla="*/ f982 f506 1"/>
                <a:gd name="f1207" fmla="*/ f983 f505 1"/>
                <a:gd name="f1208" fmla="*/ f984 f506 1"/>
                <a:gd name="f1209" fmla="*/ f985 f505 1"/>
                <a:gd name="f1210" fmla="*/ f986 f505 1"/>
                <a:gd name="f1211" fmla="*/ f987 f506 1"/>
                <a:gd name="f1212" fmla="*/ f988 f505 1"/>
                <a:gd name="f1213" fmla="*/ f989 f506 1"/>
                <a:gd name="f1214" fmla="*/ f990 f505 1"/>
                <a:gd name="f1215" fmla="*/ f991 f506 1"/>
                <a:gd name="f1216" fmla="*/ f992 f505 1"/>
                <a:gd name="f1217" fmla="*/ f993 f506 1"/>
                <a:gd name="f1218" fmla="*/ f994 f505 1"/>
                <a:gd name="f1219" fmla="*/ f995 f506 1"/>
                <a:gd name="f1220" fmla="*/ f996 f505 1"/>
                <a:gd name="f1221" fmla="*/ f997 f505 1"/>
                <a:gd name="f1222" fmla="*/ f998 f506 1"/>
                <a:gd name="f1223" fmla="*/ f999 f505 1"/>
                <a:gd name="f1224" fmla="*/ f1000 f506 1"/>
                <a:gd name="f1225" fmla="*/ f1001 f505 1"/>
                <a:gd name="f1226" fmla="*/ f1002 f506 1"/>
                <a:gd name="f1227" fmla="*/ f1003 f505 1"/>
                <a:gd name="f1228" fmla="*/ f1004 f506 1"/>
                <a:gd name="f1229" fmla="*/ f1005 f506 1"/>
                <a:gd name="f1230" fmla="*/ f1006 f505 1"/>
                <a:gd name="f1231" fmla="*/ f1007 f506 1"/>
                <a:gd name="f1232" fmla="*/ f1008 f505 1"/>
                <a:gd name="f1233" fmla="*/ f1009 f506 1"/>
                <a:gd name="f1234" fmla="*/ f1010 f506 1"/>
                <a:gd name="f1235" fmla="*/ f1011 f506 1"/>
                <a:gd name="f1236" fmla="*/ f1012 f506 1"/>
                <a:gd name="f1237" fmla="*/ f1013 f505 1"/>
                <a:gd name="f1238" fmla="*/ f1014 f506 1"/>
                <a:gd name="f1239" fmla="*/ f1015 f505 1"/>
                <a:gd name="f1240" fmla="*/ f1016 f506 1"/>
                <a:gd name="f1241" fmla="*/ f1017 f505 1"/>
                <a:gd name="f1242" fmla="*/ f1018 f506 1"/>
                <a:gd name="f1243" fmla="*/ f1019 f505 1"/>
                <a:gd name="f1244" fmla="*/ f1020 f506 1"/>
                <a:gd name="f1245" fmla="*/ f1021 f505 1"/>
                <a:gd name="f1246" fmla="*/ f1022 f506 1"/>
                <a:gd name="f1247" fmla="*/ f1023 f505 1"/>
                <a:gd name="f1248" fmla="*/ f1024 f506 1"/>
                <a:gd name="f1249" fmla="*/ f1025 f505 1"/>
                <a:gd name="f1250" fmla="*/ f1026 f506 1"/>
                <a:gd name="f1251" fmla="*/ f1027 f505 1"/>
                <a:gd name="f1252" fmla="*/ f1028 f506 1"/>
                <a:gd name="f1253" fmla="*/ f1029 f505 1"/>
                <a:gd name="f1254" fmla="*/ f1030 f505 1"/>
                <a:gd name="f1255" fmla="*/ f1031 f506 1"/>
                <a:gd name="f1256" fmla="*/ f1032 f505 1"/>
                <a:gd name="f1257" fmla="*/ f1033 f506 1"/>
                <a:gd name="f1258" fmla="*/ f1034 f505 1"/>
                <a:gd name="f1259" fmla="*/ f1035 f506 1"/>
                <a:gd name="f1260" fmla="*/ f1036 f505 1"/>
                <a:gd name="f1261" fmla="*/ f1037 f506 1"/>
                <a:gd name="f1262" fmla="*/ f1038 f505 1"/>
                <a:gd name="f1263" fmla="*/ f1039 f506 1"/>
                <a:gd name="f1264" fmla="*/ f1040 f505 1"/>
                <a:gd name="f1265" fmla="*/ f1041 f506 1"/>
                <a:gd name="f1266" fmla="*/ f1042 f505 1"/>
                <a:gd name="f1267" fmla="*/ f1043 f505 1"/>
                <a:gd name="f1268" fmla="*/ f1044 f506 1"/>
                <a:gd name="f1269" fmla="*/ f1045 f505 1"/>
                <a:gd name="f1270" fmla="*/ f1046 f506 1"/>
                <a:gd name="f1271" fmla="*/ f1047 f505 1"/>
                <a:gd name="f1272" fmla="*/ f1048 f506 1"/>
                <a:gd name="f1273" fmla="*/ f1049 f505 1"/>
                <a:gd name="f1274" fmla="*/ f1050 f506 1"/>
                <a:gd name="f1275" fmla="*/ f1051 f505 1"/>
                <a:gd name="f1276" fmla="*/ f1052 f506 1"/>
                <a:gd name="f1277" fmla="*/ f1053 f505 1"/>
                <a:gd name="f1278" fmla="*/ f1054 f506 1"/>
                <a:gd name="f1279" fmla="*/ f1055 f505 1"/>
                <a:gd name="f1280" fmla="*/ f1056 f506 1"/>
                <a:gd name="f1281" fmla="*/ f1057 f505 1"/>
                <a:gd name="f1282" fmla="*/ f1058 f506 1"/>
                <a:gd name="f1283" fmla="*/ f1059 f505 1"/>
                <a:gd name="f1284" fmla="*/ f1060 f506 1"/>
                <a:gd name="f1285" fmla="*/ f1061 f505 1"/>
                <a:gd name="f1286" fmla="*/ f1062 f506 1"/>
                <a:gd name="f1287" fmla="*/ f1063 f505 1"/>
                <a:gd name="f1288" fmla="*/ f1064 f506 1"/>
                <a:gd name="f1289" fmla="*/ f1065 f505 1"/>
                <a:gd name="f1290" fmla="*/ f1066 f506 1"/>
                <a:gd name="f1291" fmla="*/ f1067 f505 1"/>
                <a:gd name="f1292" fmla="*/ f1068 f506 1"/>
                <a:gd name="f1293" fmla="*/ f1069 f505 1"/>
                <a:gd name="f1294" fmla="*/ f1070 f506 1"/>
                <a:gd name="f1295" fmla="*/ f1071 f505 1"/>
                <a:gd name="f1296" fmla="*/ f1072 f506 1"/>
                <a:gd name="f1297" fmla="*/ f1073 f505 1"/>
                <a:gd name="f1298" fmla="*/ f1074 f506 1"/>
                <a:gd name="f1299" fmla="*/ f1075 f506 1"/>
                <a:gd name="f1300" fmla="*/ f1076 f505 1"/>
                <a:gd name="f1301" fmla="*/ f1077 f506 1"/>
                <a:gd name="f1302" fmla="*/ f1078 f505 1"/>
                <a:gd name="f1303" fmla="*/ f1079 f506 1"/>
                <a:gd name="f1304" fmla="*/ f1080 f505 1"/>
                <a:gd name="f1305" fmla="*/ f1081 f506 1"/>
                <a:gd name="f1306" fmla="*/ f1082 f505 1"/>
                <a:gd name="f1307" fmla="*/ f1083 f506 1"/>
                <a:gd name="f1308" fmla="*/ f1084 f505 1"/>
                <a:gd name="f1309" fmla="*/ f1085 f506 1"/>
                <a:gd name="f1310" fmla="*/ f1086 f505 1"/>
                <a:gd name="f1311" fmla="*/ f1087 f506 1"/>
                <a:gd name="f1312" fmla="*/ f1088 f505 1"/>
                <a:gd name="f1313" fmla="*/ f1089 f506 1"/>
                <a:gd name="f1314" fmla="*/ f1090 f506 1"/>
                <a:gd name="f1315" fmla="*/ f1091 f505 1"/>
                <a:gd name="f1316" fmla="*/ f1092 f506 1"/>
                <a:gd name="f1317" fmla="*/ f1093 f505 1"/>
                <a:gd name="f1318" fmla="*/ f1094 f506 1"/>
                <a:gd name="f1319" fmla="*/ f1095 f505 1"/>
                <a:gd name="f1320" fmla="*/ f1096 f506 1"/>
                <a:gd name="f1321" fmla="*/ f1097 f505 1"/>
                <a:gd name="f1322" fmla="*/ f1098 f506 1"/>
                <a:gd name="f1323" fmla="*/ f1099 f505 1"/>
                <a:gd name="f1324" fmla="*/ f1100 f506 1"/>
                <a:gd name="f1325" fmla="*/ f1101 f505 1"/>
                <a:gd name="f1326" fmla="*/ f1102 f506 1"/>
                <a:gd name="f1327" fmla="*/ f1103 f505 1"/>
                <a:gd name="f1328" fmla="*/ f1104 f506 1"/>
                <a:gd name="f1329" fmla="*/ f1105 f505 1"/>
                <a:gd name="f1330" fmla="*/ f1106 f506 1"/>
                <a:gd name="f1331" fmla="*/ f1107 f505 1"/>
                <a:gd name="f1332" fmla="*/ f1108 f506 1"/>
                <a:gd name="f1333" fmla="*/ f1109 f505 1"/>
                <a:gd name="f1334" fmla="*/ f1110 f506 1"/>
                <a:gd name="f1335" fmla="*/ f1111 f505 1"/>
                <a:gd name="f1336" fmla="*/ f1112 f506 1"/>
                <a:gd name="f1337" fmla="*/ f1113 f505 1"/>
                <a:gd name="f1338" fmla="*/ f1114 f506 1"/>
                <a:gd name="f1339" fmla="*/ f1115 f505 1"/>
                <a:gd name="f1340" fmla="*/ f1116 f506 1"/>
                <a:gd name="f1341" fmla="*/ f1117 f505 1"/>
                <a:gd name="f1342" fmla="*/ f1118 f506 1"/>
                <a:gd name="f1343" fmla="*/ f1119 f505 1"/>
                <a:gd name="f1344" fmla="*/ f1120 f506 1"/>
                <a:gd name="f1345" fmla="*/ f1121 f505 1"/>
                <a:gd name="f1346" fmla="*/ f1122 f506 1"/>
                <a:gd name="f1347" fmla="*/ f1123 f506 1"/>
                <a:gd name="f1348" fmla="*/ f1124 f505 1"/>
                <a:gd name="f1349" fmla="*/ f1125 f506 1"/>
                <a:gd name="f1350" fmla="*/ f1126 f505 1"/>
                <a:gd name="f1351" fmla="*/ f1127 f506 1"/>
                <a:gd name="f1352" fmla="*/ f1128 f505 1"/>
                <a:gd name="f1353" fmla="*/ f1129 f506 1"/>
                <a:gd name="f1354" fmla="*/ f1130 f505 1"/>
                <a:gd name="f1355" fmla="*/ f1131 f506 1"/>
                <a:gd name="f1356" fmla="*/ f1132 f505 1"/>
                <a:gd name="f1357" fmla="*/ f1133 f506 1"/>
                <a:gd name="f1358" fmla="*/ f1134 f505 1"/>
                <a:gd name="f1359" fmla="*/ f1135 f506 1"/>
                <a:gd name="f1360" fmla="*/ f1136 f505 1"/>
                <a:gd name="f1361" fmla="*/ f1137 f506 1"/>
                <a:gd name="f1362" fmla="*/ f1138 f505 1"/>
                <a:gd name="f1363" fmla="*/ f1139 f506 1"/>
                <a:gd name="f1364" fmla="*/ f1140 f505 1"/>
                <a:gd name="f1365" fmla="*/ f1141 f506 1"/>
                <a:gd name="f1366" fmla="*/ f1142 f505 1"/>
                <a:gd name="f1367" fmla="*/ f1143 f506 1"/>
                <a:gd name="f1368" fmla="*/ f1144 f505 1"/>
                <a:gd name="f1369" fmla="*/ f1145 f506 1"/>
                <a:gd name="f1370" fmla="*/ f1146 f505 1"/>
                <a:gd name="f1371" fmla="*/ f1147 f506 1"/>
                <a:gd name="f1372" fmla="*/ f1148 f505 1"/>
                <a:gd name="f1373" fmla="*/ f1149 f506 1"/>
                <a:gd name="f1374" fmla="*/ f1150 f505 1"/>
                <a:gd name="f1375" fmla="*/ f1151 f506 1"/>
                <a:gd name="f1376" fmla="*/ f1152 f505 1"/>
                <a:gd name="f1377" fmla="*/ f1153 f506 1"/>
                <a:gd name="f1378" fmla="*/ f1154 f505 1"/>
                <a:gd name="f1379" fmla="*/ f1155 f506 1"/>
                <a:gd name="f1380" fmla="*/ f1156 f505 1"/>
                <a:gd name="f1381" fmla="*/ f1157 f506 1"/>
                <a:gd name="f1382" fmla="*/ f1158 f505 1"/>
                <a:gd name="f1383" fmla="*/ f1159 f506 1"/>
                <a:gd name="f1384" fmla="*/ f1160 f505 1"/>
                <a:gd name="f1385" fmla="*/ f1161 f506 1"/>
                <a:gd name="f1386" fmla="*/ f1162 f505 1"/>
                <a:gd name="f1387" fmla="*/ f1163 f506 1"/>
                <a:gd name="f1388" fmla="*/ f1164 f505 1"/>
                <a:gd name="f1389" fmla="*/ f1165 f506 1"/>
                <a:gd name="f1390" fmla="*/ f1166 f505 1"/>
                <a:gd name="f1391" fmla="*/ f1167 f506 1"/>
                <a:gd name="f1392" fmla="*/ f1168 f505 1"/>
                <a:gd name="f1393" fmla="*/ f1169 f506 1"/>
                <a:gd name="f1394" fmla="*/ f1170 f505 1"/>
                <a:gd name="f1395" fmla="*/ f1171 f506 1"/>
                <a:gd name="f1396" fmla="*/ f1172 f505 1"/>
                <a:gd name="f1397" fmla="*/ f1173 f505 1"/>
                <a:gd name="f1398" fmla="*/ f1174 f506 1"/>
                <a:gd name="f1399" fmla="*/ f1175 f505 1"/>
                <a:gd name="f1400" fmla="*/ f1176 f506 1"/>
                <a:gd name="f1401" fmla="*/ f1177 f505 1"/>
                <a:gd name="f1402" fmla="*/ f1178 f506 1"/>
                <a:gd name="f1403" fmla="*/ f1179 f505 1"/>
                <a:gd name="f1404" fmla="*/ f1180 f50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736">
                  <a:pos x="f1185" y="f1186"/>
                </a:cxn>
                <a:cxn ang="f736">
                  <a:pos x="f1187" y="f1188"/>
                </a:cxn>
                <a:cxn ang="f736">
                  <a:pos x="f1189" y="f1186"/>
                </a:cxn>
                <a:cxn ang="f736">
                  <a:pos x="f1190" y="f1191"/>
                </a:cxn>
                <a:cxn ang="f736">
                  <a:pos x="f1192" y="f1193"/>
                </a:cxn>
                <a:cxn ang="f736">
                  <a:pos x="f1194" y="f1195"/>
                </a:cxn>
                <a:cxn ang="f736">
                  <a:pos x="f1196" y="f1197"/>
                </a:cxn>
                <a:cxn ang="f736">
                  <a:pos x="f1198" y="f1199"/>
                </a:cxn>
                <a:cxn ang="f736">
                  <a:pos x="f1198" y="f1200"/>
                </a:cxn>
                <a:cxn ang="f736">
                  <a:pos x="f1201" y="f1202"/>
                </a:cxn>
                <a:cxn ang="f736">
                  <a:pos x="f1201" y="f1203"/>
                </a:cxn>
                <a:cxn ang="f736">
                  <a:pos x="f1196" y="f1204"/>
                </a:cxn>
                <a:cxn ang="f736">
                  <a:pos x="f1205" y="f1206"/>
                </a:cxn>
                <a:cxn ang="f736">
                  <a:pos x="f1207" y="f1208"/>
                </a:cxn>
                <a:cxn ang="f736">
                  <a:pos x="f1209" y="f1208"/>
                </a:cxn>
                <a:cxn ang="f736">
                  <a:pos x="f1210" y="f1211"/>
                </a:cxn>
                <a:cxn ang="f736">
                  <a:pos x="f1212" y="f1213"/>
                </a:cxn>
                <a:cxn ang="f736">
                  <a:pos x="f1214" y="f1211"/>
                </a:cxn>
                <a:cxn ang="f736">
                  <a:pos x="f1187" y="f1215"/>
                </a:cxn>
                <a:cxn ang="f736">
                  <a:pos x="f1216" y="f1217"/>
                </a:cxn>
                <a:cxn ang="f736">
                  <a:pos x="f1218" y="f1219"/>
                </a:cxn>
                <a:cxn ang="f736">
                  <a:pos x="f1220" y="f1217"/>
                </a:cxn>
                <a:cxn ang="f736">
                  <a:pos x="f1221" y="f1222"/>
                </a:cxn>
                <a:cxn ang="f736">
                  <a:pos x="f1223" y="f1224"/>
                </a:cxn>
                <a:cxn ang="f736">
                  <a:pos x="f1225" y="f1226"/>
                </a:cxn>
                <a:cxn ang="f736">
                  <a:pos x="f1227" y="f1228"/>
                </a:cxn>
                <a:cxn ang="f736">
                  <a:pos x="f1227" y="f1229"/>
                </a:cxn>
                <a:cxn ang="f736">
                  <a:pos x="f1230" y="f1231"/>
                </a:cxn>
                <a:cxn ang="f736">
                  <a:pos x="f1232" y="f1233"/>
                </a:cxn>
                <a:cxn ang="f736">
                  <a:pos x="f1232" y="f1234"/>
                </a:cxn>
                <a:cxn ang="f736">
                  <a:pos x="f1225" y="f1235"/>
                </a:cxn>
                <a:cxn ang="f736">
                  <a:pos x="f1223" y="f1236"/>
                </a:cxn>
                <a:cxn ang="f736">
                  <a:pos x="f1237" y="f1238"/>
                </a:cxn>
                <a:cxn ang="f736">
                  <a:pos x="f1239" y="f1240"/>
                </a:cxn>
                <a:cxn ang="f736">
                  <a:pos x="f1241" y="f1242"/>
                </a:cxn>
                <a:cxn ang="f736">
                  <a:pos x="f1243" y="f1244"/>
                </a:cxn>
                <a:cxn ang="f736">
                  <a:pos x="f1245" y="f1246"/>
                </a:cxn>
                <a:cxn ang="f736">
                  <a:pos x="f1247" y="f1248"/>
                </a:cxn>
                <a:cxn ang="f736">
                  <a:pos x="f1249" y="f1250"/>
                </a:cxn>
                <a:cxn ang="f736">
                  <a:pos x="f1251" y="f1252"/>
                </a:cxn>
                <a:cxn ang="f736">
                  <a:pos x="f1253" y="f1250"/>
                </a:cxn>
                <a:cxn ang="f736">
                  <a:pos x="f1254" y="f1255"/>
                </a:cxn>
                <a:cxn ang="f736">
                  <a:pos x="f1256" y="f1257"/>
                </a:cxn>
                <a:cxn ang="f736">
                  <a:pos x="f1258" y="f1259"/>
                </a:cxn>
                <a:cxn ang="f736">
                  <a:pos x="f1260" y="f1261"/>
                </a:cxn>
                <a:cxn ang="f736">
                  <a:pos x="f1262" y="f1263"/>
                </a:cxn>
                <a:cxn ang="f736">
                  <a:pos x="f1264" y="f1265"/>
                </a:cxn>
                <a:cxn ang="f736">
                  <a:pos x="f1266" y="f1231"/>
                </a:cxn>
                <a:cxn ang="f736">
                  <a:pos x="f1267" y="f1268"/>
                </a:cxn>
                <a:cxn ang="f736">
                  <a:pos x="f1269" y="f1270"/>
                </a:cxn>
                <a:cxn ang="f736">
                  <a:pos x="f1271" y="f1272"/>
                </a:cxn>
                <a:cxn ang="f736">
                  <a:pos x="f1273" y="f1274"/>
                </a:cxn>
                <a:cxn ang="f736">
                  <a:pos x="f1275" y="f1276"/>
                </a:cxn>
                <a:cxn ang="f736">
                  <a:pos x="f1277" y="f1278"/>
                </a:cxn>
                <a:cxn ang="f736">
                  <a:pos x="f1279" y="f1280"/>
                </a:cxn>
                <a:cxn ang="f736">
                  <a:pos x="f1281" y="f1282"/>
                </a:cxn>
                <a:cxn ang="f736">
                  <a:pos x="f1283" y="f1284"/>
                </a:cxn>
                <a:cxn ang="f736">
                  <a:pos x="f1285" y="f1286"/>
                </a:cxn>
                <a:cxn ang="f736">
                  <a:pos x="f1287" y="f1288"/>
                </a:cxn>
                <a:cxn ang="f736">
                  <a:pos x="f1289" y="f1290"/>
                </a:cxn>
                <a:cxn ang="f736">
                  <a:pos x="f1291" y="f1292"/>
                </a:cxn>
                <a:cxn ang="f736">
                  <a:pos x="f1293" y="f1294"/>
                </a:cxn>
                <a:cxn ang="f736">
                  <a:pos x="f1295" y="f1296"/>
                </a:cxn>
                <a:cxn ang="f736">
                  <a:pos x="f1297" y="f1298"/>
                </a:cxn>
                <a:cxn ang="f736">
                  <a:pos x="f1187" y="f1299"/>
                </a:cxn>
                <a:cxn ang="f736">
                  <a:pos x="f1300" y="f1301"/>
                </a:cxn>
                <a:cxn ang="f736">
                  <a:pos x="f1302" y="f1303"/>
                </a:cxn>
                <a:cxn ang="f736">
                  <a:pos x="f1304" y="f1305"/>
                </a:cxn>
                <a:cxn ang="f736">
                  <a:pos x="f1306" y="f1307"/>
                </a:cxn>
                <a:cxn ang="f736">
                  <a:pos x="f1308" y="f1309"/>
                </a:cxn>
                <a:cxn ang="f736">
                  <a:pos x="f1310" y="f1311"/>
                </a:cxn>
                <a:cxn ang="f736">
                  <a:pos x="f1312" y="f1313"/>
                </a:cxn>
                <a:cxn ang="f736">
                  <a:pos x="f1207" y="f1314"/>
                </a:cxn>
                <a:cxn ang="f736">
                  <a:pos x="f1315" y="f1316"/>
                </a:cxn>
                <a:cxn ang="f736">
                  <a:pos x="f1317" y="f1318"/>
                </a:cxn>
                <a:cxn ang="f736">
                  <a:pos x="f1319" y="f1320"/>
                </a:cxn>
                <a:cxn ang="f736">
                  <a:pos x="f1321" y="f1322"/>
                </a:cxn>
                <a:cxn ang="f736">
                  <a:pos x="f1323" y="f1324"/>
                </a:cxn>
                <a:cxn ang="f736">
                  <a:pos x="f1325" y="f1326"/>
                </a:cxn>
                <a:cxn ang="f736">
                  <a:pos x="f1327" y="f1328"/>
                </a:cxn>
                <a:cxn ang="f736">
                  <a:pos x="f1329" y="f1330"/>
                </a:cxn>
                <a:cxn ang="f736">
                  <a:pos x="f1331" y="f1332"/>
                </a:cxn>
                <a:cxn ang="f736">
                  <a:pos x="f1333" y="f1334"/>
                </a:cxn>
                <a:cxn ang="f736">
                  <a:pos x="f1335" y="f1336"/>
                </a:cxn>
                <a:cxn ang="f736">
                  <a:pos x="f1337" y="f1338"/>
                </a:cxn>
                <a:cxn ang="f736">
                  <a:pos x="f1339" y="f1340"/>
                </a:cxn>
                <a:cxn ang="f736">
                  <a:pos x="f1341" y="f1342"/>
                </a:cxn>
                <a:cxn ang="f736">
                  <a:pos x="f1343" y="f1344"/>
                </a:cxn>
                <a:cxn ang="f736">
                  <a:pos x="f1345" y="f1346"/>
                </a:cxn>
                <a:cxn ang="f736">
                  <a:pos x="f1315" y="f1347"/>
                </a:cxn>
                <a:cxn ang="f736">
                  <a:pos x="f1348" y="f1349"/>
                </a:cxn>
                <a:cxn ang="f736">
                  <a:pos x="f1350" y="f1351"/>
                </a:cxn>
                <a:cxn ang="f736">
                  <a:pos x="f1352" y="f1353"/>
                </a:cxn>
                <a:cxn ang="f736">
                  <a:pos x="f1354" y="f1355"/>
                </a:cxn>
                <a:cxn ang="f736">
                  <a:pos x="f1356" y="f1357"/>
                </a:cxn>
                <a:cxn ang="f736">
                  <a:pos x="f1358" y="f1359"/>
                </a:cxn>
                <a:cxn ang="f736">
                  <a:pos x="f1360" y="f1361"/>
                </a:cxn>
                <a:cxn ang="f736">
                  <a:pos x="f1362" y="f1363"/>
                </a:cxn>
                <a:cxn ang="f736">
                  <a:pos x="f1364" y="f1365"/>
                </a:cxn>
                <a:cxn ang="f736">
                  <a:pos x="f1366" y="f1367"/>
                </a:cxn>
                <a:cxn ang="f736">
                  <a:pos x="f1368" y="f1369"/>
                </a:cxn>
                <a:cxn ang="f736">
                  <a:pos x="f1370" y="f1371"/>
                </a:cxn>
                <a:cxn ang="f736">
                  <a:pos x="f1372" y="f1373"/>
                </a:cxn>
                <a:cxn ang="f736">
                  <a:pos x="f1374" y="f1375"/>
                </a:cxn>
                <a:cxn ang="f736">
                  <a:pos x="f1376" y="f1377"/>
                </a:cxn>
                <a:cxn ang="f736">
                  <a:pos x="f1378" y="f1379"/>
                </a:cxn>
                <a:cxn ang="f736">
                  <a:pos x="f1380" y="f1381"/>
                </a:cxn>
                <a:cxn ang="f736">
                  <a:pos x="f1382" y="f1383"/>
                </a:cxn>
                <a:cxn ang="f736">
                  <a:pos x="f1384" y="f1385"/>
                </a:cxn>
                <a:cxn ang="f736">
                  <a:pos x="f1386" y="f1387"/>
                </a:cxn>
                <a:cxn ang="f736">
                  <a:pos x="f1388" y="f1389"/>
                </a:cxn>
                <a:cxn ang="f736">
                  <a:pos x="f1258" y="f1259"/>
                </a:cxn>
                <a:cxn ang="f736">
                  <a:pos x="f1390" y="f1391"/>
                </a:cxn>
                <a:cxn ang="f736">
                  <a:pos x="f1392" y="f1393"/>
                </a:cxn>
                <a:cxn ang="f736">
                  <a:pos x="f1394" y="f1395"/>
                </a:cxn>
                <a:cxn ang="f736">
                  <a:pos x="f1396" y="f1393"/>
                </a:cxn>
                <a:cxn ang="f736">
                  <a:pos x="f1397" y="f1398"/>
                </a:cxn>
                <a:cxn ang="f736">
                  <a:pos x="f1399" y="f1400"/>
                </a:cxn>
                <a:cxn ang="f736">
                  <a:pos x="f1401" y="f1402"/>
                </a:cxn>
                <a:cxn ang="f736">
                  <a:pos x="f1403" y="f1404"/>
                </a:cxn>
              </a:cxnLst>
              <a:rect l="f1181" t="f1184" r="f1182" b="f1183"/>
              <a:pathLst>
                <a:path w="199129" h="268938">
                  <a:moveTo>
                    <a:pt x="f8" y="f9"/>
                  </a:moveTo>
                  <a:lnTo>
                    <a:pt x="f10" y="f11"/>
                  </a:lnTo>
                  <a:lnTo>
                    <a:pt x="f12" y="f9"/>
                  </a:lnTo>
                  <a:lnTo>
                    <a:pt x="f13" y="f14"/>
                  </a:lnTo>
                  <a:lnTo>
                    <a:pt x="f15" y="f16"/>
                  </a:lnTo>
                  <a:lnTo>
                    <a:pt x="f17" y="f18"/>
                  </a:lnTo>
                  <a:cubicBezTo>
                    <a:pt x="f19" y="f20"/>
                    <a:pt x="f21" y="f22"/>
                    <a:pt x="f23" y="f24"/>
                  </a:cubicBezTo>
                  <a:cubicBezTo>
                    <a:pt x="f25" y="f26"/>
                    <a:pt x="f27" y="f28"/>
                    <a:pt x="f29" y="f30"/>
                  </a:cubicBezTo>
                  <a:cubicBezTo>
                    <a:pt x="f31" y="f32"/>
                    <a:pt x="f31" y="f33"/>
                    <a:pt x="f29" y="f34"/>
                  </a:cubicBezTo>
                  <a:cubicBezTo>
                    <a:pt x="f35" y="f36"/>
                    <a:pt x="f37" y="f38"/>
                    <a:pt x="f39" y="f40"/>
                  </a:cubicBezTo>
                  <a:cubicBezTo>
                    <a:pt x="f41" y="f42"/>
                    <a:pt x="f41" y="f43"/>
                    <a:pt x="f39" y="f44"/>
                  </a:cubicBezTo>
                  <a:cubicBezTo>
                    <a:pt x="f45" y="f46"/>
                    <a:pt x="f47" y="f48"/>
                    <a:pt x="f23" y="f49"/>
                  </a:cubicBezTo>
                  <a:cubicBezTo>
                    <a:pt x="f50" y="f51"/>
                    <a:pt x="f52" y="f53"/>
                    <a:pt x="f54" y="f55"/>
                  </a:cubicBezTo>
                  <a:cubicBezTo>
                    <a:pt x="f56" y="f57"/>
                    <a:pt x="f58" y="f59"/>
                    <a:pt x="f60" y="f61"/>
                  </a:cubicBezTo>
                  <a:cubicBezTo>
                    <a:pt x="f62" y="f61"/>
                    <a:pt x="f63" y="f61"/>
                    <a:pt x="f64" y="f61"/>
                  </a:cubicBezTo>
                  <a:cubicBezTo>
                    <a:pt x="f65" y="f66"/>
                    <a:pt x="f67" y="f68"/>
                    <a:pt x="f69" y="f70"/>
                  </a:cubicBezTo>
                  <a:cubicBezTo>
                    <a:pt x="f71" y="f72"/>
                    <a:pt x="f73" y="f74"/>
                    <a:pt x="f75" y="f76"/>
                  </a:cubicBezTo>
                  <a:cubicBezTo>
                    <a:pt x="f77" y="f78"/>
                    <a:pt x="f79" y="f80"/>
                    <a:pt x="f81" y="f70"/>
                  </a:cubicBezTo>
                  <a:cubicBezTo>
                    <a:pt x="f82" y="f83"/>
                    <a:pt x="f84" y="f85"/>
                    <a:pt x="f10" y="f5"/>
                  </a:cubicBezTo>
                  <a:cubicBezTo>
                    <a:pt x="f86" y="f87"/>
                    <a:pt x="f88" y="f89"/>
                    <a:pt x="f90" y="f91"/>
                  </a:cubicBezTo>
                  <a:cubicBezTo>
                    <a:pt x="f92" y="f93"/>
                    <a:pt x="f94" y="f95"/>
                    <a:pt x="f96" y="f97"/>
                  </a:cubicBezTo>
                  <a:cubicBezTo>
                    <a:pt x="f98" y="f99"/>
                    <a:pt x="f100" y="f101"/>
                    <a:pt x="f102" y="f91"/>
                  </a:cubicBezTo>
                  <a:cubicBezTo>
                    <a:pt x="f103" y="f104"/>
                    <a:pt x="f105" y="f106"/>
                    <a:pt x="f107" y="f108"/>
                  </a:cubicBezTo>
                  <a:cubicBezTo>
                    <a:pt x="f109" y="f110"/>
                    <a:pt x="f111" y="f112"/>
                    <a:pt x="f113" y="f114"/>
                  </a:cubicBezTo>
                  <a:cubicBezTo>
                    <a:pt x="f115" y="f116"/>
                    <a:pt x="f117" y="f118"/>
                    <a:pt x="f119" y="f120"/>
                  </a:cubicBezTo>
                  <a:cubicBezTo>
                    <a:pt x="f121" y="f122"/>
                    <a:pt x="f123" y="f124"/>
                    <a:pt x="f125" y="f126"/>
                  </a:cubicBezTo>
                  <a:cubicBezTo>
                    <a:pt x="f127" y="f128"/>
                    <a:pt x="f127" y="f129"/>
                    <a:pt x="f125" y="f130"/>
                  </a:cubicBezTo>
                  <a:cubicBezTo>
                    <a:pt x="f131" y="f132"/>
                    <a:pt x="f133" y="f134"/>
                    <a:pt x="f135" y="f136"/>
                  </a:cubicBezTo>
                  <a:cubicBezTo>
                    <a:pt x="f137" y="f138"/>
                    <a:pt x="f139" y="f140"/>
                    <a:pt x="f141" y="f142"/>
                  </a:cubicBezTo>
                  <a:cubicBezTo>
                    <a:pt x="f143" y="f144"/>
                    <a:pt x="f143" y="f145"/>
                    <a:pt x="f141" y="f146"/>
                  </a:cubicBezTo>
                  <a:cubicBezTo>
                    <a:pt x="f147" y="f148"/>
                    <a:pt x="f149" y="f150"/>
                    <a:pt x="f119" y="f151"/>
                  </a:cubicBezTo>
                  <a:cubicBezTo>
                    <a:pt x="f152" y="f153"/>
                    <a:pt x="f154" y="f155"/>
                    <a:pt x="f113" y="f156"/>
                  </a:cubicBezTo>
                  <a:cubicBezTo>
                    <a:pt x="f157" y="f158"/>
                    <a:pt x="f159" y="f160"/>
                    <a:pt x="f161" y="f162"/>
                  </a:cubicBezTo>
                  <a:lnTo>
                    <a:pt x="f5" y="f163"/>
                  </a:lnTo>
                  <a:lnTo>
                    <a:pt x="f164" y="f165"/>
                  </a:lnTo>
                  <a:close/>
                  <a:moveTo>
                    <a:pt x="f166" y="f167"/>
                  </a:moveTo>
                  <a:lnTo>
                    <a:pt x="f168" y="f169"/>
                  </a:lnTo>
                  <a:lnTo>
                    <a:pt x="f170" y="f171"/>
                  </a:lnTo>
                  <a:cubicBezTo>
                    <a:pt x="f172" y="f173"/>
                    <a:pt x="f174" y="f175"/>
                    <a:pt x="f176" y="f177"/>
                  </a:cubicBezTo>
                  <a:cubicBezTo>
                    <a:pt x="f178" y="f179"/>
                    <a:pt x="f180" y="f181"/>
                    <a:pt x="f182" y="f183"/>
                  </a:cubicBezTo>
                  <a:cubicBezTo>
                    <a:pt x="f184" y="f185"/>
                    <a:pt x="f186" y="f187"/>
                    <a:pt x="f188" y="f177"/>
                  </a:cubicBezTo>
                  <a:cubicBezTo>
                    <a:pt x="f189" y="f190"/>
                    <a:pt x="f191" y="f192"/>
                    <a:pt x="f193" y="f194"/>
                  </a:cubicBezTo>
                  <a:lnTo>
                    <a:pt x="f195" y="f196"/>
                  </a:lnTo>
                  <a:close/>
                  <a:moveTo>
                    <a:pt x="f197" y="f198"/>
                  </a:moveTo>
                  <a:cubicBezTo>
                    <a:pt x="f199" y="f200"/>
                    <a:pt x="f201" y="f202"/>
                    <a:pt x="f203" y="f204"/>
                  </a:cubicBezTo>
                  <a:lnTo>
                    <a:pt x="f205" y="f206"/>
                  </a:lnTo>
                  <a:lnTo>
                    <a:pt x="f207" y="f208"/>
                  </a:lnTo>
                  <a:cubicBezTo>
                    <a:pt x="f209" y="f210"/>
                    <a:pt x="f211" y="f212"/>
                    <a:pt x="f213" y="f136"/>
                  </a:cubicBezTo>
                  <a:cubicBezTo>
                    <a:pt x="f214" y="f215"/>
                    <a:pt x="f216" y="f217"/>
                    <a:pt x="f218" y="f219"/>
                  </a:cubicBezTo>
                  <a:lnTo>
                    <a:pt x="f220" y="f221"/>
                  </a:lnTo>
                  <a:lnTo>
                    <a:pt x="f222" y="f223"/>
                  </a:lnTo>
                  <a:cubicBezTo>
                    <a:pt x="f224" y="f225"/>
                    <a:pt x="f226" y="f227"/>
                    <a:pt x="f228" y="f229"/>
                  </a:cubicBezTo>
                  <a:cubicBezTo>
                    <a:pt x="f230" y="f231"/>
                    <a:pt x="f232" y="f233"/>
                    <a:pt x="f234" y="f235"/>
                  </a:cubicBezTo>
                  <a:lnTo>
                    <a:pt x="f236" y="f237"/>
                  </a:lnTo>
                  <a:lnTo>
                    <a:pt x="f238" y="f239"/>
                  </a:lnTo>
                  <a:cubicBezTo>
                    <a:pt x="f240" y="f241"/>
                    <a:pt x="f242" y="f243"/>
                    <a:pt x="f244" y="f245"/>
                  </a:cubicBezTo>
                  <a:cubicBezTo>
                    <a:pt x="f246" y="f247"/>
                    <a:pt x="f248" y="f249"/>
                    <a:pt x="f250" y="f251"/>
                  </a:cubicBezTo>
                  <a:lnTo>
                    <a:pt x="f252" y="f253"/>
                  </a:lnTo>
                  <a:lnTo>
                    <a:pt x="f254" y="f255"/>
                  </a:lnTo>
                  <a:cubicBezTo>
                    <a:pt x="f256" y="f257"/>
                    <a:pt x="f258" y="f259"/>
                    <a:pt x="f260" y="f261"/>
                  </a:cubicBezTo>
                  <a:cubicBezTo>
                    <a:pt x="f262" y="f263"/>
                    <a:pt x="f264" y="f265"/>
                    <a:pt x="f266" y="f267"/>
                  </a:cubicBezTo>
                  <a:cubicBezTo>
                    <a:pt x="f268" y="f269"/>
                    <a:pt x="f270" y="f271"/>
                    <a:pt x="f272" y="f273"/>
                  </a:cubicBezTo>
                  <a:lnTo>
                    <a:pt x="f274" y="f275"/>
                  </a:lnTo>
                  <a:lnTo>
                    <a:pt x="f276" y="f277"/>
                  </a:lnTo>
                  <a:cubicBezTo>
                    <a:pt x="f278" y="f279"/>
                    <a:pt x="f280" y="f281"/>
                    <a:pt x="f10" y="f282"/>
                  </a:cubicBezTo>
                  <a:cubicBezTo>
                    <a:pt x="f283" y="f284"/>
                    <a:pt x="f285" y="f286"/>
                    <a:pt x="f287" y="f288"/>
                  </a:cubicBezTo>
                  <a:lnTo>
                    <a:pt x="f289" y="f290"/>
                  </a:lnTo>
                  <a:lnTo>
                    <a:pt x="f291" y="f292"/>
                  </a:lnTo>
                  <a:cubicBezTo>
                    <a:pt x="f293" y="f294"/>
                    <a:pt x="f295" y="f296"/>
                    <a:pt x="f297" y="f298"/>
                  </a:cubicBezTo>
                  <a:cubicBezTo>
                    <a:pt x="f299" y="f300"/>
                    <a:pt x="f301" y="f302"/>
                    <a:pt x="f303" y="f304"/>
                  </a:cubicBezTo>
                  <a:cubicBezTo>
                    <a:pt x="f305" y="f306"/>
                    <a:pt x="f307" y="f308"/>
                    <a:pt x="f309" y="f310"/>
                  </a:cubicBezTo>
                  <a:lnTo>
                    <a:pt x="f311" y="f312"/>
                  </a:lnTo>
                  <a:lnTo>
                    <a:pt x="f60" y="f313"/>
                  </a:lnTo>
                  <a:cubicBezTo>
                    <a:pt x="f314" y="f315"/>
                    <a:pt x="f316" y="f317"/>
                    <a:pt x="f318" y="f319"/>
                  </a:cubicBezTo>
                  <a:cubicBezTo>
                    <a:pt x="f320" y="f321"/>
                    <a:pt x="f322" y="f323"/>
                    <a:pt x="f324" y="f325"/>
                  </a:cubicBezTo>
                  <a:lnTo>
                    <a:pt x="f326" y="f327"/>
                  </a:lnTo>
                  <a:lnTo>
                    <a:pt x="f328" y="f329"/>
                  </a:lnTo>
                  <a:cubicBezTo>
                    <a:pt x="f330" y="f331"/>
                    <a:pt x="f332" y="f333"/>
                    <a:pt x="f334" y="f335"/>
                  </a:cubicBezTo>
                  <a:cubicBezTo>
                    <a:pt x="f336" y="f337"/>
                    <a:pt x="f338" y="f339"/>
                    <a:pt x="f340" y="f341"/>
                  </a:cubicBezTo>
                  <a:lnTo>
                    <a:pt x="f342" y="f343"/>
                  </a:lnTo>
                  <a:lnTo>
                    <a:pt x="f344" y="f345"/>
                  </a:lnTo>
                  <a:cubicBezTo>
                    <a:pt x="f346" y="f347"/>
                    <a:pt x="f348" y="f349"/>
                    <a:pt x="f350" y="f351"/>
                  </a:cubicBezTo>
                  <a:cubicBezTo>
                    <a:pt x="f352" y="f353"/>
                    <a:pt x="f354" y="f355"/>
                    <a:pt x="f356" y="f357"/>
                  </a:cubicBezTo>
                  <a:lnTo>
                    <a:pt x="f358" y="f359"/>
                  </a:lnTo>
                  <a:lnTo>
                    <a:pt x="f360" y="f361"/>
                  </a:lnTo>
                  <a:cubicBezTo>
                    <a:pt x="f362" y="f363"/>
                    <a:pt x="f364" y="f365"/>
                    <a:pt x="f366" y="f367"/>
                  </a:cubicBezTo>
                  <a:cubicBezTo>
                    <a:pt x="f368" y="f369"/>
                    <a:pt x="f370" y="f371"/>
                    <a:pt x="f372" y="f373"/>
                  </a:cubicBezTo>
                  <a:lnTo>
                    <a:pt x="f374" y="f375"/>
                  </a:lnTo>
                  <a:lnTo>
                    <a:pt x="f376" y="f377"/>
                  </a:lnTo>
                  <a:cubicBezTo>
                    <a:pt x="f378" y="f379"/>
                    <a:pt x="f380" y="f381"/>
                    <a:pt x="f318" y="f382"/>
                  </a:cubicBezTo>
                  <a:cubicBezTo>
                    <a:pt x="f383" y="f384"/>
                    <a:pt x="f385" y="f386"/>
                    <a:pt x="f387" y="f388"/>
                  </a:cubicBezTo>
                  <a:lnTo>
                    <a:pt x="f389" y="f390"/>
                  </a:lnTo>
                  <a:lnTo>
                    <a:pt x="f391" y="f392"/>
                  </a:lnTo>
                  <a:cubicBezTo>
                    <a:pt x="f393" y="f394"/>
                    <a:pt x="f395" y="f396"/>
                    <a:pt x="f397" y="f398"/>
                  </a:cubicBezTo>
                  <a:cubicBezTo>
                    <a:pt x="f399" y="f400"/>
                    <a:pt x="f401" y="f402"/>
                    <a:pt x="f403" y="f404"/>
                  </a:cubicBezTo>
                  <a:cubicBezTo>
                    <a:pt x="f405" y="f406"/>
                    <a:pt x="f407" y="f408"/>
                    <a:pt x="f409" y="f410"/>
                  </a:cubicBezTo>
                  <a:lnTo>
                    <a:pt x="f411" y="f412"/>
                  </a:lnTo>
                  <a:lnTo>
                    <a:pt x="f413" y="f414"/>
                  </a:lnTo>
                  <a:cubicBezTo>
                    <a:pt x="f415" y="f416"/>
                    <a:pt x="f417" y="f418"/>
                    <a:pt x="f419" y="f420"/>
                  </a:cubicBezTo>
                  <a:cubicBezTo>
                    <a:pt x="f421" y="f422"/>
                    <a:pt x="f423" y="f424"/>
                    <a:pt x="f425" y="f426"/>
                  </a:cubicBezTo>
                  <a:lnTo>
                    <a:pt x="f427" y="f428"/>
                  </a:lnTo>
                  <a:lnTo>
                    <a:pt x="f429" y="f430"/>
                  </a:lnTo>
                  <a:cubicBezTo>
                    <a:pt x="f431" y="f432"/>
                    <a:pt x="f433" y="f434"/>
                    <a:pt x="f435" y="f436"/>
                  </a:cubicBezTo>
                  <a:cubicBezTo>
                    <a:pt x="f437" y="f438"/>
                    <a:pt x="f439" y="f440"/>
                    <a:pt x="f441" y="f442"/>
                  </a:cubicBezTo>
                  <a:cubicBezTo>
                    <a:pt x="f443" y="f444"/>
                    <a:pt x="f445" y="f446"/>
                    <a:pt x="f447" y="f448"/>
                  </a:cubicBezTo>
                  <a:lnTo>
                    <a:pt x="f449" y="f450"/>
                  </a:lnTo>
                  <a:lnTo>
                    <a:pt x="f451" y="f452"/>
                  </a:lnTo>
                  <a:cubicBezTo>
                    <a:pt x="f453" y="f454"/>
                    <a:pt x="f455" y="f456"/>
                    <a:pt x="f457" y="f458"/>
                  </a:cubicBezTo>
                  <a:cubicBezTo>
                    <a:pt x="f459" y="f460"/>
                    <a:pt x="f461" y="f462"/>
                    <a:pt x="f463" y="f464"/>
                  </a:cubicBezTo>
                  <a:lnTo>
                    <a:pt x="f465" y="f466"/>
                  </a:lnTo>
                  <a:lnTo>
                    <a:pt x="f467" y="f468"/>
                  </a:lnTo>
                  <a:cubicBezTo>
                    <a:pt x="f469" y="f470"/>
                    <a:pt x="f471" y="f472"/>
                    <a:pt x="f197" y="f198"/>
                  </a:cubicBezTo>
                  <a:close/>
                  <a:moveTo>
                    <a:pt x="f473" y="f474"/>
                  </a:moveTo>
                  <a:cubicBezTo>
                    <a:pt x="f475" y="f476"/>
                    <a:pt x="f477" y="f478"/>
                    <a:pt x="f479" y="f480"/>
                  </a:cubicBezTo>
                  <a:cubicBezTo>
                    <a:pt x="f481" y="f482"/>
                    <a:pt x="f483" y="f484"/>
                    <a:pt x="f485" y="f486"/>
                  </a:cubicBezTo>
                  <a:cubicBezTo>
                    <a:pt x="f487" y="f488"/>
                    <a:pt x="f489" y="f490"/>
                    <a:pt x="f491" y="f480"/>
                  </a:cubicBezTo>
                  <a:cubicBezTo>
                    <a:pt x="f492" y="f493"/>
                    <a:pt x="f494" y="f495"/>
                    <a:pt x="f496" y="f497"/>
                  </a:cubicBezTo>
                  <a:lnTo>
                    <a:pt x="f498" y="f499"/>
                  </a:lnTo>
                  <a:lnTo>
                    <a:pt x="f500" y="f501"/>
                  </a:lnTo>
                  <a:lnTo>
                    <a:pt x="f502" y="f503"/>
                  </a:ln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100000">
                  <a:srgbClr val="FFFFFF"/>
                </a:gs>
              </a:gsLst>
              <a:lin ang="10800000"/>
            </a:gra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27" name="Freeform: Shape 66">
              <a:extLst>
                <a:ext uri="{FF2B5EF4-FFF2-40B4-BE49-F238E27FC236}">
                  <a16:creationId xmlns:a16="http://schemas.microsoft.com/office/drawing/2014/main" id="{1F6D9F48-1681-C155-FA37-4B1A9A96053A}"/>
                </a:ext>
              </a:extLst>
            </p:cNvPr>
            <p:cNvSpPr/>
            <p:nvPr/>
          </p:nvSpPr>
          <p:spPr>
            <a:xfrm>
              <a:off x="9354888" y="2028413"/>
              <a:ext cx="60423" cy="60423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06222"/>
                <a:gd name="f7" fmla="val 53092"/>
                <a:gd name="f8" fmla="val 106223"/>
                <a:gd name="f9" fmla="val 82425"/>
                <a:gd name="f10" fmla="val 106233"/>
                <a:gd name="f11" fmla="val 106212"/>
                <a:gd name="f12" fmla="val 82463"/>
                <a:gd name="f13" fmla="val 53130"/>
                <a:gd name="f14" fmla="val 23798"/>
                <a:gd name="f15" fmla="val 11"/>
                <a:gd name="f16" fmla="val -10"/>
                <a:gd name="f17" fmla="val 23760"/>
                <a:gd name="f18" fmla="val 53099"/>
                <a:gd name="f19" fmla="val 53105"/>
                <a:gd name="f20" fmla="val 53111"/>
                <a:gd name="f21" fmla="val 6"/>
                <a:gd name="f22" fmla="val 82434"/>
                <a:gd name="f23" fmla="val 23770"/>
                <a:gd name="f24" fmla="val 106207"/>
                <a:gd name="f25" fmla="val 19060"/>
                <a:gd name="f26" fmla="val 71904"/>
                <a:gd name="f27" fmla="val 19049"/>
                <a:gd name="f28" fmla="val 87162"/>
                <a:gd name="f29" fmla="val 34290"/>
                <a:gd name="f30" fmla="val 87173"/>
                <a:gd name="f31" fmla="val 53102"/>
                <a:gd name="f32" fmla="val 87183"/>
                <a:gd name="f33" fmla="val 71914"/>
                <a:gd name="f34" fmla="val 71942"/>
                <a:gd name="f35" fmla="val 87172"/>
                <a:gd name="f36" fmla="val 87182"/>
                <a:gd name="f37" fmla="val 34319"/>
                <a:gd name="f38" fmla="val 87193"/>
                <a:gd name="f39" fmla="val 19061"/>
                <a:gd name="f40" fmla="val 71952"/>
                <a:gd name="f41" fmla="val 19050"/>
                <a:gd name="f42" fmla="val 53140"/>
                <a:gd name="f43" fmla="val 53121"/>
                <a:gd name="f44" fmla="val 19055"/>
                <a:gd name="f45" fmla="val 34306"/>
                <a:gd name="f46" fmla="val 34287"/>
                <a:gd name="f47" fmla="val 19058"/>
                <a:gd name="f48" fmla="val 19031"/>
                <a:gd name="f49" fmla="+- 0 0 -90"/>
                <a:gd name="f50" fmla="*/ f3 1 106222"/>
                <a:gd name="f51" fmla="*/ f4 1 106222"/>
                <a:gd name="f52" fmla="val f5"/>
                <a:gd name="f53" fmla="val f6"/>
                <a:gd name="f54" fmla="*/ f49 f0 1"/>
                <a:gd name="f55" fmla="+- f53 0 f52"/>
                <a:gd name="f56" fmla="*/ f54 1 f2"/>
                <a:gd name="f57" fmla="*/ f55 1 106222"/>
                <a:gd name="f58" fmla="*/ 53092 f55 1"/>
                <a:gd name="f59" fmla="*/ 106223 f55 1"/>
                <a:gd name="f60" fmla="*/ 53130 f55 1"/>
                <a:gd name="f61" fmla="*/ 0 f55 1"/>
                <a:gd name="f62" fmla="*/ 53111 f55 1"/>
                <a:gd name="f63" fmla="*/ 19060 f55 1"/>
                <a:gd name="f64" fmla="*/ 87173 f55 1"/>
                <a:gd name="f65" fmla="*/ 53102 f55 1"/>
                <a:gd name="f66" fmla="*/ 87182 f55 1"/>
                <a:gd name="f67" fmla="*/ 19050 f55 1"/>
                <a:gd name="f68" fmla="*/ 53140 f55 1"/>
                <a:gd name="f69" fmla="*/ 19031 f55 1"/>
                <a:gd name="f70" fmla="+- f56 0 f1"/>
                <a:gd name="f71" fmla="*/ f58 1 106222"/>
                <a:gd name="f72" fmla="*/ f59 1 106222"/>
                <a:gd name="f73" fmla="*/ f60 1 106222"/>
                <a:gd name="f74" fmla="*/ f61 1 106222"/>
                <a:gd name="f75" fmla="*/ f62 1 106222"/>
                <a:gd name="f76" fmla="*/ f63 1 106222"/>
                <a:gd name="f77" fmla="*/ f64 1 106222"/>
                <a:gd name="f78" fmla="*/ f65 1 106222"/>
                <a:gd name="f79" fmla="*/ f66 1 106222"/>
                <a:gd name="f80" fmla="*/ f67 1 106222"/>
                <a:gd name="f81" fmla="*/ f68 1 106222"/>
                <a:gd name="f82" fmla="*/ f69 1 106222"/>
                <a:gd name="f83" fmla="*/ f52 1 f57"/>
                <a:gd name="f84" fmla="*/ f53 1 f57"/>
                <a:gd name="f85" fmla="*/ f71 1 f57"/>
                <a:gd name="f86" fmla="*/ f72 1 f57"/>
                <a:gd name="f87" fmla="*/ f73 1 f57"/>
                <a:gd name="f88" fmla="*/ f74 1 f57"/>
                <a:gd name="f89" fmla="*/ f75 1 f57"/>
                <a:gd name="f90" fmla="*/ f76 1 f57"/>
                <a:gd name="f91" fmla="*/ f77 1 f57"/>
                <a:gd name="f92" fmla="*/ f78 1 f57"/>
                <a:gd name="f93" fmla="*/ f79 1 f57"/>
                <a:gd name="f94" fmla="*/ f80 1 f57"/>
                <a:gd name="f95" fmla="*/ f81 1 f57"/>
                <a:gd name="f96" fmla="*/ f82 1 f57"/>
                <a:gd name="f97" fmla="*/ f83 f50 1"/>
                <a:gd name="f98" fmla="*/ f84 f50 1"/>
                <a:gd name="f99" fmla="*/ f84 f51 1"/>
                <a:gd name="f100" fmla="*/ f83 f51 1"/>
                <a:gd name="f101" fmla="*/ f85 f50 1"/>
                <a:gd name="f102" fmla="*/ f86 f51 1"/>
                <a:gd name="f103" fmla="*/ f86 f50 1"/>
                <a:gd name="f104" fmla="*/ f87 f51 1"/>
                <a:gd name="f105" fmla="*/ f87 f50 1"/>
                <a:gd name="f106" fmla="*/ f88 f51 1"/>
                <a:gd name="f107" fmla="*/ f88 f50 1"/>
                <a:gd name="f108" fmla="*/ f85 f51 1"/>
                <a:gd name="f109" fmla="*/ f89 f51 1"/>
                <a:gd name="f110" fmla="*/ f90 f51 1"/>
                <a:gd name="f111" fmla="*/ f91 f50 1"/>
                <a:gd name="f112" fmla="*/ f92 f51 1"/>
                <a:gd name="f113" fmla="*/ f93 f51 1"/>
                <a:gd name="f114" fmla="*/ f94 f50 1"/>
                <a:gd name="f115" fmla="*/ f95 f51 1"/>
                <a:gd name="f116" fmla="*/ f96 f5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70">
                  <a:pos x="f101" y="f102"/>
                </a:cxn>
                <a:cxn ang="f70">
                  <a:pos x="f103" y="f104"/>
                </a:cxn>
                <a:cxn ang="f70">
                  <a:pos x="f105" y="f106"/>
                </a:cxn>
                <a:cxn ang="f70">
                  <a:pos x="f107" y="f108"/>
                </a:cxn>
                <a:cxn ang="f70">
                  <a:pos x="f107" y="f109"/>
                </a:cxn>
                <a:cxn ang="f70">
                  <a:pos x="f101" y="f102"/>
                </a:cxn>
                <a:cxn ang="f70">
                  <a:pos x="f101" y="f110"/>
                </a:cxn>
                <a:cxn ang="f70">
                  <a:pos x="f111" y="f112"/>
                </a:cxn>
                <a:cxn ang="f70">
                  <a:pos x="f105" y="f113"/>
                </a:cxn>
                <a:cxn ang="f70">
                  <a:pos x="f114" y="f115"/>
                </a:cxn>
                <a:cxn ang="f70">
                  <a:pos x="f114" y="f109"/>
                </a:cxn>
                <a:cxn ang="f70">
                  <a:pos x="f101" y="f116"/>
                </a:cxn>
              </a:cxnLst>
              <a:rect l="f97" t="f100" r="f98" b="f99"/>
              <a:pathLst>
                <a:path w="106222" h="106222">
                  <a:moveTo>
                    <a:pt x="f7" y="f8"/>
                  </a:moveTo>
                  <a:cubicBezTo>
                    <a:pt x="f9" y="f10"/>
                    <a:pt x="f11" y="f12"/>
                    <a:pt x="f8" y="f13"/>
                  </a:cubicBezTo>
                  <a:cubicBezTo>
                    <a:pt x="f10" y="f14"/>
                    <a:pt x="f12" y="f15"/>
                    <a:pt x="f13" y="f5"/>
                  </a:cubicBezTo>
                  <a:cubicBezTo>
                    <a:pt x="f14" y="f16"/>
                    <a:pt x="f15" y="f17"/>
                    <a:pt x="f5" y="f7"/>
                  </a:cubicBezTo>
                  <a:cubicBezTo>
                    <a:pt x="f5" y="f18"/>
                    <a:pt x="f5" y="f19"/>
                    <a:pt x="f5" y="f20"/>
                  </a:cubicBezTo>
                  <a:cubicBezTo>
                    <a:pt x="f21" y="f22"/>
                    <a:pt x="f23" y="f24"/>
                    <a:pt x="f7" y="f8"/>
                  </a:cubicBezTo>
                  <a:close/>
                  <a:moveTo>
                    <a:pt x="f7" y="f25"/>
                  </a:moveTo>
                  <a:cubicBezTo>
                    <a:pt x="f26" y="f27"/>
                    <a:pt x="f28" y="f29"/>
                    <a:pt x="f30" y="f31"/>
                  </a:cubicBezTo>
                  <a:cubicBezTo>
                    <a:pt x="f32" y="f33"/>
                    <a:pt x="f34" y="f35"/>
                    <a:pt x="f13" y="f36"/>
                  </a:cubicBezTo>
                  <a:cubicBezTo>
                    <a:pt x="f37" y="f38"/>
                    <a:pt x="f39" y="f40"/>
                    <a:pt x="f41" y="f42"/>
                  </a:cubicBezTo>
                  <a:cubicBezTo>
                    <a:pt x="f41" y="f13"/>
                    <a:pt x="f41" y="f43"/>
                    <a:pt x="f41" y="f20"/>
                  </a:cubicBezTo>
                  <a:cubicBezTo>
                    <a:pt x="f44" y="f45"/>
                    <a:pt x="f46" y="f47"/>
                    <a:pt x="f7" y="f48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100000">
                  <a:srgbClr val="FFFFFF"/>
                </a:gs>
              </a:gsLst>
              <a:lin ang="10800000"/>
            </a:gra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28" name="Freeform: Shape 67">
              <a:extLst>
                <a:ext uri="{FF2B5EF4-FFF2-40B4-BE49-F238E27FC236}">
                  <a16:creationId xmlns:a16="http://schemas.microsoft.com/office/drawing/2014/main" id="{2248999F-6FDE-9FC2-A94C-1C77D840A560}"/>
                </a:ext>
              </a:extLst>
            </p:cNvPr>
            <p:cNvSpPr/>
            <p:nvPr/>
          </p:nvSpPr>
          <p:spPr>
            <a:xfrm>
              <a:off x="9276139" y="1769318"/>
              <a:ext cx="325078" cy="433544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571500"/>
                <a:gd name="f7" fmla="val 762200"/>
                <a:gd name="f8" fmla="val 104775"/>
                <a:gd name="f9" fmla="val 83733"/>
                <a:gd name="f10" fmla="val 554442"/>
                <a:gd name="f11" fmla="val 66675"/>
                <a:gd name="f12" fmla="val 533400"/>
                <a:gd name="f13" fmla="val 390525"/>
                <a:gd name="f14" fmla="val 47625"/>
                <a:gd name="f15" fmla="val 390488"/>
                <a:gd name="f16" fmla="val 21338"/>
                <a:gd name="f17" fmla="val 369187"/>
                <a:gd name="f18" fmla="val 37"/>
                <a:gd name="f19" fmla="val 342900"/>
                <a:gd name="f20" fmla="val 228600"/>
                <a:gd name="f21" fmla="val 202310"/>
                <a:gd name="f22" fmla="val 32"/>
                <a:gd name="f23" fmla="val 181006"/>
                <a:gd name="f24" fmla="val 21335"/>
                <a:gd name="f25" fmla="val 180975"/>
                <a:gd name="f26" fmla="val 38100"/>
                <a:gd name="f27" fmla="val 17069"/>
                <a:gd name="f28" fmla="val 66702"/>
                <a:gd name="f29" fmla="val 27"/>
                <a:gd name="f30" fmla="val 83744"/>
                <a:gd name="f31" fmla="val 724100"/>
                <a:gd name="f32" fmla="val 745142"/>
                <a:gd name="f33" fmla="val 17058"/>
                <a:gd name="f34" fmla="val 161925"/>
                <a:gd name="f35" fmla="val 85725"/>
                <a:gd name="f36" fmla="val 200025"/>
                <a:gd name="f37" fmla="val 31843"/>
                <a:gd name="f38" fmla="val 212818"/>
                <a:gd name="f39" fmla="val 19050"/>
                <a:gd name="f40" fmla="val 358682"/>
                <a:gd name="f41" fmla="val 371475"/>
                <a:gd name="f42" fmla="val 409575"/>
                <a:gd name="f43" fmla="val 162125"/>
                <a:gd name="f44" fmla="val 743150"/>
                <a:gd name="f45" fmla="val 27579"/>
                <a:gd name="f46" fmla="val 734621"/>
                <a:gd name="f47" fmla="val 94254"/>
                <a:gd name="f48" fmla="val 142875"/>
                <a:gd name="f49" fmla="val 181175"/>
                <a:gd name="f50" fmla="val 428625"/>
                <a:gd name="f51" fmla="val 543921"/>
                <a:gd name="f52" fmla="val 552450"/>
                <a:gd name="f53" fmla="+- 0 0 -90"/>
                <a:gd name="f54" fmla="*/ f3 1 571500"/>
                <a:gd name="f55" fmla="*/ f4 1 762200"/>
                <a:gd name="f56" fmla="val f5"/>
                <a:gd name="f57" fmla="val f6"/>
                <a:gd name="f58" fmla="val f7"/>
                <a:gd name="f59" fmla="*/ f53 f0 1"/>
                <a:gd name="f60" fmla="+- f58 0 f56"/>
                <a:gd name="f61" fmla="+- f57 0 f56"/>
                <a:gd name="f62" fmla="*/ f59 1 f2"/>
                <a:gd name="f63" fmla="*/ f61 1 571500"/>
                <a:gd name="f64" fmla="*/ f60 1 762200"/>
                <a:gd name="f65" fmla="*/ 571500 f61 1"/>
                <a:gd name="f66" fmla="*/ 104775 f60 1"/>
                <a:gd name="f67" fmla="*/ 533400 f61 1"/>
                <a:gd name="f68" fmla="*/ 66675 f60 1"/>
                <a:gd name="f69" fmla="*/ 390525 f61 1"/>
                <a:gd name="f70" fmla="*/ 47625 f60 1"/>
                <a:gd name="f71" fmla="*/ 342900 f61 1"/>
                <a:gd name="f72" fmla="*/ 0 f60 1"/>
                <a:gd name="f73" fmla="*/ 228600 f61 1"/>
                <a:gd name="f74" fmla="*/ 180975 f61 1"/>
                <a:gd name="f75" fmla="*/ 38100 f61 1"/>
                <a:gd name="f76" fmla="*/ 0 f61 1"/>
                <a:gd name="f77" fmla="*/ 724100 f60 1"/>
                <a:gd name="f78" fmla="*/ 762200 f60 1"/>
                <a:gd name="f79" fmla="*/ 161925 f61 1"/>
                <a:gd name="f80" fmla="*/ 85725 f60 1"/>
                <a:gd name="f81" fmla="*/ 200025 f61 1"/>
                <a:gd name="f82" fmla="*/ 19050 f60 1"/>
                <a:gd name="f83" fmla="*/ 371475 f61 1"/>
                <a:gd name="f84" fmla="*/ 409575 f61 1"/>
                <a:gd name="f85" fmla="*/ 162125 f60 1"/>
                <a:gd name="f86" fmla="*/ 743150 f60 1"/>
                <a:gd name="f87" fmla="*/ 19050 f61 1"/>
                <a:gd name="f88" fmla="*/ 142875 f61 1"/>
                <a:gd name="f89" fmla="*/ 181175 f60 1"/>
                <a:gd name="f90" fmla="*/ 428625 f61 1"/>
                <a:gd name="f91" fmla="*/ 552450 f61 1"/>
                <a:gd name="f92" fmla="+- f62 0 f1"/>
                <a:gd name="f93" fmla="*/ f65 1 571500"/>
                <a:gd name="f94" fmla="*/ f66 1 762200"/>
                <a:gd name="f95" fmla="*/ f67 1 571500"/>
                <a:gd name="f96" fmla="*/ f68 1 762200"/>
                <a:gd name="f97" fmla="*/ f69 1 571500"/>
                <a:gd name="f98" fmla="*/ f70 1 762200"/>
                <a:gd name="f99" fmla="*/ f71 1 571500"/>
                <a:gd name="f100" fmla="*/ f72 1 762200"/>
                <a:gd name="f101" fmla="*/ f73 1 571500"/>
                <a:gd name="f102" fmla="*/ f74 1 571500"/>
                <a:gd name="f103" fmla="*/ f75 1 571500"/>
                <a:gd name="f104" fmla="*/ f76 1 571500"/>
                <a:gd name="f105" fmla="*/ f77 1 762200"/>
                <a:gd name="f106" fmla="*/ f78 1 762200"/>
                <a:gd name="f107" fmla="*/ f79 1 571500"/>
                <a:gd name="f108" fmla="*/ f80 1 762200"/>
                <a:gd name="f109" fmla="*/ f81 1 571500"/>
                <a:gd name="f110" fmla="*/ f82 1 762200"/>
                <a:gd name="f111" fmla="*/ f83 1 571500"/>
                <a:gd name="f112" fmla="*/ f84 1 571500"/>
                <a:gd name="f113" fmla="*/ f85 1 762200"/>
                <a:gd name="f114" fmla="*/ f86 1 762200"/>
                <a:gd name="f115" fmla="*/ f87 1 571500"/>
                <a:gd name="f116" fmla="*/ f88 1 571500"/>
                <a:gd name="f117" fmla="*/ f89 1 762200"/>
                <a:gd name="f118" fmla="*/ f90 1 571500"/>
                <a:gd name="f119" fmla="*/ f91 1 571500"/>
                <a:gd name="f120" fmla="*/ f56 1 f63"/>
                <a:gd name="f121" fmla="*/ f57 1 f63"/>
                <a:gd name="f122" fmla="*/ f56 1 f64"/>
                <a:gd name="f123" fmla="*/ f58 1 f64"/>
                <a:gd name="f124" fmla="*/ f93 1 f63"/>
                <a:gd name="f125" fmla="*/ f94 1 f64"/>
                <a:gd name="f126" fmla="*/ f95 1 f63"/>
                <a:gd name="f127" fmla="*/ f96 1 f64"/>
                <a:gd name="f128" fmla="*/ f97 1 f63"/>
                <a:gd name="f129" fmla="*/ f98 1 f64"/>
                <a:gd name="f130" fmla="*/ f99 1 f63"/>
                <a:gd name="f131" fmla="*/ f100 1 f64"/>
                <a:gd name="f132" fmla="*/ f101 1 f63"/>
                <a:gd name="f133" fmla="*/ f102 1 f63"/>
                <a:gd name="f134" fmla="*/ f103 1 f63"/>
                <a:gd name="f135" fmla="*/ f104 1 f63"/>
                <a:gd name="f136" fmla="*/ f105 1 f64"/>
                <a:gd name="f137" fmla="*/ f106 1 f64"/>
                <a:gd name="f138" fmla="*/ f107 1 f63"/>
                <a:gd name="f139" fmla="*/ f108 1 f64"/>
                <a:gd name="f140" fmla="*/ f109 1 f63"/>
                <a:gd name="f141" fmla="*/ f110 1 f64"/>
                <a:gd name="f142" fmla="*/ f111 1 f63"/>
                <a:gd name="f143" fmla="*/ f112 1 f63"/>
                <a:gd name="f144" fmla="*/ f113 1 f64"/>
                <a:gd name="f145" fmla="*/ f114 1 f64"/>
                <a:gd name="f146" fmla="*/ f115 1 f63"/>
                <a:gd name="f147" fmla="*/ f116 1 f63"/>
                <a:gd name="f148" fmla="*/ f117 1 f64"/>
                <a:gd name="f149" fmla="*/ f118 1 f63"/>
                <a:gd name="f150" fmla="*/ f119 1 f63"/>
                <a:gd name="f151" fmla="*/ f120 f54 1"/>
                <a:gd name="f152" fmla="*/ f121 f54 1"/>
                <a:gd name="f153" fmla="*/ f123 f55 1"/>
                <a:gd name="f154" fmla="*/ f122 f55 1"/>
                <a:gd name="f155" fmla="*/ f124 f54 1"/>
                <a:gd name="f156" fmla="*/ f125 f55 1"/>
                <a:gd name="f157" fmla="*/ f126 f54 1"/>
                <a:gd name="f158" fmla="*/ f127 f55 1"/>
                <a:gd name="f159" fmla="*/ f128 f54 1"/>
                <a:gd name="f160" fmla="*/ f129 f55 1"/>
                <a:gd name="f161" fmla="*/ f130 f54 1"/>
                <a:gd name="f162" fmla="*/ f131 f55 1"/>
                <a:gd name="f163" fmla="*/ f132 f54 1"/>
                <a:gd name="f164" fmla="*/ f133 f54 1"/>
                <a:gd name="f165" fmla="*/ f134 f54 1"/>
                <a:gd name="f166" fmla="*/ f135 f54 1"/>
                <a:gd name="f167" fmla="*/ f136 f55 1"/>
                <a:gd name="f168" fmla="*/ f137 f55 1"/>
                <a:gd name="f169" fmla="*/ f138 f54 1"/>
                <a:gd name="f170" fmla="*/ f139 f55 1"/>
                <a:gd name="f171" fmla="*/ f140 f54 1"/>
                <a:gd name="f172" fmla="*/ f141 f55 1"/>
                <a:gd name="f173" fmla="*/ f142 f54 1"/>
                <a:gd name="f174" fmla="*/ f143 f54 1"/>
                <a:gd name="f175" fmla="*/ f144 f55 1"/>
                <a:gd name="f176" fmla="*/ f145 f55 1"/>
                <a:gd name="f177" fmla="*/ f146 f54 1"/>
                <a:gd name="f178" fmla="*/ f147 f54 1"/>
                <a:gd name="f179" fmla="*/ f148 f55 1"/>
                <a:gd name="f180" fmla="*/ f149 f54 1"/>
                <a:gd name="f181" fmla="*/ f150 f5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92">
                  <a:pos x="f155" y="f156"/>
                </a:cxn>
                <a:cxn ang="f92">
                  <a:pos x="f157" y="f158"/>
                </a:cxn>
                <a:cxn ang="f92">
                  <a:pos x="f159" y="f158"/>
                </a:cxn>
                <a:cxn ang="f92">
                  <a:pos x="f159" y="f160"/>
                </a:cxn>
                <a:cxn ang="f92">
                  <a:pos x="f161" y="f162"/>
                </a:cxn>
                <a:cxn ang="f92">
                  <a:pos x="f163" y="f162"/>
                </a:cxn>
                <a:cxn ang="f92">
                  <a:pos x="f164" y="f160"/>
                </a:cxn>
                <a:cxn ang="f92">
                  <a:pos x="f164" y="f158"/>
                </a:cxn>
                <a:cxn ang="f92">
                  <a:pos x="f165" y="f158"/>
                </a:cxn>
                <a:cxn ang="f92">
                  <a:pos x="f166" y="f156"/>
                </a:cxn>
                <a:cxn ang="f92">
                  <a:pos x="f166" y="f167"/>
                </a:cxn>
                <a:cxn ang="f92">
                  <a:pos x="f165" y="f168"/>
                </a:cxn>
                <a:cxn ang="f92">
                  <a:pos x="f157" y="f168"/>
                </a:cxn>
                <a:cxn ang="f92">
                  <a:pos x="f155" y="f167"/>
                </a:cxn>
                <a:cxn ang="f92">
                  <a:pos x="f169" y="f170"/>
                </a:cxn>
                <a:cxn ang="f92">
                  <a:pos x="f171" y="f170"/>
                </a:cxn>
                <a:cxn ang="f92">
                  <a:pos x="f171" y="f160"/>
                </a:cxn>
                <a:cxn ang="f92">
                  <a:pos x="f163" y="f172"/>
                </a:cxn>
                <a:cxn ang="f92">
                  <a:pos x="f161" y="f172"/>
                </a:cxn>
                <a:cxn ang="f92">
                  <a:pos x="f173" y="f160"/>
                </a:cxn>
                <a:cxn ang="f92">
                  <a:pos x="f173" y="f170"/>
                </a:cxn>
                <a:cxn ang="f92">
                  <a:pos x="f174" y="f170"/>
                </a:cxn>
                <a:cxn ang="f92">
                  <a:pos x="f174" y="f175"/>
                </a:cxn>
                <a:cxn ang="f92">
                  <a:pos x="f169" y="f175"/>
                </a:cxn>
                <a:cxn ang="f92">
                  <a:pos x="f157" y="f176"/>
                </a:cxn>
                <a:cxn ang="f92">
                  <a:pos x="f165" y="f176"/>
                </a:cxn>
                <a:cxn ang="f92">
                  <a:pos x="f177" y="f167"/>
                </a:cxn>
                <a:cxn ang="f92">
                  <a:pos x="f177" y="f156"/>
                </a:cxn>
                <a:cxn ang="f92">
                  <a:pos x="f165" y="f170"/>
                </a:cxn>
                <a:cxn ang="f92">
                  <a:pos x="f178" y="f170"/>
                </a:cxn>
                <a:cxn ang="f92">
                  <a:pos x="f178" y="f179"/>
                </a:cxn>
                <a:cxn ang="f92">
                  <a:pos x="f180" y="f179"/>
                </a:cxn>
                <a:cxn ang="f92">
                  <a:pos x="f180" y="f170"/>
                </a:cxn>
                <a:cxn ang="f92">
                  <a:pos x="f157" y="f170"/>
                </a:cxn>
                <a:cxn ang="f92">
                  <a:pos x="f181" y="f156"/>
                </a:cxn>
                <a:cxn ang="f92">
                  <a:pos x="f181" y="f167"/>
                </a:cxn>
                <a:cxn ang="f92">
                  <a:pos x="f157" y="f176"/>
                </a:cxn>
              </a:cxnLst>
              <a:rect l="f151" t="f154" r="f152" b="f153"/>
              <a:pathLst>
                <a:path w="571500" h="762200">
                  <a:moveTo>
                    <a:pt x="f6" y="f8"/>
                  </a:moveTo>
                  <a:cubicBezTo>
                    <a:pt x="f6" y="f9"/>
                    <a:pt x="f10" y="f11"/>
                    <a:pt x="f12" y="f11"/>
                  </a:cubicBezTo>
                  <a:lnTo>
                    <a:pt x="f13" y="f11"/>
                  </a:lnTo>
                  <a:lnTo>
                    <a:pt x="f13" y="f14"/>
                  </a:lnTo>
                  <a:cubicBezTo>
                    <a:pt x="f15" y="f16"/>
                    <a:pt x="f17" y="f18"/>
                    <a:pt x="f19" y="f5"/>
                  </a:cubicBezTo>
                  <a:lnTo>
                    <a:pt x="f20" y="f5"/>
                  </a:lnTo>
                  <a:cubicBezTo>
                    <a:pt x="f21" y="f22"/>
                    <a:pt x="f23" y="f24"/>
                    <a:pt x="f25" y="f14"/>
                  </a:cubicBezTo>
                  <a:lnTo>
                    <a:pt x="f25" y="f11"/>
                  </a:lnTo>
                  <a:lnTo>
                    <a:pt x="f26" y="f11"/>
                  </a:lnTo>
                  <a:cubicBezTo>
                    <a:pt x="f27" y="f28"/>
                    <a:pt x="f29" y="f30"/>
                    <a:pt x="f5" y="f8"/>
                  </a:cubicBezTo>
                  <a:lnTo>
                    <a:pt x="f5" y="f31"/>
                  </a:lnTo>
                  <a:cubicBezTo>
                    <a:pt x="f5" y="f32"/>
                    <a:pt x="f33" y="f7"/>
                    <a:pt x="f26" y="f7"/>
                  </a:cubicBezTo>
                  <a:lnTo>
                    <a:pt x="f12" y="f7"/>
                  </a:lnTo>
                  <a:cubicBezTo>
                    <a:pt x="f10" y="f7"/>
                    <a:pt x="f6" y="f32"/>
                    <a:pt x="f6" y="f31"/>
                  </a:cubicBezTo>
                  <a:close/>
                  <a:moveTo>
                    <a:pt x="f34" y="f35"/>
                  </a:moveTo>
                  <a:lnTo>
                    <a:pt x="f36" y="f35"/>
                  </a:lnTo>
                  <a:lnTo>
                    <a:pt x="f36" y="f14"/>
                  </a:lnTo>
                  <a:cubicBezTo>
                    <a:pt x="f36" y="f37"/>
                    <a:pt x="f38" y="f39"/>
                    <a:pt x="f20" y="f39"/>
                  </a:cubicBezTo>
                  <a:lnTo>
                    <a:pt x="f19" y="f39"/>
                  </a:lnTo>
                  <a:cubicBezTo>
                    <a:pt x="f40" y="f39"/>
                    <a:pt x="f41" y="f37"/>
                    <a:pt x="f41" y="f14"/>
                  </a:cubicBezTo>
                  <a:lnTo>
                    <a:pt x="f41" y="f35"/>
                  </a:lnTo>
                  <a:lnTo>
                    <a:pt x="f42" y="f35"/>
                  </a:lnTo>
                  <a:lnTo>
                    <a:pt x="f42" y="f43"/>
                  </a:lnTo>
                  <a:lnTo>
                    <a:pt x="f34" y="f43"/>
                  </a:lnTo>
                  <a:close/>
                  <a:moveTo>
                    <a:pt x="f12" y="f44"/>
                  </a:moveTo>
                  <a:lnTo>
                    <a:pt x="f26" y="f44"/>
                  </a:lnTo>
                  <a:cubicBezTo>
                    <a:pt x="f45" y="f44"/>
                    <a:pt x="f39" y="f46"/>
                    <a:pt x="f39" y="f31"/>
                  </a:cubicBezTo>
                  <a:lnTo>
                    <a:pt x="f39" y="f8"/>
                  </a:lnTo>
                  <a:cubicBezTo>
                    <a:pt x="f39" y="f47"/>
                    <a:pt x="f45" y="f35"/>
                    <a:pt x="f26" y="f35"/>
                  </a:cubicBezTo>
                  <a:lnTo>
                    <a:pt x="f48" y="f35"/>
                  </a:lnTo>
                  <a:lnTo>
                    <a:pt x="f48" y="f49"/>
                  </a:lnTo>
                  <a:lnTo>
                    <a:pt x="f50" y="f49"/>
                  </a:lnTo>
                  <a:lnTo>
                    <a:pt x="f50" y="f35"/>
                  </a:lnTo>
                  <a:lnTo>
                    <a:pt x="f12" y="f35"/>
                  </a:lnTo>
                  <a:cubicBezTo>
                    <a:pt x="f51" y="f35"/>
                    <a:pt x="f52" y="f47"/>
                    <a:pt x="f52" y="f8"/>
                  </a:cubicBezTo>
                  <a:lnTo>
                    <a:pt x="f52" y="f31"/>
                  </a:lnTo>
                  <a:cubicBezTo>
                    <a:pt x="f52" y="f46"/>
                    <a:pt x="f51" y="f44"/>
                    <a:pt x="f12" y="f44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100000">
                  <a:srgbClr val="FFFFFF"/>
                </a:gs>
              </a:gsLst>
              <a:lin ang="10800000"/>
            </a:gra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</p:grpSp>
      <p:sp>
        <p:nvSpPr>
          <p:cNvPr id="29" name="Title Placeholder 12">
            <a:extLst>
              <a:ext uri="{FF2B5EF4-FFF2-40B4-BE49-F238E27FC236}">
                <a16:creationId xmlns:a16="http://schemas.microsoft.com/office/drawing/2014/main" id="{93315546-C895-ABAD-F27D-AB921EF942D4}"/>
              </a:ext>
            </a:extLst>
          </p:cNvPr>
          <p:cNvSpPr txBox="1"/>
          <p:nvPr/>
        </p:nvSpPr>
        <p:spPr>
          <a:xfrm>
            <a:off x="8713820" y="2711342"/>
            <a:ext cx="3236783" cy="1574935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000" b="0" i="0" u="none" strike="noStrike" kern="1200" cap="none" spc="0" baseline="0">
                <a:solidFill>
                  <a:srgbClr val="FFFFFF"/>
                </a:solidFill>
                <a:uFillTx/>
                <a:latin typeface="Arial Black" pitchFamily="34"/>
                <a:cs typeface="Arial Black" pitchFamily="34"/>
              </a:rPr>
              <a:t>SFS STANDARDS </a:t>
            </a:r>
            <a:br>
              <a:rPr lang="en-US" sz="2000" b="0" i="0" u="none" strike="noStrike" kern="1200" cap="none" spc="0" baseline="0">
                <a:solidFill>
                  <a:srgbClr val="FFFFFF"/>
                </a:solidFill>
                <a:uFillTx/>
                <a:latin typeface="Arial Black" pitchFamily="34"/>
                <a:cs typeface="Arial Black" pitchFamily="34"/>
              </a:rPr>
            </a:br>
            <a:r>
              <a:rPr lang="en-US" sz="2000" b="0" i="0" u="none" strike="noStrike" kern="1200" cap="none" spc="0" baseline="0">
                <a:solidFill>
                  <a:srgbClr val="FFFFFF"/>
                </a:solidFill>
                <a:uFillTx/>
                <a:latin typeface="Arial Black" pitchFamily="34"/>
                <a:cs typeface="Arial Black" pitchFamily="34"/>
              </a:rPr>
              <a:t>FOR THE ELECTROTECHNICAL FIELD</a:t>
            </a:r>
          </a:p>
        </p:txBody>
      </p:sp>
      <p:pic>
        <p:nvPicPr>
          <p:cNvPr id="30" name="Picture 42">
            <a:extLst>
              <a:ext uri="{FF2B5EF4-FFF2-40B4-BE49-F238E27FC236}">
                <a16:creationId xmlns:a16="http://schemas.microsoft.com/office/drawing/2014/main" id="{1A31A958-7A96-088A-8AE0-81B133471D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47079" y="6271796"/>
            <a:ext cx="2006723" cy="291300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1" name="TextBox 1">
            <a:extLst>
              <a:ext uri="{FF2B5EF4-FFF2-40B4-BE49-F238E27FC236}">
                <a16:creationId xmlns:a16="http://schemas.microsoft.com/office/drawing/2014/main" id="{6B7D602D-7BA0-0342-05DA-7FDF18CA022C}"/>
              </a:ext>
            </a:extLst>
          </p:cNvPr>
          <p:cNvSpPr txBox="1"/>
          <p:nvPr/>
        </p:nvSpPr>
        <p:spPr>
          <a:xfrm>
            <a:off x="9344473" y="3899138"/>
            <a:ext cx="2344713" cy="89562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5800" b="1" i="0" u="none" strike="noStrike" kern="1200" cap="none" spc="0" baseline="0">
                <a:solidFill>
                  <a:srgbClr val="FFCC00"/>
                </a:solidFill>
                <a:uFillTx/>
                <a:latin typeface="Arial" pitchFamily="34"/>
                <a:cs typeface="Arial" pitchFamily="34"/>
              </a:rPr>
              <a:t>7000+</a:t>
            </a:r>
          </a:p>
        </p:txBody>
      </p:sp>
      <p:sp>
        <p:nvSpPr>
          <p:cNvPr id="32" name="TextBox 48">
            <a:extLst>
              <a:ext uri="{FF2B5EF4-FFF2-40B4-BE49-F238E27FC236}">
                <a16:creationId xmlns:a16="http://schemas.microsoft.com/office/drawing/2014/main" id="{BC612C6E-E602-D37A-05B5-A9D671BDFF99}"/>
              </a:ext>
            </a:extLst>
          </p:cNvPr>
          <p:cNvSpPr txBox="1"/>
          <p:nvPr/>
        </p:nvSpPr>
        <p:spPr>
          <a:xfrm>
            <a:off x="961893" y="5310359"/>
            <a:ext cx="2344713" cy="89562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5800" b="1" i="0" u="none" strike="noStrike" kern="1200" cap="none" spc="0" baseline="0">
                <a:solidFill>
                  <a:srgbClr val="00D1F4"/>
                </a:solidFill>
                <a:uFillTx/>
                <a:latin typeface="Arial" pitchFamily="34"/>
                <a:cs typeface="Arial" pitchFamily="34"/>
              </a:rPr>
              <a:t>40</a:t>
            </a:r>
          </a:p>
        </p:txBody>
      </p:sp>
      <p:sp>
        <p:nvSpPr>
          <p:cNvPr id="33" name="TextBox 50">
            <a:extLst>
              <a:ext uri="{FF2B5EF4-FFF2-40B4-BE49-F238E27FC236}">
                <a16:creationId xmlns:a16="http://schemas.microsoft.com/office/drawing/2014/main" id="{8F832EAF-2430-0F7D-A9EE-1A174F26508A}"/>
              </a:ext>
            </a:extLst>
          </p:cNvPr>
          <p:cNvSpPr txBox="1"/>
          <p:nvPr/>
        </p:nvSpPr>
        <p:spPr>
          <a:xfrm>
            <a:off x="903098" y="2281565"/>
            <a:ext cx="2344713" cy="89562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5800" b="1" i="0" u="none" strike="noStrike" kern="1200" cap="none" spc="0" baseline="0">
                <a:solidFill>
                  <a:srgbClr val="CCFFCC"/>
                </a:solidFill>
                <a:uFillTx/>
                <a:latin typeface="Arial" pitchFamily="34"/>
                <a:cs typeface="Arial" pitchFamily="34"/>
              </a:rPr>
              <a:t>485</a:t>
            </a:r>
          </a:p>
        </p:txBody>
      </p:sp>
      <p:sp>
        <p:nvSpPr>
          <p:cNvPr id="34" name="Title Placeholder 12">
            <a:extLst>
              <a:ext uri="{FF2B5EF4-FFF2-40B4-BE49-F238E27FC236}">
                <a16:creationId xmlns:a16="http://schemas.microsoft.com/office/drawing/2014/main" id="{D26088E6-4204-BD71-B4C5-A7CA9FAD2229}"/>
              </a:ext>
            </a:extLst>
          </p:cNvPr>
          <p:cNvSpPr txBox="1"/>
          <p:nvPr/>
        </p:nvSpPr>
        <p:spPr>
          <a:xfrm>
            <a:off x="944282" y="1630814"/>
            <a:ext cx="2787905" cy="710543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normAutofit/>
          </a:bodyPr>
          <a:lstStyle/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000" b="0" i="0" u="none" strike="noStrike" kern="1200" cap="none" spc="0" baseline="0">
                <a:solidFill>
                  <a:srgbClr val="F9F7F0"/>
                </a:solidFill>
                <a:uFillTx/>
                <a:latin typeface="Arial Black" pitchFamily="34"/>
                <a:cs typeface="Arial Black" pitchFamily="34"/>
              </a:rPr>
              <a:t>PARTICIPATING  EXPERTS</a:t>
            </a:r>
          </a:p>
        </p:txBody>
      </p:sp>
      <p:sp>
        <p:nvSpPr>
          <p:cNvPr id="35" name="TextBox 52">
            <a:extLst>
              <a:ext uri="{FF2B5EF4-FFF2-40B4-BE49-F238E27FC236}">
                <a16:creationId xmlns:a16="http://schemas.microsoft.com/office/drawing/2014/main" id="{5394714B-E1EF-9BB1-451B-E7F0A06CC3B8}"/>
              </a:ext>
            </a:extLst>
          </p:cNvPr>
          <p:cNvSpPr txBox="1"/>
          <p:nvPr/>
        </p:nvSpPr>
        <p:spPr>
          <a:xfrm>
            <a:off x="3747019" y="526319"/>
            <a:ext cx="2911477" cy="646334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i-FI" sz="4000" b="1" i="0" u="none" strike="noStrike" kern="1200" cap="none" spc="0" baseline="0">
                <a:solidFill>
                  <a:srgbClr val="00D1F4"/>
                </a:solidFill>
                <a:uFillTx/>
                <a:latin typeface="Arial Black" pitchFamily="34"/>
                <a:cs typeface="Arial Black" pitchFamily="34"/>
              </a:rPr>
              <a:t>FIGURES</a:t>
            </a:r>
            <a:endParaRPr lang="en-FI" sz="4000" b="1" i="0" u="none" strike="noStrike" kern="1200" cap="none" spc="0" baseline="0">
              <a:solidFill>
                <a:srgbClr val="00D1F4"/>
              </a:solidFill>
              <a:uFillTx/>
              <a:latin typeface="Arial Black" pitchFamily="34"/>
              <a:cs typeface="Arial Black" pitchFamily="34"/>
            </a:endParaRPr>
          </a:p>
        </p:txBody>
      </p:sp>
      <p:pic>
        <p:nvPicPr>
          <p:cNvPr id="36" name="Picture Placeholder 3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458B8845-D42A-E798-161A-D3C07618B3D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283" r="3283"/>
          <a:stretch>
            <a:fillRect/>
          </a:stretch>
        </p:blipFill>
        <p:spPr>
          <a:xfrm>
            <a:off x="4115385" y="2044762"/>
            <a:ext cx="3956892" cy="2482842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7" name="Tekstiruutu 89">
            <a:extLst>
              <a:ext uri="{FF2B5EF4-FFF2-40B4-BE49-F238E27FC236}">
                <a16:creationId xmlns:a16="http://schemas.microsoft.com/office/drawing/2014/main" id="{039B2103-4237-14E5-8AE3-AD9208B57F97}"/>
              </a:ext>
            </a:extLst>
          </p:cNvPr>
          <p:cNvSpPr txBox="1"/>
          <p:nvPr/>
        </p:nvSpPr>
        <p:spPr>
          <a:xfrm>
            <a:off x="8590376" y="772796"/>
            <a:ext cx="3236783" cy="338556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b="0" i="1" u="none" strike="noStrike" kern="1200" cap="none" spc="0" baseline="0">
                <a:solidFill>
                  <a:srgbClr val="FFFFFF"/>
                </a:solidFill>
                <a:uFillTx/>
                <a:latin typeface="Calibri"/>
              </a:rPr>
              <a:t>Situation at the end of the year 2022</a:t>
            </a:r>
          </a:p>
        </p:txBody>
      </p:sp>
      <p:sp>
        <p:nvSpPr>
          <p:cNvPr id="38" name="Title Placeholder 12">
            <a:extLst>
              <a:ext uri="{FF2B5EF4-FFF2-40B4-BE49-F238E27FC236}">
                <a16:creationId xmlns:a16="http://schemas.microsoft.com/office/drawing/2014/main" id="{CBA7F97C-FC81-CD27-3872-79328F109AA1}"/>
              </a:ext>
            </a:extLst>
          </p:cNvPr>
          <p:cNvSpPr txBox="1"/>
          <p:nvPr/>
        </p:nvSpPr>
        <p:spPr>
          <a:xfrm>
            <a:off x="647779" y="4274280"/>
            <a:ext cx="3059939" cy="118219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normAutofit/>
          </a:bodyPr>
          <a:lstStyle/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000" b="0" i="0" u="none" strike="noStrike" kern="1200" cap="none" spc="0" baseline="0">
                <a:solidFill>
                  <a:srgbClr val="F9F7F0"/>
                </a:solidFill>
                <a:uFillTx/>
                <a:latin typeface="Arial Black" pitchFamily="34"/>
                <a:cs typeface="Arial Black" pitchFamily="34"/>
              </a:rPr>
              <a:t>NATIONAL STANDARDIZATION   COMMITTEES</a:t>
            </a:r>
          </a:p>
        </p:txBody>
      </p:sp>
    </p:spTree>
    <p:extLst>
      <p:ext uri="{BB962C8B-B14F-4D97-AF65-F5344CB8AC3E}">
        <p14:creationId xmlns:p14="http://schemas.microsoft.com/office/powerpoint/2010/main" val="3806415906"/>
      </p:ext>
    </p:extLst>
  </p:cSld>
  <p:clrMapOvr>
    <a:masterClrMapping/>
  </p:clrMapOvr>
  <p:hf sldNum="0"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_Main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2">
            <a:extLst>
              <a:ext uri="{FF2B5EF4-FFF2-40B4-BE49-F238E27FC236}">
                <a16:creationId xmlns:a16="http://schemas.microsoft.com/office/drawing/2014/main" id="{BEC500F9-487F-E7F8-4F22-9AC0F391B59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3" y="365129"/>
            <a:ext cx="10515600" cy="132555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rmAutofit/>
          </a:bodyPr>
          <a:lstStyle>
            <a:lvl1pPr marL="0" marR="0" lvl="0" indent="0" fontAlgn="auto">
              <a:spcBef>
                <a:spcPts val="0"/>
              </a:spcBef>
              <a:spcAft>
                <a:spcPts val="0"/>
              </a:spcAft>
              <a:tabLst/>
              <a:defRPr lang="en-GB" sz="3200" b="1" i="0" u="none" strike="noStrike" cap="none" spc="0" baseline="0">
                <a:solidFill>
                  <a:srgbClr val="000000"/>
                </a:solidFill>
                <a:uFillTx/>
                <a:latin typeface="Arial Black" pitchFamily="34"/>
                <a:cs typeface="Arial Black" pitchFamily="34"/>
              </a:defRPr>
            </a:lvl1pPr>
          </a:lstStyle>
          <a:p>
            <a:pPr lvl="0"/>
            <a:r>
              <a:rPr lang="en-GB"/>
              <a:t>CLICK TO EDIT TITLE STYLE</a:t>
            </a:r>
            <a:endParaRPr lang="en-FI"/>
          </a:p>
        </p:txBody>
      </p:sp>
      <p:sp>
        <p:nvSpPr>
          <p:cNvPr id="3" name="Text Placeholder 17">
            <a:extLst>
              <a:ext uri="{FF2B5EF4-FFF2-40B4-BE49-F238E27FC236}">
                <a16:creationId xmlns:a16="http://schemas.microsoft.com/office/drawing/2014/main" id="{DAE58FE0-3BE3-FEE8-2860-011CABA3FD68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838203" y="1816098"/>
            <a:ext cx="10515600" cy="399597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R="0" lvl="0" fontAlgn="auto">
              <a:spcAft>
                <a:spcPts val="0"/>
              </a:spcAft>
              <a:buSzPct val="100000"/>
              <a:buFont typeface="Arial" pitchFamily="34"/>
              <a:tabLst/>
              <a:defRPr lang="en-GB" b="0" i="0" u="none" strike="noStrike" cap="none" spc="0" baseline="0">
                <a:solidFill>
                  <a:srgbClr val="000000"/>
                </a:solidFill>
                <a:uFillTx/>
                <a:latin typeface="Calibri"/>
              </a:defRPr>
            </a:lvl1pPr>
            <a:lvl2pPr marR="0" lvl="1" fontAlgn="auto">
              <a:spcAft>
                <a:spcPts val="0"/>
              </a:spcAft>
              <a:buSzPct val="100000"/>
              <a:buFont typeface="Arial" pitchFamily="34"/>
              <a:tabLst/>
              <a:defRPr lang="en-GB" b="0" i="0" u="none" strike="noStrike" cap="none" spc="0" baseline="0">
                <a:solidFill>
                  <a:srgbClr val="000000"/>
                </a:solidFill>
                <a:uFillTx/>
                <a:latin typeface="Calibri"/>
              </a:defRPr>
            </a:lvl2pPr>
            <a:lvl3pPr marR="0" lvl="2" fontAlgn="auto">
              <a:spcAft>
                <a:spcPts val="0"/>
              </a:spcAft>
              <a:buSzPct val="100000"/>
              <a:buFont typeface="Arial" pitchFamily="34"/>
              <a:tabLst/>
              <a:defRPr lang="en-GB" b="0" i="0" u="none" strike="noStrike" cap="none" spc="0" baseline="0">
                <a:solidFill>
                  <a:srgbClr val="000000"/>
                </a:solidFill>
                <a:uFillTx/>
                <a:latin typeface="Calibri"/>
              </a:defRPr>
            </a:lvl3pPr>
            <a:lvl4pPr marR="0" lvl="3" fontAlgn="auto">
              <a:spcAft>
                <a:spcPts val="0"/>
              </a:spcAft>
              <a:buSzPct val="100000"/>
              <a:buFont typeface="Arial" pitchFamily="34"/>
              <a:tabLst/>
              <a:defRPr lang="en-GB" b="0" i="0" u="none" strike="noStrike" cap="none" spc="0" baseline="0">
                <a:solidFill>
                  <a:srgbClr val="000000"/>
                </a:solidFill>
                <a:uFillTx/>
                <a:latin typeface="Calibri"/>
              </a:defRPr>
            </a:lvl4pPr>
            <a:lvl5pPr marR="0" lvl="4" fontAlgn="auto">
              <a:spcAft>
                <a:spcPts val="0"/>
              </a:spcAft>
              <a:buSzPct val="100000"/>
              <a:buFont typeface="Arial" pitchFamily="34"/>
              <a:tabLst/>
              <a:defRPr lang="en-GB" b="0" i="0" u="none" strike="noStrike" cap="none" spc="0" baseline="0">
                <a:solidFill>
                  <a:srgbClr val="000000"/>
                </a:solidFill>
                <a:uFillTx/>
                <a:latin typeface="Calibri"/>
              </a:defRPr>
            </a:lvl5pPr>
          </a:lstStyle>
          <a:p>
            <a:pPr lvl="0"/>
            <a:r>
              <a:rPr lang="en-GB"/>
              <a:t>Click to edit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E202D5-7098-6C71-D2C0-EC867C67DA5E}"/>
              </a:ext>
            </a:extLst>
          </p:cNvPr>
          <p:cNvSpPr txBox="1">
            <a:spLocks noGrp="1"/>
          </p:cNvSpPr>
          <p:nvPr>
            <p:ph type="dt" sz="quarter" idx="7"/>
          </p:nvPr>
        </p:nvSpPr>
        <p:spPr>
          <a:xfrm>
            <a:off x="838203" y="6321896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fi-FI" sz="1200" b="0" i="0" u="none" strike="noStrike" kern="1200" cap="none" spc="0" baseline="0">
                <a:solidFill>
                  <a:srgbClr val="00309E"/>
                </a:solidFill>
                <a:uFillTx/>
                <a:latin typeface="Calibri"/>
              </a:defRPr>
            </a:lvl1pPr>
          </a:lstStyle>
          <a:p>
            <a:pPr lvl="0"/>
            <a:fld id="{63961D0B-2473-48ED-AC32-05A8BA626E98}" type="datetime1">
              <a:rPr lang="fi-FI"/>
              <a:pPr lvl="0"/>
              <a:t>5.2.2024</a:t>
            </a:fld>
            <a:endParaRPr lang="en-FI"/>
          </a:p>
        </p:txBody>
      </p:sp>
      <p:sp>
        <p:nvSpPr>
          <p:cNvPr id="5" name="Footer Placeholder 11">
            <a:extLst>
              <a:ext uri="{FF2B5EF4-FFF2-40B4-BE49-F238E27FC236}">
                <a16:creationId xmlns:a16="http://schemas.microsoft.com/office/drawing/2014/main" id="{C8C635C5-ACE6-3CC3-DF5F-5C33798D4F68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>
          <a:xfrm>
            <a:off x="3581403" y="6321897"/>
            <a:ext cx="41148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200" b="0" i="0" u="none" strike="noStrike" kern="1200" cap="none" spc="0" baseline="0">
                <a:solidFill>
                  <a:srgbClr val="00309E"/>
                </a:solidFill>
                <a:uFillTx/>
                <a:latin typeface="Calibri"/>
              </a:defRPr>
            </a:lvl1pPr>
          </a:lstStyle>
          <a:p>
            <a:r>
              <a:rPr lang="en-US" dirty="0"/>
              <a:t>Jukka Alve</a:t>
            </a:r>
          </a:p>
        </p:txBody>
      </p:sp>
      <p:pic>
        <p:nvPicPr>
          <p:cNvPr id="6" name="Picture 12" descr="A picture containing text, clock&#10;&#10;Description automatically generated">
            <a:extLst>
              <a:ext uri="{FF2B5EF4-FFF2-40B4-BE49-F238E27FC236}">
                <a16:creationId xmlns:a16="http://schemas.microsoft.com/office/drawing/2014/main" id="{13762C46-4845-3E18-CF46-62DA55D83C2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897680" y="6398039"/>
            <a:ext cx="2006723" cy="288986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4219975122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2/5/2024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2/5/2024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524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2/5/2024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092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2/5/2024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172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2/5/2024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312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2/5/2024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2/5/2024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841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2/5/2024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958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2024-01-26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Jukka Alve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Picture 12" descr="A picture containing text, clock&#10;&#10;Description automatically generated">
            <a:extLst>
              <a:ext uri="{FF2B5EF4-FFF2-40B4-BE49-F238E27FC236}">
                <a16:creationId xmlns:a16="http://schemas.microsoft.com/office/drawing/2014/main" id="{41DC5CA3-EFB2-6BC4-0D3F-9494926EA9FB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9878019" y="6406577"/>
            <a:ext cx="2006723" cy="288986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8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266827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sales.sfs.fi/fi/index/tuotteet/SFSsahko/CENELEC/ID2/6/353692.html.stx" TargetMode="External"/><Relationship Id="rId7" Type="http://schemas.openxmlformats.org/officeDocument/2006/relationships/hyperlink" Target="http://www.iec.ch/functionalsafety/" TargetMode="External"/><Relationship Id="rId2" Type="http://schemas.openxmlformats.org/officeDocument/2006/relationships/hyperlink" Target="https://sales.sfs.fi/fi/index/tuotteet/SFSsahko/CENELEC/ID2/6/353695.html.stx" TargetMode="External"/><Relationship Id="rId1" Type="http://schemas.openxmlformats.org/officeDocument/2006/relationships/slideLayout" Target="../slideLayouts/slideLayout17.xml"/><Relationship Id="rId6" Type="http://schemas.openxmlformats.org/officeDocument/2006/relationships/hyperlink" Target="https://sales.sfs.fi/fi/index/tuotteet/IEC/IEC/ID9989/6/419519.html.stx" TargetMode="External"/><Relationship Id="rId5" Type="http://schemas.openxmlformats.org/officeDocument/2006/relationships/image" Target="../media/image30.png"/><Relationship Id="rId4" Type="http://schemas.openxmlformats.org/officeDocument/2006/relationships/hyperlink" Target="https://sales.sfs.fi/fi/index/tuotteet/SFS/SFS/ID3/6/100186976.html.stx" TargetMode="Externa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7.xml"/><Relationship Id="rId1" Type="http://schemas.openxmlformats.org/officeDocument/2006/relationships/themeOverride" Target="../theme/themeOverride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sales.sfs.fi/fi/index/tuotteet/SFS/CENISO/ID2/1/1294785.html.stx" TargetMode="External"/><Relationship Id="rId2" Type="http://schemas.openxmlformats.org/officeDocument/2006/relationships/hyperlink" Target="https://sales.sfs.fi/fi/index/tuotteet/SFSsahko/CENELEC/ID2/6/1089077.html.stx" TargetMode="External"/><Relationship Id="rId1" Type="http://schemas.openxmlformats.org/officeDocument/2006/relationships/slideLayout" Target="../slideLayouts/slideLayout17.xml"/><Relationship Id="rId5" Type="http://schemas.openxmlformats.org/officeDocument/2006/relationships/hyperlink" Target="https://sales.sfs.fi/fi/index/tuotteet/IEC/IEC/ID9989/6/1231353.html.stx" TargetMode="External"/><Relationship Id="rId4" Type="http://schemas.openxmlformats.org/officeDocument/2006/relationships/hyperlink" Target="https://sales.sfs.fi/fi/index/tuotteet/IEC/IEC/ID9989/6/1226697.html.stx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hyperlink" Target="https://webstore.iec.ch/publication/90977" TargetMode="External"/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hyperlink" Target="https://sesko.fi/osallistuminen/" TargetMode="External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sales.sfs.fi/fi/index/tuotteet/SFSsahko/IEC/ID5/6/233693.html.stx" TargetMode="External"/><Relationship Id="rId2" Type="http://schemas.openxmlformats.org/officeDocument/2006/relationships/hyperlink" Target="https://sales.sfs.fi/fi/index/tuotteet/SFSsahko/IEC/ID5/6/228081.html.stx" TargetMode="External"/><Relationship Id="rId1" Type="http://schemas.openxmlformats.org/officeDocument/2006/relationships/slideLayout" Target="../slideLayouts/slideLayout13.xml"/><Relationship Id="rId6" Type="http://schemas.openxmlformats.org/officeDocument/2006/relationships/hyperlink" Target="https://sales.sfs.fi/fi/index/tuotteet/SFSsahko/CENELEC/ID2/6/764478.html.stx" TargetMode="External"/><Relationship Id="rId5" Type="http://schemas.openxmlformats.org/officeDocument/2006/relationships/hyperlink" Target="https://sales.sfs.fi/fi/index/tuotteet/SFSsahko/CENELEC/ID2/6/764475.html.stx" TargetMode="External"/><Relationship Id="rId4" Type="http://schemas.openxmlformats.org/officeDocument/2006/relationships/hyperlink" Target="https://sales.sfs.fi/fi/index/tuotteet/SFSsahko/IEC/ID2/6/236687.html.stx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hyperlink" Target="https://sales.sfs.fi/fi/index/tuotteet/SFSsahko/CENELEC/ID2/6/914596.html.stx" TargetMode="Externa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hyperlink" Target="https://sales.sfs.fi/fi/index/tuotteet/SFSsahko/CENELEC/ID2/6/924907.html.stx" TargetMode="External"/><Relationship Id="rId13" Type="http://schemas.openxmlformats.org/officeDocument/2006/relationships/hyperlink" Target="https://sales.sfs.fi/fi/index/tuotteet/SFSsahko/CENELEC/ID2/6/924898.html.stx" TargetMode="External"/><Relationship Id="rId3" Type="http://schemas.openxmlformats.org/officeDocument/2006/relationships/hyperlink" Target="https://sales.sfs.fi/fi/index/tuotteet/SFSsahko/IEC/ID5/6/228081.html.stx" TargetMode="External"/><Relationship Id="rId7" Type="http://schemas.openxmlformats.org/officeDocument/2006/relationships/hyperlink" Target="https://sales.sfs.fi/fi/index/tuotteet/SFSsahko/IEC/ID5/6/233693.html.stx" TargetMode="External"/><Relationship Id="rId12" Type="http://schemas.openxmlformats.org/officeDocument/2006/relationships/hyperlink" Target="https://sales.sfs.fi/fi/index/tuotteet/SFSsahko/CENELEC/ID2/6/914596.html.stx" TargetMode="External"/><Relationship Id="rId2" Type="http://schemas.openxmlformats.org/officeDocument/2006/relationships/hyperlink" Target="https://sales.sfs.fi/fi/index/tuotteet/SFS/CENISO/ID2/2/914943.html.stx" TargetMode="External"/><Relationship Id="rId1" Type="http://schemas.openxmlformats.org/officeDocument/2006/relationships/slideLayout" Target="../slideLayouts/slideLayout13.xml"/><Relationship Id="rId6" Type="http://schemas.openxmlformats.org/officeDocument/2006/relationships/hyperlink" Target="https://sales.sfs.fi/fi/index/tuotteet/SFSsahko/CENELEC/ID2/6/764478.html.stx" TargetMode="External"/><Relationship Id="rId11" Type="http://schemas.openxmlformats.org/officeDocument/2006/relationships/hyperlink" Target="https://sales.sfs.fi/fi/index/tuotteet/SFSsahko/CENELEC/ID2/6/761379.html.stx" TargetMode="External"/><Relationship Id="rId5" Type="http://schemas.openxmlformats.org/officeDocument/2006/relationships/hyperlink" Target="https://sales.sfs.fi/fi/index/tuotteet/SFSsahko/CENELEC/ID2/6/764475.html.stx" TargetMode="External"/><Relationship Id="rId15" Type="http://schemas.openxmlformats.org/officeDocument/2006/relationships/hyperlink" Target="https://sales.sfs.fi/fi/index/tuotteet/ISO/ISO/ID9998/3/1024145.html.stx" TargetMode="External"/><Relationship Id="rId10" Type="http://schemas.openxmlformats.org/officeDocument/2006/relationships/hyperlink" Target="https://sales.sfs.fi/fi/index/tuotteet/SFSsahko/CENELEC/ID2/6/660471.html.stx" TargetMode="External"/><Relationship Id="rId4" Type="http://schemas.openxmlformats.org/officeDocument/2006/relationships/hyperlink" Target="https://sales.sfs.fi/fi/index/tuotteet/SFSsahko/IEC/ID2/6/236687.html.stx" TargetMode="External"/><Relationship Id="rId9" Type="http://schemas.openxmlformats.org/officeDocument/2006/relationships/hyperlink" Target="https://sales.sfs.fi/fi/index/tuotteet/SFSsahko/CENELEC/ID2/6/764470.html.stx" TargetMode="External"/><Relationship Id="rId14" Type="http://schemas.openxmlformats.org/officeDocument/2006/relationships/hyperlink" Target="https://webstore.iec.ch/publication/31953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A digital image of a person holding a sword and shield&#10;&#10;Description automatically generated">
            <a:extLst>
              <a:ext uri="{FF2B5EF4-FFF2-40B4-BE49-F238E27FC236}">
                <a16:creationId xmlns:a16="http://schemas.microsoft.com/office/drawing/2014/main" id="{8F1FE3A5-9B36-744C-195B-67133E8D41E7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68" b="19768"/>
          <a:stretch/>
        </p:blipFill>
        <p:spPr>
          <a:xfrm>
            <a:off x="2" y="1"/>
            <a:ext cx="12191997" cy="4545062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AEC45924-C02F-4742-ABDB-F3534039E4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896449"/>
            <a:ext cx="10515600" cy="430349"/>
          </a:xfrm>
        </p:spPr>
        <p:txBody>
          <a:bodyPr>
            <a:normAutofit fontScale="90000"/>
          </a:bodyPr>
          <a:lstStyle/>
          <a:p>
            <a:r>
              <a:rPr lang="fi-FI" dirty="0"/>
              <a:t>Kyberturvallisuuden standardikartta,</a:t>
            </a:r>
            <a:br>
              <a:rPr lang="fi-FI" dirty="0"/>
            </a:br>
            <a:r>
              <a:rPr lang="fi-FI" dirty="0"/>
              <a:t>toiminnallinen turvallisuus ja tekoäly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0CBE548-4A31-23DD-896D-7240EF23551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5845517"/>
            <a:ext cx="10515600" cy="522970"/>
          </a:xfrm>
        </p:spPr>
        <p:txBody>
          <a:bodyPr>
            <a:normAutofit/>
          </a:bodyPr>
          <a:lstStyle/>
          <a:p>
            <a:r>
              <a:rPr lang="en-US" sz="2000" dirty="0" err="1"/>
              <a:t>Jyväskylän</a:t>
            </a:r>
            <a:r>
              <a:rPr lang="en-US" sz="2000" dirty="0"/>
              <a:t> </a:t>
            </a:r>
            <a:r>
              <a:rPr lang="en-US" sz="2000" dirty="0" err="1"/>
              <a:t>sähkömessut</a:t>
            </a:r>
            <a:r>
              <a:rPr lang="en-US" sz="2000" dirty="0"/>
              <a:t> 2024 - Jukka Alve, SESKO </a:t>
            </a:r>
            <a:r>
              <a:rPr lang="en-US" sz="2000" dirty="0" err="1"/>
              <a:t>ry</a:t>
            </a:r>
            <a:endParaRPr lang="en-US" sz="2000" dirty="0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2A27E803-F17C-8A45-9A88-0619AC154A95}"/>
              </a:ext>
            </a:extLst>
          </p:cNvPr>
          <p:cNvCxnSpPr>
            <a:cxnSpLocks/>
          </p:cNvCxnSpPr>
          <p:nvPr/>
        </p:nvCxnSpPr>
        <p:spPr>
          <a:xfrm>
            <a:off x="10938694" y="6423155"/>
            <a:ext cx="830211" cy="0"/>
          </a:xfrm>
          <a:prstGeom prst="straightConnector1">
            <a:avLst/>
          </a:prstGeom>
          <a:ln w="25400">
            <a:solidFill>
              <a:srgbClr val="00309E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623466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8E9D7340-B3F3-C436-D6B6-7D7DB0138CAD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838202" y="1816098"/>
            <a:ext cx="5498989" cy="435836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indent="0">
              <a:buNone/>
            </a:pPr>
            <a:r>
              <a:rPr lang="en-US" sz="2400" dirty="0" err="1"/>
              <a:t>Toiminnallisella</a:t>
            </a:r>
            <a:r>
              <a:rPr lang="en-US" sz="2400" dirty="0"/>
              <a:t> </a:t>
            </a:r>
            <a:r>
              <a:rPr lang="en-US" sz="2400" dirty="0" err="1"/>
              <a:t>turvallisuudella</a:t>
            </a:r>
            <a:r>
              <a:rPr lang="en-US" sz="2400" dirty="0"/>
              <a:t> </a:t>
            </a:r>
            <a:r>
              <a:rPr lang="en-US" sz="2400" dirty="0" err="1"/>
              <a:t>tarkoitetaan</a:t>
            </a:r>
            <a:r>
              <a:rPr lang="en-US" sz="2400" dirty="0"/>
              <a:t> </a:t>
            </a:r>
            <a:r>
              <a:rPr lang="en-US" sz="2400" dirty="0" err="1"/>
              <a:t>sitä</a:t>
            </a:r>
            <a:r>
              <a:rPr lang="en-US" sz="2400" dirty="0"/>
              <a:t> </a:t>
            </a:r>
            <a:r>
              <a:rPr lang="en-US" sz="2400" dirty="0" err="1"/>
              <a:t>osaa</a:t>
            </a:r>
            <a:r>
              <a:rPr lang="en-US" sz="2400" dirty="0"/>
              <a:t> </a:t>
            </a:r>
            <a:r>
              <a:rPr lang="en-US" sz="2400" dirty="0" err="1"/>
              <a:t>kokonaisturvallisuudesta</a:t>
            </a:r>
            <a:r>
              <a:rPr lang="en-US" sz="2400" dirty="0"/>
              <a:t>, </a:t>
            </a:r>
            <a:r>
              <a:rPr lang="en-US" sz="2400" dirty="0" err="1"/>
              <a:t>joka</a:t>
            </a:r>
            <a:r>
              <a:rPr lang="en-US" sz="2400" dirty="0"/>
              <a:t> </a:t>
            </a:r>
            <a:r>
              <a:rPr lang="en-US" sz="2400" dirty="0" err="1"/>
              <a:t>riippuu</a:t>
            </a:r>
            <a:r>
              <a:rPr lang="en-US" sz="2400" dirty="0"/>
              <a:t> </a:t>
            </a:r>
            <a:r>
              <a:rPr lang="en-US" sz="2400" dirty="0" err="1"/>
              <a:t>jonkin</a:t>
            </a:r>
            <a:r>
              <a:rPr lang="en-US" sz="2400" dirty="0"/>
              <a:t> </a:t>
            </a:r>
            <a:r>
              <a:rPr lang="en-US" sz="2400" dirty="0" err="1"/>
              <a:t>turvatoiminnon</a:t>
            </a:r>
            <a:r>
              <a:rPr lang="en-US" sz="2400" dirty="0"/>
              <a:t> </a:t>
            </a:r>
            <a:r>
              <a:rPr lang="en-US" sz="2400" dirty="0" err="1"/>
              <a:t>aktiivisesta</a:t>
            </a:r>
            <a:r>
              <a:rPr lang="en-US" sz="2400" dirty="0"/>
              <a:t>, </a:t>
            </a:r>
            <a:r>
              <a:rPr lang="en-US" sz="2400" dirty="0" err="1"/>
              <a:t>oikeasta</a:t>
            </a:r>
            <a:r>
              <a:rPr lang="en-US" sz="2400" dirty="0"/>
              <a:t> </a:t>
            </a:r>
            <a:r>
              <a:rPr lang="en-US" sz="2400" dirty="0" err="1"/>
              <a:t>toiminnasta</a:t>
            </a:r>
            <a:r>
              <a:rPr lang="en-US" sz="2400" dirty="0"/>
              <a:t> </a:t>
            </a:r>
            <a:r>
              <a:rPr lang="en-US" sz="2400" dirty="0" err="1"/>
              <a:t>järjestelmän</a:t>
            </a:r>
            <a:r>
              <a:rPr lang="en-US" sz="2400" dirty="0"/>
              <a:t> </a:t>
            </a:r>
            <a:r>
              <a:rPr lang="en-US" sz="2400" dirty="0" err="1"/>
              <a:t>pitämiseksi</a:t>
            </a:r>
            <a:r>
              <a:rPr lang="en-US" sz="2400" dirty="0"/>
              <a:t> </a:t>
            </a:r>
            <a:r>
              <a:rPr lang="en-US" sz="2400" dirty="0" err="1"/>
              <a:t>turvallisessa</a:t>
            </a:r>
            <a:r>
              <a:rPr lang="en-US" sz="2400" dirty="0"/>
              <a:t> </a:t>
            </a:r>
            <a:r>
              <a:rPr lang="en-US" sz="2400" dirty="0" err="1"/>
              <a:t>tilassa</a:t>
            </a:r>
            <a:r>
              <a:rPr lang="en-US" sz="2400" dirty="0"/>
              <a:t> tai </a:t>
            </a:r>
            <a:r>
              <a:rPr lang="en-US" sz="2400" dirty="0" err="1"/>
              <a:t>saattamiseksi</a:t>
            </a:r>
            <a:r>
              <a:rPr lang="en-US" sz="2400" dirty="0"/>
              <a:t> </a:t>
            </a:r>
            <a:r>
              <a:rPr lang="en-US" sz="2400" dirty="0" err="1"/>
              <a:t>turvalliseen</a:t>
            </a:r>
            <a:r>
              <a:rPr lang="en-US" sz="2400" dirty="0"/>
              <a:t> </a:t>
            </a:r>
            <a:r>
              <a:rPr lang="en-US" sz="2400" dirty="0" err="1"/>
              <a:t>tilaan</a:t>
            </a:r>
            <a:r>
              <a:rPr lang="en-US" sz="2400" dirty="0"/>
              <a:t>.</a:t>
            </a:r>
          </a:p>
          <a:p>
            <a:pPr marL="0" indent="0">
              <a:buNone/>
            </a:pPr>
            <a:r>
              <a:rPr lang="en-US" sz="2400" dirty="0" err="1"/>
              <a:t>Toiminnallisen</a:t>
            </a:r>
            <a:r>
              <a:rPr lang="en-US" sz="2400" dirty="0"/>
              <a:t> </a:t>
            </a:r>
            <a:r>
              <a:rPr lang="en-US" sz="2400" dirty="0" err="1"/>
              <a:t>turvallisuuden</a:t>
            </a:r>
            <a:r>
              <a:rPr lang="en-US" sz="2400" dirty="0"/>
              <a:t> </a:t>
            </a:r>
            <a:r>
              <a:rPr lang="en-US" sz="2400" dirty="0" err="1"/>
              <a:t>standardisarja</a:t>
            </a:r>
            <a:r>
              <a:rPr lang="en-US" sz="2400" dirty="0"/>
              <a:t> IEC 61508 on </a:t>
            </a:r>
            <a:r>
              <a:rPr lang="en-US" sz="2400" dirty="0" err="1"/>
              <a:t>parhaillaan</a:t>
            </a:r>
            <a:r>
              <a:rPr lang="en-US" sz="2400" dirty="0"/>
              <a:t> </a:t>
            </a:r>
            <a:r>
              <a:rPr lang="en-US" sz="2400" dirty="0" err="1"/>
              <a:t>päivitettävänä</a:t>
            </a:r>
            <a:r>
              <a:rPr lang="en-US" sz="2400" dirty="0"/>
              <a:t>. </a:t>
            </a:r>
            <a:r>
              <a:rPr lang="en-US" sz="2400" dirty="0" err="1"/>
              <a:t>Uutta</a:t>
            </a:r>
            <a:r>
              <a:rPr lang="en-US" sz="2400" dirty="0"/>
              <a:t> </a:t>
            </a:r>
            <a:r>
              <a:rPr lang="en-US" sz="2400" dirty="0" err="1"/>
              <a:t>sisältöä</a:t>
            </a:r>
            <a:r>
              <a:rPr lang="en-US" sz="2400" dirty="0"/>
              <a:t> </a:t>
            </a:r>
            <a:r>
              <a:rPr lang="en-US" sz="2400" dirty="0" err="1"/>
              <a:t>tulee</a:t>
            </a:r>
            <a:r>
              <a:rPr lang="en-US" sz="2400" dirty="0"/>
              <a:t> mm. </a:t>
            </a:r>
            <a:r>
              <a:rPr lang="en-US" sz="2400" dirty="0" err="1"/>
              <a:t>inhimillisistä</a:t>
            </a:r>
            <a:r>
              <a:rPr lang="en-US" sz="2400" dirty="0"/>
              <a:t> </a:t>
            </a:r>
            <a:r>
              <a:rPr lang="en-US" sz="2400" dirty="0" err="1"/>
              <a:t>tekijöistä</a:t>
            </a:r>
            <a:r>
              <a:rPr lang="en-US" sz="2400" dirty="0"/>
              <a:t> ja </a:t>
            </a:r>
            <a:r>
              <a:rPr lang="en-US" sz="2400" dirty="0" err="1"/>
              <a:t>kyberturvallisuudesta</a:t>
            </a:r>
            <a:r>
              <a:rPr lang="en-US" sz="2400" dirty="0"/>
              <a:t>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0D50A69C-46DD-9CE0-D001-3A13C68BD989}"/>
              </a:ext>
            </a:extLst>
          </p:cNvPr>
          <p:cNvSpPr txBox="1">
            <a:spLocks noGrp="1"/>
          </p:cNvSpPr>
          <p:nvPr>
            <p:ph type="dt" sz="quarter" idx="7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BC14BB-0EED-4834-9602-61CBC7D1C918}" type="datetime1">
              <a:rPr kumimoji="0" lang="fi-FI" sz="1200" b="0" i="0" u="none" strike="noStrike" kern="1200" cap="none" spc="0" normalizeH="0" baseline="0" noProof="0" smtClean="0">
                <a:ln>
                  <a:noFill/>
                </a:ln>
                <a:solidFill>
                  <a:srgbClr val="00309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5.2.2024</a:t>
            </a:fld>
            <a:endParaRPr kumimoji="0" lang="en-FI" sz="1200" b="0" i="0" u="none" strike="noStrike" kern="1200" cap="none" spc="0" normalizeH="0" baseline="0" noProof="0">
              <a:ln>
                <a:noFill/>
              </a:ln>
              <a:solidFill>
                <a:srgbClr val="00309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7CA09FC5-9236-DEFF-754A-9C5800AF9825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309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Jukka Alve</a:t>
            </a:r>
            <a:endParaRPr kumimoji="0" lang="en-FI" sz="1200" b="0" i="0" u="none" strike="noStrike" kern="1200" cap="none" spc="0" normalizeH="0" baseline="0" noProof="0" dirty="0">
              <a:ln>
                <a:noFill/>
              </a:ln>
              <a:solidFill>
                <a:srgbClr val="00309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51DB62D2-9447-44F5-05CF-912E3DBCC2B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0" y="760141"/>
            <a:ext cx="10515600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Toiminnallinen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turvallisuus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7" name="Picture 6" descr="Several robots working in a factory&#10;&#10;Description automatically generated">
            <a:extLst>
              <a:ext uri="{FF2B5EF4-FFF2-40B4-BE49-F238E27FC236}">
                <a16:creationId xmlns:a16="http://schemas.microsoft.com/office/drawing/2014/main" id="{6AF4C48E-B79C-8EA5-9AE2-31B1C146B9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3010" y="1816098"/>
            <a:ext cx="5498990" cy="3893328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8E9D7340-B3F3-C436-D6B6-7D7DB0138CAD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838200" y="1394757"/>
            <a:ext cx="10515600" cy="435836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fi-FI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Standardisarja </a:t>
            </a:r>
            <a:r>
              <a:rPr lang="fi-FI" sz="1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IEC 61508</a:t>
            </a:r>
            <a:r>
              <a:rPr lang="fi-FI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i-FI" sz="1800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Functional</a:t>
            </a:r>
            <a:r>
              <a:rPr lang="fi-FI" sz="1800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i-FI" sz="1800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safety</a:t>
            </a:r>
            <a:r>
              <a:rPr lang="fi-FI" sz="1800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of </a:t>
            </a:r>
            <a:r>
              <a:rPr lang="fi-FI" sz="1800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electrical</a:t>
            </a:r>
            <a:r>
              <a:rPr lang="fi-FI" sz="1800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fi-FI" sz="1800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electronic</a:t>
            </a:r>
            <a:r>
              <a:rPr lang="fi-FI" sz="1800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fi-FI" sz="1800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programmable</a:t>
            </a:r>
            <a:r>
              <a:rPr lang="fi-FI" sz="1800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i-FI" sz="1800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electronic</a:t>
            </a:r>
            <a:r>
              <a:rPr lang="fi-FI" sz="1800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i-FI" sz="1800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safety-related</a:t>
            </a:r>
            <a:r>
              <a:rPr lang="fi-FI" sz="1800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i-FI" sz="1800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systems</a:t>
            </a:r>
            <a:r>
              <a:rPr lang="fi-FI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on toiminnalliseen turvallisuuteen keskittyvä perusturvallisuusjulkaisu, johon monet toimialakohtaiset toiminnallisen turvallisuuden standardit perustuvat. 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fi-FI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Suomeksi on julkaistu sarjassa </a:t>
            </a:r>
            <a:r>
              <a:rPr lang="fi-FI" sz="1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SFS-EN 61508 </a:t>
            </a:r>
            <a:r>
              <a:rPr lang="fi-FI" sz="1800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Sähköisten/elektronisten/ohjelmoitavien elektronisten turvallisuuteen liittyvien järjestelmien toiminnallinen turvallisuus</a:t>
            </a:r>
            <a:r>
              <a:rPr lang="fi-FI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seuraavat osat: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1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Osa</a:t>
            </a:r>
            <a:r>
              <a:rPr lang="en-US" sz="1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0: </a:t>
            </a:r>
            <a:r>
              <a:rPr lang="en-US" sz="1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Toiminnallinen</a:t>
            </a:r>
            <a:r>
              <a:rPr lang="en-US" sz="1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turvallisuus</a:t>
            </a:r>
            <a:r>
              <a:rPr lang="en-US" sz="1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ja IEC 61508</a:t>
            </a:r>
          </a:p>
          <a:p>
            <a:pPr marL="342900" lvl="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1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Osa</a:t>
            </a:r>
            <a:r>
              <a:rPr lang="en-US" sz="1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1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Yleiset</a:t>
            </a:r>
            <a:r>
              <a:rPr lang="en-US" sz="1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vaatimukset</a:t>
            </a:r>
            <a:endParaRPr lang="en-US" sz="16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1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Osa</a:t>
            </a:r>
            <a:r>
              <a:rPr lang="en-US" sz="1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1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Vaatimukset</a:t>
            </a:r>
            <a:r>
              <a:rPr lang="en-US" sz="1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sähköisille</a:t>
            </a:r>
            <a:r>
              <a:rPr lang="en-US" sz="1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1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elektronisille</a:t>
            </a:r>
            <a:r>
              <a:rPr lang="en-US" sz="1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1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ohjelmoitaville</a:t>
            </a:r>
            <a:r>
              <a:rPr lang="en-US" sz="1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elektronisille</a:t>
            </a:r>
            <a:r>
              <a:rPr lang="en-US" sz="1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turvallisuuteen</a:t>
            </a:r>
            <a:r>
              <a:rPr lang="en-US" sz="1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liittyville</a:t>
            </a:r>
            <a:r>
              <a:rPr lang="en-US" sz="1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järjestelmille</a:t>
            </a:r>
            <a:endParaRPr lang="en-US" sz="16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1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Osa</a:t>
            </a:r>
            <a:r>
              <a:rPr lang="en-US" sz="1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1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Ohjelmistovaatimukset</a:t>
            </a:r>
            <a:endParaRPr lang="en-US" sz="16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1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Osa</a:t>
            </a:r>
            <a:r>
              <a:rPr lang="en-US" sz="1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4: </a:t>
            </a:r>
            <a:r>
              <a:rPr lang="en-US" sz="1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Määritelmät</a:t>
            </a:r>
            <a:r>
              <a:rPr lang="en-US" sz="1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ja </a:t>
            </a:r>
            <a:r>
              <a:rPr lang="en-US" sz="1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lyhenteet</a:t>
            </a:r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1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Osa</a:t>
            </a:r>
            <a:r>
              <a:rPr lang="en-US" sz="1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5: </a:t>
            </a:r>
            <a:r>
              <a:rPr lang="en-US" sz="1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Esimerkkejä</a:t>
            </a:r>
            <a:r>
              <a:rPr lang="en-US" sz="1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menetelmistä</a:t>
            </a:r>
            <a:r>
              <a:rPr lang="en-US" sz="1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turvallisuuden</a:t>
            </a:r>
            <a:r>
              <a:rPr lang="en-US" sz="1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eheyden</a:t>
            </a:r>
            <a:r>
              <a:rPr lang="en-US" sz="1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tasojen</a:t>
            </a:r>
            <a:r>
              <a:rPr lang="en-US" sz="1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määrittämiseksi</a:t>
            </a:r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U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0D50A69C-46DD-9CE0-D001-3A13C68BD989}"/>
              </a:ext>
            </a:extLst>
          </p:cNvPr>
          <p:cNvSpPr txBox="1">
            <a:spLocks noGrp="1"/>
          </p:cNvSpPr>
          <p:nvPr>
            <p:ph type="dt" sz="quarter" idx="7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BC14BB-0EED-4834-9602-61CBC7D1C918}" type="datetime1">
              <a:rPr kumimoji="0" lang="fi-FI" sz="1200" b="0" i="0" u="none" strike="noStrike" kern="1200" cap="none" spc="0" normalizeH="0" baseline="0" noProof="0" smtClean="0">
                <a:ln>
                  <a:noFill/>
                </a:ln>
                <a:solidFill>
                  <a:srgbClr val="00309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5.2.2024</a:t>
            </a:fld>
            <a:endParaRPr kumimoji="0" lang="en-FI" sz="1200" b="0" i="0" u="none" strike="noStrike" kern="1200" cap="none" spc="0" normalizeH="0" baseline="0" noProof="0">
              <a:ln>
                <a:noFill/>
              </a:ln>
              <a:solidFill>
                <a:srgbClr val="00309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7CA09FC5-9236-DEFF-754A-9C5800AF9825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309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Jukka Alve</a:t>
            </a:r>
            <a:endParaRPr kumimoji="0" lang="en-FI" sz="1200" b="0" i="0" u="none" strike="noStrike" kern="1200" cap="none" spc="0" normalizeH="0" baseline="0" noProof="0" dirty="0">
              <a:ln>
                <a:noFill/>
              </a:ln>
              <a:solidFill>
                <a:srgbClr val="00309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51DB62D2-9447-44F5-05CF-912E3DBCC2B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0" y="760141"/>
            <a:ext cx="10515600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IEC 61508 -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sarja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0448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8E9D7340-B3F3-C436-D6B6-7D7DB0138CAD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838200" y="1394757"/>
            <a:ext cx="7645400" cy="293594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fi-FI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Lisäksi on olemassa kaksi englanninkielistä osaa: 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1600" dirty="0">
                <a:latin typeface="Arial" panose="020B0604020202020204" pitchFamily="34" charset="0"/>
                <a:cs typeface="Times New Roman" panose="02020603050405020304" pitchFamily="18" charset="0"/>
                <a:hlinkClick r:id="rId2" tooltip="SFS-EN 61508-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SFS-EN 61508-6</a:t>
            </a:r>
            <a:r>
              <a:rPr lang="en-US" sz="1600" dirty="0">
                <a:latin typeface="Arial" panose="020B0604020202020204" pitchFamily="34" charset="0"/>
                <a:cs typeface="Times New Roman" panose="02020603050405020304" pitchFamily="18" charset="0"/>
              </a:rPr>
              <a:t> Functional safety of electrical/electronic/programmable electronic safety-related systems. Part 6: Guidelines on the application of IEC 61508-2 and IEC 61508-3</a:t>
            </a:r>
          </a:p>
          <a:p>
            <a:pPr marL="34290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1600" dirty="0">
                <a:latin typeface="Arial" panose="020B0604020202020204" pitchFamily="34" charset="0"/>
                <a:cs typeface="Times New Roman" panose="02020603050405020304" pitchFamily="18" charset="0"/>
                <a:hlinkClick r:id="rId3" tooltip="SFS-EN 61508-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SFS-EN 61508-7</a:t>
            </a:r>
            <a:r>
              <a:rPr lang="en-US" sz="1600" dirty="0">
                <a:latin typeface="Arial" panose="020B0604020202020204" pitchFamily="34" charset="0"/>
                <a:cs typeface="Times New Roman" panose="02020603050405020304" pitchFamily="18" charset="0"/>
              </a:rPr>
              <a:t> Functional safety of electrical/electronic/programmable electronic safety-related systems. Part 7: Overview of techniques and measures 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fi-FI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Nämä standardit (SFS-EN 61508 osat 0 – 7) on koottu käsikirjaan </a:t>
            </a:r>
            <a:r>
              <a:rPr lang="fi-FI" sz="1800" u="sng" dirty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4" tooltip="SFS-KÄSIKIRJA 631-1"/>
              </a:rPr>
              <a:t>SFS-käsikirja 631-1</a:t>
            </a:r>
            <a:r>
              <a:rPr lang="fi-FI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endParaRPr lang="fi-FI" sz="1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0D50A69C-46DD-9CE0-D001-3A13C68BD989}"/>
              </a:ext>
            </a:extLst>
          </p:cNvPr>
          <p:cNvSpPr txBox="1">
            <a:spLocks noGrp="1"/>
          </p:cNvSpPr>
          <p:nvPr>
            <p:ph type="dt" sz="quarter" idx="7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BC14BB-0EED-4834-9602-61CBC7D1C918}" type="datetime1">
              <a:rPr kumimoji="0" lang="fi-FI" sz="1200" b="0" i="0" u="none" strike="noStrike" kern="1200" cap="none" spc="0" normalizeH="0" baseline="0" noProof="0" smtClean="0">
                <a:ln>
                  <a:noFill/>
                </a:ln>
                <a:solidFill>
                  <a:srgbClr val="00309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5.2.2024</a:t>
            </a:fld>
            <a:endParaRPr kumimoji="0" lang="en-FI" sz="1200" b="0" i="0" u="none" strike="noStrike" kern="1200" cap="none" spc="0" normalizeH="0" baseline="0" noProof="0">
              <a:ln>
                <a:noFill/>
              </a:ln>
              <a:solidFill>
                <a:srgbClr val="00309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7CA09FC5-9236-DEFF-754A-9C5800AF9825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309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Jukka Alve</a:t>
            </a:r>
            <a:endParaRPr kumimoji="0" lang="en-FI" sz="1200" b="0" i="0" u="none" strike="noStrike" kern="1200" cap="none" spc="0" normalizeH="0" baseline="0" noProof="0" dirty="0">
              <a:ln>
                <a:noFill/>
              </a:ln>
              <a:solidFill>
                <a:srgbClr val="00309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51DB62D2-9447-44F5-05CF-912E3DBCC2B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0" y="760141"/>
            <a:ext cx="10515600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IEC 61508 –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sarja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(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jatkoa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)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31A11C01-0E3B-E4F9-E4C9-1B627C3DB2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494" y="1394757"/>
            <a:ext cx="1882406" cy="2657514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9C178E7-6E5C-E572-8181-A132DD67ACD0}"/>
              </a:ext>
            </a:extLst>
          </p:cNvPr>
          <p:cNvSpPr txBox="1"/>
          <p:nvPr/>
        </p:nvSpPr>
        <p:spPr>
          <a:xfrm>
            <a:off x="838200" y="4509471"/>
            <a:ext cx="11074400" cy="1698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fi-FI" sz="180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IEC on julkaissut myös tähän sarjaan kuuluvan teknisen spesifikaation valmiiden ohjelmistokomponenttien käyttämisestä osana turvatoimintoa:</a:t>
            </a:r>
            <a:endParaRPr lang="en-US" sz="18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1600">
                <a:latin typeface="Arial" panose="020B0604020202020204" pitchFamily="34" charset="0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IEC TS 61508-3-1</a:t>
            </a:r>
            <a:r>
              <a:rPr lang="en-US" sz="1600">
                <a:latin typeface="Arial" panose="020B0604020202020204" pitchFamily="34" charset="0"/>
                <a:cs typeface="Times New Roman" panose="02020603050405020304" pitchFamily="18" charset="0"/>
              </a:rPr>
              <a:t> Functional safety of electrical/electronic/programmable electronic safety-related systems - Part 3-1: Software requirements - Reuse of pre-existing software elements to implement all or part of a safety function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fi-FI" sz="180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Lisätietoja toiminnallisen turvallisuuden standardeista löytyy IEC:n sivulta </a:t>
            </a:r>
            <a:r>
              <a:rPr lang="fi-FI" sz="1800" u="sng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7" tooltip="functionalsafety"/>
              </a:rPr>
              <a:t>Functional Safety</a:t>
            </a:r>
            <a:r>
              <a:rPr lang="fi-FI" sz="180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46863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0D50A69C-46DD-9CE0-D001-3A13C68BD989}"/>
              </a:ext>
            </a:extLst>
          </p:cNvPr>
          <p:cNvSpPr txBox="1">
            <a:spLocks noGrp="1"/>
          </p:cNvSpPr>
          <p:nvPr>
            <p:ph type="dt" sz="quarter" idx="7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BC14BB-0EED-4834-9602-61CBC7D1C918}" type="datetime1">
              <a:rPr kumimoji="0" lang="fi-FI" sz="1200" b="0" i="0" u="none" strike="noStrike" kern="1200" cap="none" spc="0" normalizeH="0" baseline="0" noProof="0" smtClean="0">
                <a:ln>
                  <a:noFill/>
                </a:ln>
                <a:solidFill>
                  <a:srgbClr val="00309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5.2.2024</a:t>
            </a:fld>
            <a:endParaRPr kumimoji="0" lang="en-FI" sz="1200" b="0" i="0" u="none" strike="noStrike" kern="1200" cap="none" spc="0" normalizeH="0" baseline="0" noProof="0" dirty="0">
              <a:ln>
                <a:noFill/>
              </a:ln>
              <a:solidFill>
                <a:srgbClr val="00309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7CA09FC5-9236-DEFF-754A-9C5800AF9825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309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Jukka Alve</a:t>
            </a:r>
            <a:endParaRPr kumimoji="0" lang="en-FI" sz="1200" b="0" i="0" u="none" strike="noStrike" kern="1200" cap="none" spc="0" normalizeH="0" baseline="0" noProof="0" dirty="0">
              <a:ln>
                <a:noFill/>
              </a:ln>
              <a:solidFill>
                <a:srgbClr val="00309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51DB62D2-9447-44F5-05CF-912E3DBCC2B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0" y="760141"/>
            <a:ext cx="10515600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IEC 61508 ED 3 -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Suunniteltu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aikataulu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6932D537-71E9-DEEE-FA5F-B31D34E99A4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73899235"/>
              </p:ext>
            </p:extLst>
          </p:nvPr>
        </p:nvGraphicFramePr>
        <p:xfrm>
          <a:off x="838200" y="2292922"/>
          <a:ext cx="10515600" cy="866775"/>
        </p:xfrm>
        <a:graphic>
          <a:graphicData uri="http://schemas.openxmlformats.org/drawingml/2006/table">
            <a:tbl>
              <a:tblPr/>
              <a:tblGrid>
                <a:gridCol w="2628900">
                  <a:extLst>
                    <a:ext uri="{9D8B030D-6E8A-4147-A177-3AD203B41FA5}">
                      <a16:colId xmlns:a16="http://schemas.microsoft.com/office/drawing/2014/main" val="3383808575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val="954718148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val="3997100053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val="695443879"/>
                    </a:ext>
                  </a:extLst>
                </a:gridCol>
              </a:tblGrid>
              <a:tr h="409575">
                <a:tc>
                  <a:txBody>
                    <a:bodyPr/>
                    <a:lstStyle/>
                    <a:p>
                      <a:pPr algn="l" fontAlgn="ctr"/>
                      <a:r>
                        <a:rPr lang="en-US" b="0">
                          <a:solidFill>
                            <a:srgbClr val="473F3F"/>
                          </a:solidFill>
                          <a:effectLst/>
                          <a:latin typeface="Roboto Condensed" panose="02000000000000000000" pitchFamily="2" charset="0"/>
                        </a:rPr>
                        <a:t>Committee</a:t>
                      </a:r>
                    </a:p>
                  </a:txBody>
                  <a:tcPr marL="142875" marR="0" marT="0" marB="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b="0">
                          <a:solidFill>
                            <a:srgbClr val="473F3F"/>
                          </a:solidFill>
                          <a:effectLst/>
                          <a:latin typeface="Roboto Condensed" panose="02000000000000000000" pitchFamily="2" charset="0"/>
                        </a:rPr>
                        <a:t>Enquiry</a:t>
                      </a:r>
                    </a:p>
                  </a:txBody>
                  <a:tcPr marL="142875" marR="0" marT="0" marB="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b="0">
                          <a:solidFill>
                            <a:srgbClr val="473F3F"/>
                          </a:solidFill>
                          <a:effectLst/>
                          <a:latin typeface="Roboto Condensed" panose="02000000000000000000" pitchFamily="2" charset="0"/>
                        </a:rPr>
                        <a:t>Approval</a:t>
                      </a:r>
                    </a:p>
                  </a:txBody>
                  <a:tcPr marL="142875" marR="0" marT="0" marB="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b="0">
                          <a:solidFill>
                            <a:srgbClr val="473F3F"/>
                          </a:solidFill>
                          <a:effectLst/>
                          <a:latin typeface="Roboto Condensed" panose="02000000000000000000" pitchFamily="2" charset="0"/>
                        </a:rPr>
                        <a:t>Publication</a:t>
                      </a:r>
                    </a:p>
                  </a:txBody>
                  <a:tcPr marL="142875" marR="0" marT="0" marB="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35045776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l" fontAlgn="ctr"/>
                      <a:r>
                        <a:rPr lang="en-US">
                          <a:solidFill>
                            <a:srgbClr val="473F3F"/>
                          </a:solidFill>
                          <a:effectLst/>
                          <a:latin typeface="Roboto Condensed" panose="02000000000000000000" pitchFamily="2" charset="0"/>
                        </a:rPr>
                        <a:t>2022-12-30</a:t>
                      </a:r>
                    </a:p>
                  </a:txBody>
                  <a:tcPr marL="142875" marR="0" marT="0" marB="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4E4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>
                          <a:solidFill>
                            <a:srgbClr val="473F3F"/>
                          </a:solidFill>
                          <a:effectLst/>
                          <a:latin typeface="Roboto Condensed" panose="02000000000000000000" pitchFamily="2" charset="0"/>
                        </a:rPr>
                        <a:t>2024-06-30</a:t>
                      </a:r>
                    </a:p>
                  </a:txBody>
                  <a:tcPr marL="142875" marR="0" marT="0" marB="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4E4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>
                          <a:solidFill>
                            <a:srgbClr val="473F3F"/>
                          </a:solidFill>
                          <a:effectLst/>
                          <a:latin typeface="Roboto Condensed" panose="02000000000000000000" pitchFamily="2" charset="0"/>
                        </a:rPr>
                        <a:t>2025-12-30</a:t>
                      </a:r>
                    </a:p>
                  </a:txBody>
                  <a:tcPr marL="142875" marR="0" marT="0" marB="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4E4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dirty="0">
                          <a:solidFill>
                            <a:srgbClr val="473F3F"/>
                          </a:solidFill>
                          <a:effectLst/>
                          <a:latin typeface="Roboto Condensed" panose="02000000000000000000" pitchFamily="2" charset="0"/>
                        </a:rPr>
                        <a:t>2026-06-30</a:t>
                      </a:r>
                    </a:p>
                  </a:txBody>
                  <a:tcPr marL="142875" marR="0" marT="0" marB="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4E4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8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81482197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7458ED19-29C9-BFF0-C932-006A70BF7468}"/>
              </a:ext>
            </a:extLst>
          </p:cNvPr>
          <p:cNvSpPr txBox="1"/>
          <p:nvPr/>
        </p:nvSpPr>
        <p:spPr>
          <a:xfrm>
            <a:off x="1022554" y="3438832"/>
            <a:ext cx="678426" cy="369332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8F267C7-A18F-6CCA-AB54-ACAF963D6202}"/>
              </a:ext>
            </a:extLst>
          </p:cNvPr>
          <p:cNvSpPr txBox="1"/>
          <p:nvPr/>
        </p:nvSpPr>
        <p:spPr>
          <a:xfrm>
            <a:off x="3581403" y="3438832"/>
            <a:ext cx="609600" cy="369332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CDV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E48A26F-24DC-667D-8A05-4F0D4C89BF2B}"/>
              </a:ext>
            </a:extLst>
          </p:cNvPr>
          <p:cNvSpPr txBox="1"/>
          <p:nvPr/>
        </p:nvSpPr>
        <p:spPr>
          <a:xfrm>
            <a:off x="6253316" y="3438832"/>
            <a:ext cx="875071" cy="369332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FDIS</a:t>
            </a:r>
          </a:p>
        </p:txBody>
      </p:sp>
    </p:spTree>
    <p:extLst>
      <p:ext uri="{BB962C8B-B14F-4D97-AF65-F5344CB8AC3E}">
        <p14:creationId xmlns:p14="http://schemas.microsoft.com/office/powerpoint/2010/main" val="11396606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52135D-1203-D58A-CA89-F355AB7905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accent1">
                    <a:lumMod val="75000"/>
                  </a:schemeClr>
                </a:solidFill>
              </a:rPr>
              <a:t>IEC 61511 –sarja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AAC32D-B73C-FD06-7C83-6BA5C7672A43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838203" y="1816098"/>
            <a:ext cx="10515600" cy="3995973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fi-FI" sz="180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Joillekin erityisaloille on laadittu standardisarjan IEC 61508 pohjalta omat, alakohtaiset toiminnallisen turvallisuuden standardit. Prosessiteollisuuden tarpeisiin on olemassa standardisarja </a:t>
            </a:r>
            <a:r>
              <a:rPr lang="fi-FI" sz="1800" b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IEC 61511 </a:t>
            </a:r>
            <a:r>
              <a:rPr lang="fi-FI" sz="1800" i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Functional safety - Safety instrumented systems for the process industry sector</a:t>
            </a:r>
            <a:r>
              <a:rPr lang="fi-FI" sz="180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fi-FI" sz="180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Suomeksi sarjassa </a:t>
            </a:r>
            <a:r>
              <a:rPr lang="fi-FI" sz="1800" b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SFS-EN 61511 </a:t>
            </a:r>
            <a:r>
              <a:rPr lang="fi-FI" sz="1800" i="1">
                <a:latin typeface="Arial" panose="020B0604020202020204" pitchFamily="34" charset="0"/>
                <a:cs typeface="Times New Roman" panose="02020603050405020304" pitchFamily="18" charset="0"/>
              </a:rPr>
              <a:t>Toiminnallinen turvallisuus. Turva-automaatiojärjestelmät prosessiteollisuussektorille</a:t>
            </a:r>
            <a:r>
              <a:rPr lang="fi-FI" sz="1800" b="0" i="1">
                <a:solidFill>
                  <a:srgbClr val="2D1F88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fi-FI" sz="180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on julkaistu seuraavat osat:</a:t>
            </a:r>
            <a:endParaRPr lang="en-US" sz="18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fi-FI" sz="1400">
                <a:latin typeface="Arial" panose="020B0604020202020204" pitchFamily="34" charset="0"/>
                <a:cs typeface="Times New Roman" panose="02020603050405020304" pitchFamily="18" charset="0"/>
              </a:rPr>
              <a:t>Osa 0: Prosessiteollisuuden toiminnallinen turvallisuus ja IEC 61511</a:t>
            </a:r>
          </a:p>
          <a:p>
            <a:pPr marL="34290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1400">
                <a:latin typeface="Arial" panose="020B0604020202020204" pitchFamily="34" charset="0"/>
                <a:cs typeface="Times New Roman" panose="02020603050405020304" pitchFamily="18" charset="0"/>
              </a:rPr>
              <a:t>Osa 1: Rakenne, määritelmät, järjestelmän, laitteiston ja sovellusohjelmoinnin vaatimukset</a:t>
            </a:r>
          </a:p>
          <a:p>
            <a:pPr marL="34290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1400">
                <a:latin typeface="Arial" panose="020B0604020202020204" pitchFamily="34" charset="0"/>
                <a:cs typeface="Times New Roman" panose="02020603050405020304" pitchFamily="18" charset="0"/>
              </a:rPr>
              <a:t>Osa 2: Ohjeita standardin IEC 61511-1:2016 soveltamiseen</a:t>
            </a:r>
          </a:p>
          <a:p>
            <a:pPr marL="34290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1400">
                <a:latin typeface="Arial" panose="020B0604020202020204" pitchFamily="34" charset="0"/>
                <a:cs typeface="Times New Roman" panose="02020603050405020304" pitchFamily="18" charset="0"/>
              </a:rPr>
              <a:t>Osa 3: Ohjeita vaadittavien turvallisuuden eheyden tasojen määrittämiseen</a:t>
            </a:r>
            <a:endParaRPr lang="fi-FI" sz="1400"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fi-FI" sz="1400">
                <a:latin typeface="Arial" panose="020B0604020202020204" pitchFamily="34" charset="0"/>
                <a:cs typeface="Times New Roman" panose="02020603050405020304" pitchFamily="18" charset="0"/>
              </a:rPr>
              <a:t>Osa 4: Selitykset ja perustelut standardin IEC 61511-1 ensimmäisen ja toisen painoksen välillä tehdyille muutoksille</a:t>
            </a:r>
            <a:endParaRPr lang="en-US" sz="1400"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endParaRPr lang="en-US" sz="1800" dirty="0"/>
          </a:p>
        </p:txBody>
      </p:sp>
      <p:sp>
        <p:nvSpPr>
          <p:cNvPr id="6" name="Päivämäärän paikkamerkki 3">
            <a:extLst>
              <a:ext uri="{FF2B5EF4-FFF2-40B4-BE49-F238E27FC236}">
                <a16:creationId xmlns:a16="http://schemas.microsoft.com/office/drawing/2014/main" id="{30219094-34B8-B943-B11B-3DBF1F430CE5}"/>
              </a:ext>
            </a:extLst>
          </p:cNvPr>
          <p:cNvSpPr txBox="1">
            <a:spLocks noGrp="1"/>
          </p:cNvSpPr>
          <p:nvPr>
            <p:ph type="dt" sz="quarter" idx="7"/>
          </p:nvPr>
        </p:nvSpPr>
        <p:spPr>
          <a:xfrm>
            <a:off x="838203" y="6321896"/>
            <a:ext cx="2743200" cy="365129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BC14BB-0EED-4834-9602-61CBC7D1C918}" type="datetime1">
              <a:rPr kumimoji="0" lang="fi-FI" sz="1200" b="0" i="0" u="none" strike="noStrike" kern="1200" cap="none" spc="0" normalizeH="0" baseline="0" noProof="0" smtClean="0">
                <a:ln>
                  <a:noFill/>
                </a:ln>
                <a:solidFill>
                  <a:srgbClr val="00309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5.2.2024</a:t>
            </a:fld>
            <a:endParaRPr kumimoji="0" lang="en-FI" sz="1200" b="0" i="0" u="none" strike="noStrike" kern="1200" cap="none" spc="0" normalizeH="0" baseline="0" noProof="0" dirty="0">
              <a:ln>
                <a:noFill/>
              </a:ln>
              <a:solidFill>
                <a:srgbClr val="00309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Alatunnisteen paikkamerkki 4">
            <a:extLst>
              <a:ext uri="{FF2B5EF4-FFF2-40B4-BE49-F238E27FC236}">
                <a16:creationId xmlns:a16="http://schemas.microsoft.com/office/drawing/2014/main" id="{1F037C33-8535-0F11-0DB3-2F32FF3DA1C2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>
          <a:xfrm>
            <a:off x="3581403" y="6321897"/>
            <a:ext cx="4114800" cy="365129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309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Jukka Alve</a:t>
            </a:r>
            <a:endParaRPr kumimoji="0" lang="en-FI" sz="1200" b="0" i="0" u="none" strike="noStrike" kern="1200" cap="none" spc="0" normalizeH="0" baseline="0" noProof="0" dirty="0">
              <a:ln>
                <a:noFill/>
              </a:ln>
              <a:solidFill>
                <a:srgbClr val="00309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693536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52135D-1203-D58A-CA89-F355AB7905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Koneiden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toiminnallinen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turvallisuus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AAC32D-B73C-FD06-7C83-6BA5C7672A43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838203" y="1789204"/>
            <a:ext cx="10515600" cy="3995973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fi-FI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Koneturvallisuuden alalla on kaksikin toiminnallisen turvallisuuden standardia, </a:t>
            </a:r>
            <a:r>
              <a:rPr lang="fi-FI" sz="1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IEC 62061</a:t>
            </a:r>
            <a:r>
              <a:rPr lang="fi-FI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ja </a:t>
            </a:r>
            <a:r>
              <a:rPr lang="fi-FI" sz="1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ISO 13894 -sarja</a:t>
            </a:r>
            <a:r>
              <a:rPr lang="fi-FI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Ne on julkaistu myös suomeksi: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fi-FI" sz="14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SFS-EN 62061</a:t>
            </a:r>
            <a:r>
              <a:rPr lang="fi-FI" sz="14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i-FI" sz="1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Koneturvallisuus. Turvallisuuteen liittyvien sähköisten, elektronisten ja ohjelmoitavien elektronisten ohjausjärjestelmien toiminnallinen turvallisuus</a:t>
            </a:r>
            <a:endParaRPr lang="en-U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fi-FI" sz="1400" b="1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SFS-EN ISO 13849-1</a:t>
            </a:r>
            <a:r>
              <a:rPr lang="fi-FI" sz="1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Koneturvallisuus. Turvallisuuteen liittyvät ohjaus­järjestelmien osat. Osa 1: Yleiset suunnitteluperiaatteet </a:t>
            </a:r>
            <a:endParaRPr lang="en-U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fi-FI" sz="14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SFS-EN ISO 13849-2</a:t>
            </a:r>
            <a:r>
              <a:rPr lang="fi-FI" sz="1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Koneturvallisuus. Turvallisuuteen liittyvät ohjaus­järjestelmien osat. Osa 2: Kelpuutus</a:t>
            </a:r>
          </a:p>
          <a:p>
            <a:pPr marL="0" indent="0" algn="l" fontAlgn="base">
              <a:buNone/>
            </a:pPr>
            <a:r>
              <a:rPr lang="en-US" sz="1800" dirty="0" err="1">
                <a:latin typeface="Arial" panose="020B0604020202020204" pitchFamily="34" charset="0"/>
                <a:cs typeface="Times New Roman" panose="02020603050405020304" pitchFamily="18" charset="0"/>
              </a:rPr>
              <a:t>Lisäksi</a:t>
            </a:r>
            <a:r>
              <a:rPr lang="en-US" sz="1800" dirty="0"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Times New Roman" panose="02020603050405020304" pitchFamily="18" charset="0"/>
              </a:rPr>
              <a:t>saatavana</a:t>
            </a:r>
            <a:r>
              <a:rPr lang="en-US" sz="1800" dirty="0"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Times New Roman" panose="02020603050405020304" pitchFamily="18" charset="0"/>
              </a:rPr>
              <a:t>ovat</a:t>
            </a:r>
            <a:r>
              <a:rPr lang="en-US" sz="1800" dirty="0"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Times New Roman" panose="02020603050405020304" pitchFamily="18" charset="0"/>
              </a:rPr>
              <a:t>seuraavat</a:t>
            </a:r>
            <a:r>
              <a:rPr lang="en-US" sz="1800" dirty="0"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Times New Roman" panose="02020603050405020304" pitchFamily="18" charset="0"/>
              </a:rPr>
              <a:t>englanninkieliset</a:t>
            </a:r>
            <a:r>
              <a:rPr lang="en-US" sz="1800" dirty="0"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Times New Roman" panose="02020603050405020304" pitchFamily="18" charset="0"/>
              </a:rPr>
              <a:t>julkaisut</a:t>
            </a:r>
            <a:r>
              <a:rPr lang="en-US" sz="1800" dirty="0">
                <a:latin typeface="Arial" panose="020B0604020202020204" pitchFamily="34" charset="0"/>
                <a:cs typeface="Times New Roman" panose="02020603050405020304" pitchFamily="18" charset="0"/>
              </a:rPr>
              <a:t>: </a:t>
            </a:r>
          </a:p>
          <a:p>
            <a:pPr marL="342900" indent="-342900" fontAlgn="base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US" sz="1400" b="1" dirty="0">
                <a:latin typeface="Arial" panose="020B0604020202020204" pitchFamily="34" charset="0"/>
                <a:cs typeface="Times New Roman" panose="02020603050405020304" pitchFamily="18" charset="0"/>
                <a:hlinkClick r:id="rId4"/>
              </a:rPr>
              <a:t>IEC TS 63074</a:t>
            </a:r>
            <a:r>
              <a:rPr lang="en-US" sz="1400" b="1" dirty="0"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>
                <a:latin typeface="Arial" panose="020B0604020202020204" pitchFamily="34" charset="0"/>
                <a:cs typeface="Times New Roman" panose="02020603050405020304" pitchFamily="18" charset="0"/>
              </a:rPr>
              <a:t>Safety of machinery - Security aspects related to functional safety of safety-related control systems</a:t>
            </a:r>
          </a:p>
          <a:p>
            <a:pPr marL="342900" indent="-342900" fontAlgn="base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US" sz="1400" b="1" dirty="0">
                <a:latin typeface="Arial" panose="020B0604020202020204" pitchFamily="34" charset="0"/>
                <a:cs typeface="Times New Roman" panose="02020603050405020304" pitchFamily="18" charset="0"/>
                <a:hlinkClick r:id="rId5"/>
              </a:rPr>
              <a:t>IEC TS 63394</a:t>
            </a:r>
            <a:r>
              <a:rPr lang="en-US" sz="1400" b="1" dirty="0"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>
                <a:latin typeface="Arial" panose="020B0604020202020204" pitchFamily="34" charset="0"/>
                <a:cs typeface="Times New Roman" panose="02020603050405020304" pitchFamily="18" charset="0"/>
              </a:rPr>
              <a:t>Safety of machinery - Guidelines on functional safety of safety-related control systems</a:t>
            </a:r>
          </a:p>
          <a:p>
            <a:pPr marL="342900" indent="-342900" fontAlgn="base">
              <a:lnSpc>
                <a:spcPct val="107000"/>
              </a:lnSpc>
              <a:buFont typeface="Symbol" panose="05050102010706020507" pitchFamily="18" charset="2"/>
              <a:buChar char=""/>
            </a:pPr>
            <a:endParaRPr lang="en-US" sz="1400" b="1" dirty="0"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pPr algn="l" fontAlgn="base"/>
            <a:endParaRPr lang="en-US" sz="1200" b="0" i="0" dirty="0">
              <a:solidFill>
                <a:srgbClr val="473F3F"/>
              </a:solidFill>
              <a:effectLst/>
              <a:latin typeface="Helvetica Neue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AB3CDBE7-6C5F-B43B-C3BE-0556C756750E}"/>
              </a:ext>
            </a:extLst>
          </p:cNvPr>
          <p:cNvSpPr txBox="1">
            <a:spLocks noGrp="1"/>
          </p:cNvSpPr>
          <p:nvPr>
            <p:ph type="dt" sz="quarter" idx="7"/>
          </p:nvPr>
        </p:nvSpPr>
        <p:spPr>
          <a:xfrm>
            <a:off x="838203" y="6321896"/>
            <a:ext cx="2743200" cy="365129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BC14BB-0EED-4834-9602-61CBC7D1C918}" type="datetime1">
              <a:rPr kumimoji="0" lang="fi-FI" sz="1200" b="0" i="0" u="none" strike="noStrike" kern="1200" cap="none" spc="0" normalizeH="0" baseline="0" noProof="0" smtClean="0">
                <a:ln>
                  <a:noFill/>
                </a:ln>
                <a:solidFill>
                  <a:srgbClr val="00309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5.2.2024</a:t>
            </a:fld>
            <a:endParaRPr kumimoji="0" lang="en-FI" sz="1200" b="0" i="0" u="none" strike="noStrike" kern="1200" cap="none" spc="0" normalizeH="0" baseline="0" noProof="0" dirty="0">
              <a:ln>
                <a:noFill/>
              </a:ln>
              <a:solidFill>
                <a:srgbClr val="00309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B1A13476-155F-DD8D-3D0A-7236BBD95C2B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>
          <a:xfrm>
            <a:off x="3581403" y="6321897"/>
            <a:ext cx="4114800" cy="365129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309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Jukka Alve</a:t>
            </a:r>
            <a:endParaRPr kumimoji="0" lang="en-FI" sz="1200" b="0" i="0" u="none" strike="noStrike" kern="1200" cap="none" spc="0" normalizeH="0" baseline="0" noProof="0" dirty="0">
              <a:ln>
                <a:noFill/>
              </a:ln>
              <a:solidFill>
                <a:srgbClr val="00309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33936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8E9D7340-B3F3-C436-D6B6-7D7DB0138CAD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838200" y="1710316"/>
            <a:ext cx="5955887" cy="435836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indent="0">
              <a:buNone/>
            </a:pPr>
            <a:r>
              <a:rPr lang="en-US" sz="2000" dirty="0" err="1"/>
              <a:t>Tekoäly</a:t>
            </a:r>
            <a:r>
              <a:rPr lang="en-US" sz="2000" dirty="0"/>
              <a:t> </a:t>
            </a:r>
            <a:r>
              <a:rPr lang="en-US" sz="2000" dirty="0" err="1"/>
              <a:t>valtaa</a:t>
            </a:r>
            <a:r>
              <a:rPr lang="en-US" sz="2000" dirty="0"/>
              <a:t> </a:t>
            </a:r>
            <a:r>
              <a:rPr lang="en-US" sz="2000" dirty="0" err="1"/>
              <a:t>alaa</a:t>
            </a:r>
            <a:r>
              <a:rPr lang="en-US" sz="2000" dirty="0"/>
              <a:t> </a:t>
            </a:r>
            <a:r>
              <a:rPr lang="en-US" sz="2000" dirty="0" err="1"/>
              <a:t>myös</a:t>
            </a:r>
            <a:r>
              <a:rPr lang="en-US" sz="2000" dirty="0"/>
              <a:t> </a:t>
            </a:r>
            <a:r>
              <a:rPr lang="en-US" sz="2000" dirty="0" err="1"/>
              <a:t>turvallisuuskriittisissä</a:t>
            </a:r>
            <a:r>
              <a:rPr lang="en-US" sz="2000" dirty="0"/>
              <a:t> </a:t>
            </a:r>
            <a:r>
              <a:rPr lang="en-US" sz="2000" dirty="0" err="1"/>
              <a:t>sovelluksissa</a:t>
            </a:r>
            <a:r>
              <a:rPr lang="en-US" sz="2000" dirty="0"/>
              <a:t>. </a:t>
            </a:r>
            <a:r>
              <a:rPr lang="en-US" sz="2000" dirty="0" err="1"/>
              <a:t>Eturintamassa</a:t>
            </a:r>
            <a:r>
              <a:rPr lang="en-US" sz="2000" dirty="0"/>
              <a:t> </a:t>
            </a:r>
            <a:r>
              <a:rPr lang="en-US" sz="2000" dirty="0" err="1"/>
              <a:t>ovat</a:t>
            </a:r>
            <a:r>
              <a:rPr lang="en-US" sz="2000" dirty="0"/>
              <a:t> </a:t>
            </a:r>
            <a:r>
              <a:rPr lang="en-US" sz="2000" dirty="0" err="1"/>
              <a:t>itseohjautuvat</a:t>
            </a:r>
            <a:r>
              <a:rPr lang="en-US" sz="2000" dirty="0"/>
              <a:t> </a:t>
            </a:r>
            <a:r>
              <a:rPr lang="en-US" sz="2000" dirty="0" err="1"/>
              <a:t>ajoneuvot</a:t>
            </a:r>
            <a:r>
              <a:rPr lang="en-US" sz="2000" dirty="0"/>
              <a:t> ja </a:t>
            </a:r>
            <a:r>
              <a:rPr lang="en-US" sz="2000" dirty="0" err="1"/>
              <a:t>liikkuvat</a:t>
            </a:r>
            <a:r>
              <a:rPr lang="en-US" sz="2000" dirty="0"/>
              <a:t> </a:t>
            </a:r>
            <a:r>
              <a:rPr lang="en-US" sz="2000" dirty="0" err="1"/>
              <a:t>robotit</a:t>
            </a:r>
            <a:r>
              <a:rPr lang="en-US" sz="2000" dirty="0"/>
              <a:t>.</a:t>
            </a:r>
          </a:p>
          <a:p>
            <a:pPr marL="0" indent="0">
              <a:buNone/>
            </a:pPr>
            <a:r>
              <a:rPr lang="en-US" sz="2000" dirty="0" err="1"/>
              <a:t>Ehdotus</a:t>
            </a:r>
            <a:r>
              <a:rPr lang="en-US" sz="2000" dirty="0"/>
              <a:t> </a:t>
            </a:r>
            <a:r>
              <a:rPr lang="en-US" sz="2000" dirty="0" err="1"/>
              <a:t>uudeksi</a:t>
            </a:r>
            <a:r>
              <a:rPr lang="en-US" sz="2000" dirty="0"/>
              <a:t> </a:t>
            </a:r>
            <a:r>
              <a:rPr lang="en-US" sz="2000" dirty="0" err="1"/>
              <a:t>työkohteeksi</a:t>
            </a:r>
            <a:r>
              <a:rPr lang="en-US" sz="2000" dirty="0"/>
              <a:t> 65A/1100/NP Artificial intelligence — Functional Safety and AI systems — Requirements </a:t>
            </a:r>
            <a:r>
              <a:rPr lang="en-US" sz="2000" dirty="0" err="1"/>
              <a:t>hyväksyttiin</a:t>
            </a:r>
            <a:r>
              <a:rPr lang="en-US" sz="2000" dirty="0"/>
              <a:t> </a:t>
            </a:r>
            <a:r>
              <a:rPr lang="en-US" sz="2000" dirty="0" err="1"/>
              <a:t>äänestyksessä</a:t>
            </a:r>
            <a:r>
              <a:rPr lang="en-US" sz="2000" dirty="0"/>
              <a:t>.</a:t>
            </a:r>
          </a:p>
          <a:p>
            <a:pPr marL="0" indent="0">
              <a:buNone/>
            </a:pPr>
            <a:r>
              <a:rPr lang="en-US" sz="2000" dirty="0" err="1"/>
              <a:t>Komitean</a:t>
            </a:r>
            <a:r>
              <a:rPr lang="en-US" sz="2000" dirty="0"/>
              <a:t> IEC TC 65 Industrial-process measurement and control </a:t>
            </a:r>
            <a:r>
              <a:rPr lang="en-US" sz="2000" dirty="0" err="1"/>
              <a:t>alakomitea</a:t>
            </a:r>
            <a:r>
              <a:rPr lang="en-US" sz="2000" dirty="0"/>
              <a:t> IEC SC 65A System aspects ja ISO/IEC JTC 1 SC 42 Artificial intelligence </a:t>
            </a:r>
            <a:r>
              <a:rPr lang="en-US" sz="2000" dirty="0" err="1"/>
              <a:t>perustivat</a:t>
            </a:r>
            <a:r>
              <a:rPr lang="en-US" sz="2000" dirty="0"/>
              <a:t> </a:t>
            </a:r>
            <a:r>
              <a:rPr lang="en-US" sz="2000" dirty="0" err="1"/>
              <a:t>yhteisen</a:t>
            </a:r>
            <a:r>
              <a:rPr lang="en-US" sz="2000" dirty="0"/>
              <a:t> </a:t>
            </a:r>
            <a:r>
              <a:rPr lang="en-US" sz="2000" dirty="0" err="1"/>
              <a:t>työryhmän</a:t>
            </a:r>
            <a:r>
              <a:rPr lang="en-US" sz="2000" dirty="0"/>
              <a:t> </a:t>
            </a:r>
            <a:r>
              <a:rPr lang="en-US" sz="2000" dirty="0" err="1"/>
              <a:t>tätä</a:t>
            </a:r>
            <a:r>
              <a:rPr lang="en-US" sz="2000" dirty="0"/>
              <a:t> </a:t>
            </a:r>
            <a:r>
              <a:rPr lang="en-US" sz="2000" dirty="0" err="1"/>
              <a:t>aihetta</a:t>
            </a:r>
            <a:r>
              <a:rPr lang="en-US" sz="2000" dirty="0"/>
              <a:t> </a:t>
            </a:r>
            <a:r>
              <a:rPr lang="en-US" sz="2000" dirty="0" err="1"/>
              <a:t>työstämään</a:t>
            </a:r>
            <a:r>
              <a:rPr lang="en-US" sz="2000" dirty="0"/>
              <a:t>. </a:t>
            </a:r>
          </a:p>
          <a:p>
            <a:pPr marL="0" indent="0">
              <a:buNone/>
            </a:pPr>
            <a:r>
              <a:rPr lang="en-US" sz="2000" dirty="0"/>
              <a:t>ISO/IEC JTC 1 SC 42 on </a:t>
            </a:r>
            <a:r>
              <a:rPr lang="en-US" sz="2000" dirty="0" err="1"/>
              <a:t>laatinut</a:t>
            </a:r>
            <a:r>
              <a:rPr lang="en-US" sz="2000" dirty="0"/>
              <a:t> </a:t>
            </a:r>
            <a:r>
              <a:rPr lang="en-US" sz="2000" dirty="0" err="1"/>
              <a:t>teknisen</a:t>
            </a:r>
            <a:r>
              <a:rPr lang="en-US" sz="2000" dirty="0"/>
              <a:t> </a:t>
            </a:r>
            <a:r>
              <a:rPr lang="en-US" sz="2000" dirty="0" err="1"/>
              <a:t>raportin</a:t>
            </a:r>
            <a:r>
              <a:rPr lang="en-US" sz="2000" dirty="0"/>
              <a:t> </a:t>
            </a:r>
            <a:r>
              <a:rPr lang="en-US" sz="2000" b="1" u="sng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2"/>
              </a:rPr>
              <a:t>ISO/IEC TR 5469:2024</a:t>
            </a:r>
            <a:r>
              <a:rPr lang="en-US" sz="20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/>
              <a:t>Artificial intelligence - Functional safety and AI systems, </a:t>
            </a:r>
            <a:r>
              <a:rPr lang="en-US" sz="2000" dirty="0" err="1"/>
              <a:t>joka</a:t>
            </a:r>
            <a:r>
              <a:rPr lang="en-US" sz="2000" dirty="0"/>
              <a:t> on </a:t>
            </a:r>
            <a:r>
              <a:rPr lang="en-US" sz="2000" dirty="0" err="1"/>
              <a:t>juuri</a:t>
            </a:r>
            <a:r>
              <a:rPr lang="en-US" sz="2000" dirty="0"/>
              <a:t> </a:t>
            </a:r>
            <a:r>
              <a:rPr lang="en-US" sz="2000" dirty="0" err="1"/>
              <a:t>julkaistu</a:t>
            </a:r>
            <a:r>
              <a:rPr lang="en-US" sz="2000" dirty="0"/>
              <a:t>.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0D50A69C-46DD-9CE0-D001-3A13C68BD989}"/>
              </a:ext>
            </a:extLst>
          </p:cNvPr>
          <p:cNvSpPr txBox="1">
            <a:spLocks noGrp="1"/>
          </p:cNvSpPr>
          <p:nvPr>
            <p:ph type="dt" sz="quarter" idx="7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BC14BB-0EED-4834-9602-61CBC7D1C918}" type="datetime1">
              <a:rPr kumimoji="0" lang="fi-FI" sz="1200" b="0" i="0" u="none" strike="noStrike" kern="1200" cap="none" spc="0" normalizeH="0" baseline="0" noProof="0" smtClean="0">
                <a:ln>
                  <a:noFill/>
                </a:ln>
                <a:solidFill>
                  <a:srgbClr val="00309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5.2.2024</a:t>
            </a:fld>
            <a:endParaRPr kumimoji="0" lang="en-FI" sz="1200" b="0" i="0" u="none" strike="noStrike" kern="1200" cap="none" spc="0" normalizeH="0" baseline="0" noProof="0" dirty="0">
              <a:ln>
                <a:noFill/>
              </a:ln>
              <a:solidFill>
                <a:srgbClr val="00309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7CA09FC5-9236-DEFF-754A-9C5800AF9825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309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Jukka Alve</a:t>
            </a:r>
            <a:endParaRPr kumimoji="0" lang="en-FI" sz="1200" b="0" i="0" u="none" strike="noStrike" kern="1200" cap="none" spc="0" normalizeH="0" baseline="0" noProof="0" dirty="0">
              <a:ln>
                <a:noFill/>
              </a:ln>
              <a:solidFill>
                <a:srgbClr val="00309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51DB62D2-9447-44F5-05CF-912E3DBCC2B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0" y="760141"/>
            <a:ext cx="10515600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Tekoäly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ja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toiminnallinen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turvallisuus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0" name="Picture 9" descr="A car driving on a street&#10;&#10;Description automatically generated">
            <a:extLst>
              <a:ext uri="{FF2B5EF4-FFF2-40B4-BE49-F238E27FC236}">
                <a16:creationId xmlns:a16="http://schemas.microsoft.com/office/drawing/2014/main" id="{C76D4ADB-4411-34C9-71A8-D33966537B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8749" y="1919500"/>
            <a:ext cx="5283251" cy="301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080876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86D29A-5FF8-19D3-32C1-52C477BBFF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Standardeihin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voi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vaikuttaa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AEA2E7-1689-99F0-47BC-EAD7A0808B5A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838203" y="1816098"/>
            <a:ext cx="10515600" cy="3995973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en-US" dirty="0" err="1"/>
              <a:t>Tämän</a:t>
            </a:r>
            <a:r>
              <a:rPr lang="en-US" dirty="0"/>
              <a:t> </a:t>
            </a:r>
            <a:r>
              <a:rPr lang="en-US" dirty="0" err="1"/>
              <a:t>aihealueen</a:t>
            </a:r>
            <a:r>
              <a:rPr lang="en-US" dirty="0"/>
              <a:t> </a:t>
            </a:r>
            <a:r>
              <a:rPr lang="en-US" dirty="0" err="1"/>
              <a:t>standardeihin</a:t>
            </a:r>
            <a:r>
              <a:rPr lang="en-US" dirty="0"/>
              <a:t> </a:t>
            </a:r>
            <a:r>
              <a:rPr lang="en-US" dirty="0" err="1"/>
              <a:t>voit</a:t>
            </a:r>
            <a:r>
              <a:rPr lang="en-US" dirty="0"/>
              <a:t> </a:t>
            </a:r>
            <a:r>
              <a:rPr lang="en-US" dirty="0" err="1"/>
              <a:t>vaikuttaa</a:t>
            </a:r>
            <a:r>
              <a:rPr lang="en-US" dirty="0"/>
              <a:t> mm. </a:t>
            </a:r>
            <a:r>
              <a:rPr lang="en-US" dirty="0" err="1"/>
              <a:t>seuraavissa</a:t>
            </a:r>
            <a:r>
              <a:rPr lang="en-US" dirty="0"/>
              <a:t> SESKOn </a:t>
            </a:r>
            <a:r>
              <a:rPr lang="en-US" dirty="0" err="1"/>
              <a:t>komiteoissa</a:t>
            </a:r>
            <a:r>
              <a:rPr lang="en-US" dirty="0"/>
              <a:t>:</a:t>
            </a:r>
          </a:p>
          <a:p>
            <a:r>
              <a:rPr lang="en-US" sz="2400" dirty="0"/>
              <a:t>SK 44 </a:t>
            </a:r>
            <a:r>
              <a:rPr lang="en-US" sz="2400" dirty="0" err="1"/>
              <a:t>Koneiden</a:t>
            </a:r>
            <a:r>
              <a:rPr lang="en-US" sz="2400" dirty="0"/>
              <a:t> </a:t>
            </a:r>
            <a:r>
              <a:rPr lang="en-US" sz="2400" dirty="0" err="1"/>
              <a:t>sähköturvallisuus</a:t>
            </a:r>
            <a:endParaRPr lang="en-US" sz="2400" dirty="0"/>
          </a:p>
          <a:p>
            <a:r>
              <a:rPr lang="en-US" sz="2400" dirty="0"/>
              <a:t>SK 65 </a:t>
            </a:r>
            <a:r>
              <a:rPr lang="en-US" sz="2400" dirty="0" err="1"/>
              <a:t>Teollisuusprosessien</a:t>
            </a:r>
            <a:r>
              <a:rPr lang="en-US" sz="2400" dirty="0"/>
              <a:t> </a:t>
            </a:r>
            <a:r>
              <a:rPr lang="en-US" sz="2400" dirty="0" err="1"/>
              <a:t>ohjaus</a:t>
            </a:r>
            <a:endParaRPr lang="en-US" sz="2400" dirty="0"/>
          </a:p>
          <a:p>
            <a:r>
              <a:rPr lang="en-US" sz="2400" dirty="0"/>
              <a:t>SK JTC 1 SC 41 IoT ja Digital Twin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 err="1"/>
              <a:t>Lisätietoja</a:t>
            </a:r>
            <a:r>
              <a:rPr lang="en-US" dirty="0"/>
              <a:t>: </a:t>
            </a:r>
            <a:r>
              <a:rPr lang="en-US" dirty="0">
                <a:hlinkClick r:id="rId2"/>
              </a:rPr>
              <a:t>https://sesko.fi/osallistuminen/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1C7BCA3E-EF37-EBF1-BAC4-EE620070B4F1}"/>
              </a:ext>
            </a:extLst>
          </p:cNvPr>
          <p:cNvSpPr txBox="1">
            <a:spLocks noGrp="1"/>
          </p:cNvSpPr>
          <p:nvPr>
            <p:ph type="dt" sz="quarter" idx="7"/>
          </p:nvPr>
        </p:nvSpPr>
        <p:spPr>
          <a:xfrm>
            <a:off x="838203" y="6321896"/>
            <a:ext cx="2743200" cy="365129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BC14BB-0EED-4834-9602-61CBC7D1C918}" type="datetime1">
              <a:rPr kumimoji="0" lang="fi-FI" sz="1200" b="0" i="0" u="none" strike="noStrike" kern="1200" cap="none" spc="0" normalizeH="0" baseline="0" noProof="0" smtClean="0">
                <a:ln>
                  <a:noFill/>
                </a:ln>
                <a:solidFill>
                  <a:srgbClr val="00309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5.2.2024</a:t>
            </a:fld>
            <a:endParaRPr kumimoji="0" lang="en-FI" sz="1200" b="0" i="0" u="none" strike="noStrike" kern="1200" cap="none" spc="0" normalizeH="0" baseline="0" noProof="0" dirty="0">
              <a:ln>
                <a:noFill/>
              </a:ln>
              <a:solidFill>
                <a:srgbClr val="00309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2BC2FB15-8428-B9FE-5CB0-0920395504A5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>
          <a:xfrm>
            <a:off x="3581403" y="6321897"/>
            <a:ext cx="4114800" cy="365129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309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Jukka Alve</a:t>
            </a:r>
            <a:endParaRPr kumimoji="0" lang="en-FI" sz="1200" b="0" i="0" u="none" strike="noStrike" kern="1200" cap="none" spc="0" normalizeH="0" baseline="0" noProof="0" dirty="0">
              <a:ln>
                <a:noFill/>
              </a:ln>
              <a:solidFill>
                <a:srgbClr val="00309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63056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0D50A69C-46DD-9CE0-D001-3A13C68BD989}"/>
              </a:ext>
            </a:extLst>
          </p:cNvPr>
          <p:cNvSpPr txBox="1">
            <a:spLocks noGrp="1"/>
          </p:cNvSpPr>
          <p:nvPr>
            <p:ph type="dt" sz="quarter" idx="7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BC14BB-0EED-4834-9602-61CBC7D1C918}" type="datetime1">
              <a:rPr kumimoji="0" lang="fi-FI" sz="1200" b="0" i="0" u="none" strike="noStrike" kern="1200" cap="none" spc="0" normalizeH="0" baseline="0" noProof="0" smtClean="0">
                <a:ln>
                  <a:noFill/>
                </a:ln>
                <a:solidFill>
                  <a:srgbClr val="00309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5.2.2024</a:t>
            </a:fld>
            <a:endParaRPr kumimoji="0" lang="en-FI" sz="1200" b="0" i="0" u="none" strike="noStrike" kern="1200" cap="none" spc="0" normalizeH="0" baseline="0" noProof="0">
              <a:ln>
                <a:noFill/>
              </a:ln>
              <a:solidFill>
                <a:srgbClr val="00309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7CA09FC5-9236-DEFF-754A-9C5800AF9825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309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Jukka Alve</a:t>
            </a:r>
            <a:endParaRPr kumimoji="0" lang="en-FI" sz="1200" b="0" i="0" u="none" strike="noStrike" kern="1200" cap="none" spc="0" normalizeH="0" baseline="0" noProof="0" dirty="0">
              <a:ln>
                <a:noFill/>
              </a:ln>
              <a:solidFill>
                <a:srgbClr val="00309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51DB62D2-9447-44F5-05CF-912E3DBCC2B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0" y="760141"/>
            <a:ext cx="10515600" cy="5355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Operatiivinen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tekniikka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vs.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tietotekniikka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35301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0D50A69C-46DD-9CE0-D001-3A13C68BD989}"/>
              </a:ext>
            </a:extLst>
          </p:cNvPr>
          <p:cNvSpPr txBox="1">
            <a:spLocks noGrp="1"/>
          </p:cNvSpPr>
          <p:nvPr>
            <p:ph type="dt" sz="quarter" idx="7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BC14BB-0EED-4834-9602-61CBC7D1C918}" type="datetime1">
              <a:rPr kumimoji="0" lang="fi-FI" sz="1200" b="0" i="0" u="none" strike="noStrike" kern="1200" cap="none" spc="0" normalizeH="0" baseline="0" noProof="0" smtClean="0">
                <a:ln>
                  <a:noFill/>
                </a:ln>
                <a:solidFill>
                  <a:srgbClr val="00309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5.2.2024</a:t>
            </a:fld>
            <a:endParaRPr kumimoji="0" lang="en-FI" sz="1200" b="0" i="0" u="none" strike="noStrike" kern="1200" cap="none" spc="0" normalizeH="0" baseline="0" noProof="0">
              <a:ln>
                <a:noFill/>
              </a:ln>
              <a:solidFill>
                <a:srgbClr val="00309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7CA09FC5-9236-DEFF-754A-9C5800AF9825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309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Jukka Alve</a:t>
            </a:r>
            <a:endParaRPr kumimoji="0" lang="en-FI" sz="1200" b="0" i="0" u="none" strike="noStrike" kern="1200" cap="none" spc="0" normalizeH="0" baseline="0" noProof="0" dirty="0">
              <a:ln>
                <a:noFill/>
              </a:ln>
              <a:solidFill>
                <a:srgbClr val="00309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51DB62D2-9447-44F5-05CF-912E3DBCC2B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0" y="760141"/>
            <a:ext cx="10515600" cy="5355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Operatiivinen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tekniikka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vs.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tietotekniikka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5C22B70-C33C-B87B-0477-D834228B0638}"/>
              </a:ext>
            </a:extLst>
          </p:cNvPr>
          <p:cNvGrpSpPr/>
          <p:nvPr/>
        </p:nvGrpSpPr>
        <p:grpSpPr>
          <a:xfrm>
            <a:off x="1389529" y="1860176"/>
            <a:ext cx="9412941" cy="2523565"/>
            <a:chOff x="1218444" y="1885951"/>
            <a:chExt cx="8281779" cy="1962151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EEFC39FF-92D3-AE3B-E665-CE01BD224D90}"/>
                </a:ext>
              </a:extLst>
            </p:cNvPr>
            <p:cNvSpPr/>
            <p:nvPr/>
          </p:nvSpPr>
          <p:spPr>
            <a:xfrm>
              <a:off x="5437166" y="1890888"/>
              <a:ext cx="4063057" cy="1957214"/>
            </a:xfrm>
            <a:prstGeom prst="rect">
              <a:avLst/>
            </a:prstGeom>
            <a:solidFill>
              <a:srgbClr val="012E9E"/>
            </a:solidFill>
            <a:ln>
              <a:headEnd type="none" w="med" len="med"/>
              <a:tailEnd type="none" w="med" len="med"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algn="ctr"/>
              <a:r>
                <a:rPr lang="en-US" sz="1600" b="1" dirty="0" err="1">
                  <a:solidFill>
                    <a:schemeClr val="bg1"/>
                  </a:solidFill>
                </a:rPr>
                <a:t>Tietotekniikka</a:t>
              </a:r>
              <a:r>
                <a:rPr lang="en-US" sz="1600" b="1" dirty="0">
                  <a:solidFill>
                    <a:schemeClr val="bg1"/>
                  </a:solidFill>
                </a:rPr>
                <a:t> (IT)</a:t>
              </a: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6134E339-239E-A5E4-15E1-7594EE1A8FCB}"/>
                </a:ext>
              </a:extLst>
            </p:cNvPr>
            <p:cNvSpPr/>
            <p:nvPr/>
          </p:nvSpPr>
          <p:spPr>
            <a:xfrm>
              <a:off x="1218444" y="1885951"/>
              <a:ext cx="4063057" cy="1962150"/>
            </a:xfrm>
            <a:prstGeom prst="rect">
              <a:avLst/>
            </a:prstGeom>
            <a:solidFill>
              <a:srgbClr val="012E9E"/>
            </a:solidFill>
            <a:ln>
              <a:headEnd type="none" w="med" len="med"/>
              <a:tailEnd type="none" w="med" len="med"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algn="ctr"/>
              <a:r>
                <a:rPr lang="en-US" sz="1600" b="1" dirty="0" err="1">
                  <a:solidFill>
                    <a:schemeClr val="bg1"/>
                  </a:solidFill>
                </a:rPr>
                <a:t>Operatiivinen</a:t>
              </a:r>
              <a:r>
                <a:rPr lang="en-US" sz="1600" b="1" dirty="0">
                  <a:solidFill>
                    <a:schemeClr val="bg1"/>
                  </a:solidFill>
                </a:rPr>
                <a:t> </a:t>
              </a:r>
              <a:r>
                <a:rPr lang="en-US" sz="1600" b="1" dirty="0" err="1">
                  <a:solidFill>
                    <a:schemeClr val="bg1"/>
                  </a:solidFill>
                </a:rPr>
                <a:t>tekniikka</a:t>
              </a:r>
              <a:r>
                <a:rPr lang="en-US" sz="1600" b="1" dirty="0">
                  <a:solidFill>
                    <a:schemeClr val="bg1"/>
                  </a:solidFill>
                </a:rPr>
                <a:t> (OT)</a:t>
              </a: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09A81539-F6CB-DAB6-D372-01C6795F7F2F}"/>
                </a:ext>
              </a:extLst>
            </p:cNvPr>
            <p:cNvSpPr/>
            <p:nvPr/>
          </p:nvSpPr>
          <p:spPr>
            <a:xfrm>
              <a:off x="1288972" y="2304588"/>
              <a:ext cx="3922005" cy="468000"/>
            </a:xfrm>
            <a:prstGeom prst="rect">
              <a:avLst/>
            </a:prstGeom>
            <a:solidFill>
              <a:srgbClr val="F3F3F3"/>
            </a:solidFill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050" dirty="0" err="1"/>
                <a:t>Teollisuuden</a:t>
              </a:r>
              <a:r>
                <a:rPr lang="en-US" sz="1050" dirty="0"/>
                <a:t> </a:t>
              </a:r>
              <a:r>
                <a:rPr lang="en-US" sz="1050" dirty="0" err="1"/>
                <a:t>kyberturvallisuus</a:t>
              </a:r>
              <a:r>
                <a:rPr lang="en-US" sz="1050" dirty="0"/>
                <a:t> </a:t>
              </a:r>
              <a:br>
                <a:rPr lang="en-US" sz="1050" dirty="0"/>
              </a:br>
              <a:r>
                <a:rPr lang="en-US" sz="1050" dirty="0"/>
                <a:t>IEC 62443 -</a:t>
              </a:r>
              <a:r>
                <a:rPr lang="en-US" sz="1050" dirty="0" err="1"/>
                <a:t>sarja</a:t>
              </a:r>
              <a:endParaRPr lang="en-US" sz="1050" dirty="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771DD815-E7F9-13FE-B3BD-223A37C61380}"/>
                </a:ext>
              </a:extLst>
            </p:cNvPr>
            <p:cNvSpPr/>
            <p:nvPr/>
          </p:nvSpPr>
          <p:spPr>
            <a:xfrm>
              <a:off x="1288969" y="3299426"/>
              <a:ext cx="3922005" cy="468000"/>
            </a:xfrm>
            <a:prstGeom prst="rect">
              <a:avLst/>
            </a:prstGeom>
            <a:solidFill>
              <a:srgbClr val="F3F3F3"/>
            </a:solidFill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050" dirty="0"/>
                <a:t>IoT-</a:t>
              </a:r>
              <a:r>
                <a:rPr lang="en-US" sz="1050" dirty="0" err="1"/>
                <a:t>järjestelmien</a:t>
              </a:r>
              <a:r>
                <a:rPr lang="en-US" sz="1050" dirty="0"/>
                <a:t>  </a:t>
              </a:r>
              <a:br>
                <a:rPr lang="en-US" sz="1050" dirty="0"/>
              </a:br>
              <a:r>
                <a:rPr lang="en-US" sz="1050" dirty="0" err="1"/>
                <a:t>uskottavuus</a:t>
              </a:r>
              <a:r>
                <a:rPr lang="en-US" sz="1050" dirty="0"/>
                <a:t>- / </a:t>
              </a:r>
              <a:r>
                <a:rPr lang="en-US" sz="1050" dirty="0" err="1"/>
                <a:t>luotettavuus</a:t>
              </a:r>
              <a:r>
                <a:rPr lang="en-US" sz="1050" dirty="0"/>
                <a:t>-</a:t>
              </a:r>
              <a:br>
                <a:rPr lang="en-US" sz="1050" dirty="0"/>
              </a:br>
              <a:r>
                <a:rPr lang="en-US" sz="1050" dirty="0" err="1"/>
                <a:t>standardit</a:t>
              </a:r>
              <a:r>
                <a:rPr lang="en-US" sz="1050" dirty="0"/>
                <a:t> 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86918037-9AB1-1363-F834-82B61DBF1D36}"/>
                </a:ext>
              </a:extLst>
            </p:cNvPr>
            <p:cNvSpPr/>
            <p:nvPr/>
          </p:nvSpPr>
          <p:spPr>
            <a:xfrm>
              <a:off x="1288969" y="2802007"/>
              <a:ext cx="3922005" cy="468000"/>
            </a:xfrm>
            <a:prstGeom prst="rect">
              <a:avLst/>
            </a:prstGeom>
            <a:solidFill>
              <a:srgbClr val="F3F3F3"/>
            </a:solidFill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050" dirty="0" err="1"/>
                <a:t>Toimialakohtaiset</a:t>
              </a:r>
              <a:r>
                <a:rPr lang="en-US" sz="1050" dirty="0"/>
                <a:t> </a:t>
              </a:r>
              <a:r>
                <a:rPr lang="en-US" sz="1050" dirty="0" err="1"/>
                <a:t>kyberturvallisuusstandardit</a:t>
              </a:r>
              <a:r>
                <a:rPr lang="en-US" sz="1050" dirty="0"/>
                <a:t> 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00995AF-82FE-190C-DF7F-F4DADB7D0F2F}"/>
                </a:ext>
              </a:extLst>
            </p:cNvPr>
            <p:cNvSpPr/>
            <p:nvPr/>
          </p:nvSpPr>
          <p:spPr>
            <a:xfrm>
              <a:off x="5512076" y="2263265"/>
              <a:ext cx="3922005" cy="468000"/>
            </a:xfrm>
            <a:prstGeom prst="rect">
              <a:avLst/>
            </a:prstGeom>
            <a:solidFill>
              <a:srgbClr val="EFFFFF"/>
            </a:solidFill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050" dirty="0" err="1"/>
                <a:t>Tietotekniikan</a:t>
              </a:r>
              <a:r>
                <a:rPr lang="en-US" sz="1050" dirty="0"/>
                <a:t> </a:t>
              </a:r>
              <a:r>
                <a:rPr lang="en-US" sz="1050" dirty="0" err="1"/>
                <a:t>tietoturvallisuus</a:t>
              </a:r>
              <a:r>
                <a:rPr lang="en-US" sz="1050" dirty="0"/>
                <a:t> </a:t>
              </a:r>
              <a:br>
                <a:rPr lang="en-US" sz="1050" dirty="0"/>
              </a:br>
              <a:r>
                <a:rPr lang="en-US" sz="1050" dirty="0"/>
                <a:t>ISO/IEC 27000 -</a:t>
              </a:r>
              <a:r>
                <a:rPr lang="en-US" sz="1050" dirty="0" err="1"/>
                <a:t>sarja</a:t>
              </a:r>
              <a:endParaRPr lang="en-US" sz="1050" dirty="0"/>
            </a:p>
          </p:txBody>
        </p:sp>
      </p:grpSp>
    </p:spTree>
    <p:extLst>
      <p:ext uri="{BB962C8B-B14F-4D97-AF65-F5344CB8AC3E}">
        <p14:creationId xmlns:p14="http://schemas.microsoft.com/office/powerpoint/2010/main" val="15382062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B8A04A-6AAC-EDC1-7A28-D245071CBA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9074" y="0"/>
            <a:ext cx="7332850" cy="1393117"/>
          </a:xfrm>
        </p:spPr>
        <p:txBody>
          <a:bodyPr/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Eri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prioriteetit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OT vs. IT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32387A-2093-396C-BE74-AA03601A6DFB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2607784" y="2258963"/>
            <a:ext cx="7155429" cy="3174423"/>
          </a:xfrm>
        </p:spPr>
        <p:txBody>
          <a:bodyPr/>
          <a:lstStyle/>
          <a:p>
            <a:r>
              <a:rPr lang="en-US" dirty="0"/>
              <a:t>Availability = </a:t>
            </a:r>
            <a:r>
              <a:rPr lang="en-US" dirty="0" err="1"/>
              <a:t>saatavuus</a:t>
            </a:r>
            <a:endParaRPr lang="en-US" dirty="0"/>
          </a:p>
          <a:p>
            <a:r>
              <a:rPr lang="en-US" dirty="0"/>
              <a:t>Integrity = </a:t>
            </a:r>
            <a:r>
              <a:rPr lang="en-US" dirty="0" err="1"/>
              <a:t>eheys</a:t>
            </a:r>
            <a:endParaRPr lang="en-US" dirty="0"/>
          </a:p>
          <a:p>
            <a:r>
              <a:rPr lang="en-US" dirty="0"/>
              <a:t>Confidentiality = </a:t>
            </a:r>
            <a:r>
              <a:rPr lang="en-US" dirty="0" err="1"/>
              <a:t>luottamuksellisuus</a:t>
            </a:r>
            <a:r>
              <a:rPr lang="en-US" dirty="0"/>
              <a:t>		</a:t>
            </a:r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F4FC771E-EDAE-606B-AA0E-345DF829517D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>
          <a:xfrm>
            <a:off x="3581403" y="6280245"/>
            <a:ext cx="4114800" cy="365129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309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Jukka Alve</a:t>
            </a:r>
            <a:endParaRPr kumimoji="0" lang="en-FI" sz="1200" b="0" i="0" u="none" strike="noStrike" kern="1200" cap="none" spc="0" normalizeH="0" baseline="0" noProof="0" dirty="0">
              <a:ln>
                <a:noFill/>
              </a:ln>
              <a:solidFill>
                <a:srgbClr val="00309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23025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0D50A69C-46DD-9CE0-D001-3A13C68BD989}"/>
              </a:ext>
            </a:extLst>
          </p:cNvPr>
          <p:cNvSpPr txBox="1">
            <a:spLocks noGrp="1"/>
          </p:cNvSpPr>
          <p:nvPr>
            <p:ph type="dt" sz="quarter" idx="7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BC14BB-0EED-4834-9602-61CBC7D1C918}" type="datetime1">
              <a:rPr kumimoji="0" lang="fi-FI" sz="1200" b="0" i="0" u="none" strike="noStrike" kern="1200" cap="none" spc="0" normalizeH="0" baseline="0" noProof="0" smtClean="0">
                <a:ln>
                  <a:noFill/>
                </a:ln>
                <a:solidFill>
                  <a:srgbClr val="00309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5.2.2024</a:t>
            </a:fld>
            <a:endParaRPr kumimoji="0" lang="en-FI" sz="1200" b="0" i="0" u="none" strike="noStrike" kern="1200" cap="none" spc="0" normalizeH="0" baseline="0" noProof="0">
              <a:ln>
                <a:noFill/>
              </a:ln>
              <a:solidFill>
                <a:srgbClr val="00309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7CA09FC5-9236-DEFF-754A-9C5800AF9825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309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Jukka Alve</a:t>
            </a:r>
            <a:endParaRPr kumimoji="0" lang="en-FI" sz="1200" b="0" i="0" u="none" strike="noStrike" kern="1200" cap="none" spc="0" normalizeH="0" baseline="0" noProof="0" dirty="0">
              <a:ln>
                <a:noFill/>
              </a:ln>
              <a:solidFill>
                <a:srgbClr val="00309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51DB62D2-9447-44F5-05CF-912E3DBCC2B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0" y="760141"/>
            <a:ext cx="10515600" cy="5355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Teollisuuden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kyberturvallisuus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: IEC 62443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4A11C488-2796-A6BF-FD65-D856F304B715}"/>
              </a:ext>
            </a:extLst>
          </p:cNvPr>
          <p:cNvGrpSpPr/>
          <p:nvPr/>
        </p:nvGrpSpPr>
        <p:grpSpPr>
          <a:xfrm>
            <a:off x="1431271" y="1868461"/>
            <a:ext cx="9329457" cy="3838995"/>
            <a:chOff x="1733549" y="1381126"/>
            <a:chExt cx="8439151" cy="3286124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2B57EFA3-5A3B-87FA-048C-303041FD307D}"/>
                </a:ext>
              </a:extLst>
            </p:cNvPr>
            <p:cNvSpPr/>
            <p:nvPr/>
          </p:nvSpPr>
          <p:spPr>
            <a:xfrm>
              <a:off x="1733549" y="1381126"/>
              <a:ext cx="8439151" cy="3286124"/>
            </a:xfrm>
            <a:prstGeom prst="rect">
              <a:avLst/>
            </a:prstGeom>
            <a:solidFill>
              <a:srgbClr val="012E9E"/>
            </a:solidFill>
            <a:ln>
              <a:headEnd type="none" w="med" len="med"/>
              <a:tailEnd type="none" w="med" len="med"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algn="ctr"/>
              <a:r>
                <a:rPr lang="en-US" sz="1600" b="1" dirty="0" err="1"/>
                <a:t>Teollisuuden</a:t>
              </a:r>
              <a:r>
                <a:rPr lang="en-US" sz="1600" b="1" dirty="0"/>
                <a:t> </a:t>
              </a:r>
              <a:r>
                <a:rPr lang="en-US" sz="1600" b="1" dirty="0" err="1"/>
                <a:t>kyberturvallisuus</a:t>
              </a:r>
              <a:r>
                <a:rPr lang="en-US" sz="1600" b="1" dirty="0"/>
                <a:t> </a:t>
              </a:r>
              <a:br>
                <a:rPr lang="en-US" sz="1600" b="1" dirty="0"/>
              </a:br>
              <a:r>
                <a:rPr lang="en-US" sz="1600" b="1" dirty="0"/>
                <a:t>IEC 62443 -</a:t>
              </a:r>
              <a:r>
                <a:rPr lang="en-US" sz="1600" b="1" dirty="0" err="1"/>
                <a:t>sarja</a:t>
              </a:r>
              <a:endParaRPr lang="en-US" sz="1600" b="1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0F2E0565-6F8C-9881-84D1-C1E7B44E37A4}"/>
                </a:ext>
              </a:extLst>
            </p:cNvPr>
            <p:cNvSpPr/>
            <p:nvPr/>
          </p:nvSpPr>
          <p:spPr>
            <a:xfrm>
              <a:off x="1806269" y="4109962"/>
              <a:ext cx="8279999" cy="487948"/>
            </a:xfrm>
            <a:prstGeom prst="rect">
              <a:avLst/>
            </a:prstGeom>
            <a:solidFill>
              <a:srgbClr val="F3F3F3"/>
            </a:solidFill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t" anchorCtr="0"/>
            <a:lstStyle/>
            <a:p>
              <a:pPr algn="ctr"/>
              <a:r>
                <a:rPr lang="en-US" sz="1000" b="1" dirty="0" err="1">
                  <a:solidFill>
                    <a:schemeClr val="tx1"/>
                  </a:solidFill>
                </a:rPr>
                <a:t>Komponentti</a:t>
              </a:r>
              <a:endParaRPr lang="en-US" sz="1000" b="1" dirty="0">
                <a:solidFill>
                  <a:schemeClr val="tx1"/>
                </a:solidFill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C1A811EC-A485-3C7A-3296-830BC4AE37C2}"/>
                </a:ext>
              </a:extLst>
            </p:cNvPr>
            <p:cNvSpPr/>
            <p:nvPr/>
          </p:nvSpPr>
          <p:spPr>
            <a:xfrm>
              <a:off x="1806269" y="2667690"/>
              <a:ext cx="8279999" cy="827466"/>
            </a:xfrm>
            <a:prstGeom prst="rect">
              <a:avLst/>
            </a:prstGeom>
            <a:solidFill>
              <a:srgbClr val="F3F3F3"/>
            </a:solidFill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t" anchorCtr="0"/>
            <a:lstStyle/>
            <a:p>
              <a:pPr algn="ctr"/>
              <a:r>
                <a:rPr lang="en-US" sz="1000" b="1" dirty="0" err="1">
                  <a:solidFill>
                    <a:schemeClr val="tx1"/>
                  </a:solidFill>
                </a:rPr>
                <a:t>Politiikat</a:t>
              </a:r>
              <a:r>
                <a:rPr lang="en-US" sz="1000" b="1" dirty="0">
                  <a:solidFill>
                    <a:schemeClr val="tx1"/>
                  </a:solidFill>
                </a:rPr>
                <a:t> ja </a:t>
              </a:r>
              <a:r>
                <a:rPr lang="en-US" sz="1000" b="1" dirty="0" err="1">
                  <a:solidFill>
                    <a:schemeClr val="tx1"/>
                  </a:solidFill>
                </a:rPr>
                <a:t>menettelyt</a:t>
              </a:r>
              <a:endParaRPr lang="en-US" sz="1000" b="1" dirty="0">
                <a:solidFill>
                  <a:schemeClr val="tx1"/>
                </a:solidFill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7069567F-F9A9-B215-5FBD-EB20A6248980}"/>
                </a:ext>
              </a:extLst>
            </p:cNvPr>
            <p:cNvSpPr/>
            <p:nvPr/>
          </p:nvSpPr>
          <p:spPr>
            <a:xfrm>
              <a:off x="1806270" y="2116640"/>
              <a:ext cx="8280000" cy="504000"/>
            </a:xfrm>
            <a:prstGeom prst="rect">
              <a:avLst/>
            </a:prstGeom>
            <a:solidFill>
              <a:srgbClr val="F3F3F3"/>
            </a:solidFill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t" anchorCtr="0"/>
            <a:lstStyle/>
            <a:p>
              <a:pPr algn="ctr"/>
              <a:r>
                <a:rPr lang="en-US" sz="1050" b="1" dirty="0" err="1">
                  <a:solidFill>
                    <a:schemeClr val="tx1"/>
                  </a:solidFill>
                </a:rPr>
                <a:t>Yleistä</a:t>
              </a:r>
              <a:endParaRPr lang="en-US" sz="1050" b="1" dirty="0">
                <a:solidFill>
                  <a:schemeClr val="tx1"/>
                </a:solidFill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5D419F00-9080-40F4-7164-21063BBA8C53}"/>
                </a:ext>
              </a:extLst>
            </p:cNvPr>
            <p:cNvSpPr/>
            <p:nvPr/>
          </p:nvSpPr>
          <p:spPr>
            <a:xfrm>
              <a:off x="1845285" y="2310305"/>
              <a:ext cx="2702593" cy="267466"/>
            </a:xfrm>
            <a:prstGeom prst="rect">
              <a:avLst/>
            </a:prstGeom>
            <a:solidFill>
              <a:srgbClr val="D2FFCE"/>
            </a:solidFill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fontAlgn="t">
                <a:lnSpc>
                  <a:spcPts val="1350"/>
                </a:lnSpc>
                <a:spcAft>
                  <a:spcPts val="800"/>
                </a:spcAft>
              </a:pPr>
              <a:r>
                <a:rPr lang="en-US" sz="1050" b="1" u="sng" kern="0" dirty="0">
                  <a:solidFill>
                    <a:srgbClr val="2D1F88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  <a:hlinkClick r:id="rId2" tooltip="Avaa tuotteen tiedot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IEC/TS 62443-1-1:fi</a:t>
              </a:r>
              <a:endParaRPr lang="en-US" sz="1050" kern="100" dirty="0">
                <a:solidFill>
                  <a:srgbClr val="2D1F88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9890E638-6D45-D77F-5DB9-278F1417B442}"/>
                </a:ext>
              </a:extLst>
            </p:cNvPr>
            <p:cNvSpPr txBox="1"/>
            <p:nvPr/>
          </p:nvSpPr>
          <p:spPr>
            <a:xfrm>
              <a:off x="6908068" y="2728907"/>
              <a:ext cx="3117239" cy="4351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endParaRPr lang="en-US" sz="1200" dirty="0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2926AE18-69AE-1C25-6FF3-00201C6F883B}"/>
                </a:ext>
              </a:extLst>
            </p:cNvPr>
            <p:cNvSpPr/>
            <p:nvPr/>
          </p:nvSpPr>
          <p:spPr>
            <a:xfrm>
              <a:off x="4588096" y="2937868"/>
              <a:ext cx="2701130" cy="237545"/>
            </a:xfrm>
            <a:prstGeom prst="rect">
              <a:avLst/>
            </a:prstGeom>
            <a:solidFill>
              <a:srgbClr val="D2FFCE"/>
            </a:solidFill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it-IT" sz="1050" b="1" u="sng" kern="0" dirty="0">
                  <a:solidFill>
                    <a:srgbClr val="2D1F88"/>
                  </a:solidFill>
                  <a:latin typeface="Arial" panose="020B0604020202020204" pitchFamily="34" charset="0"/>
                  <a:ea typeface="Times New Roman" panose="02020603050405020304" pitchFamily="18" charset="0"/>
                </a:rPr>
                <a:t>IEC TR 62443-2-3:2015 ed1.0</a:t>
              </a:r>
              <a:endParaRPr lang="en-US" sz="1050" dirty="0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989C5723-31AB-6633-F71F-3BC4D156C6E0}"/>
                </a:ext>
              </a:extLst>
            </p:cNvPr>
            <p:cNvSpPr/>
            <p:nvPr/>
          </p:nvSpPr>
          <p:spPr>
            <a:xfrm>
              <a:off x="1806270" y="3542861"/>
              <a:ext cx="8280000" cy="504000"/>
            </a:xfrm>
            <a:prstGeom prst="rect">
              <a:avLst/>
            </a:prstGeom>
            <a:solidFill>
              <a:srgbClr val="F3F3F3"/>
            </a:solidFill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t" anchorCtr="0"/>
            <a:lstStyle/>
            <a:p>
              <a:pPr algn="ctr"/>
              <a:r>
                <a:rPr lang="en-US" sz="1050" b="1" dirty="0" err="1">
                  <a:solidFill>
                    <a:schemeClr val="tx1"/>
                  </a:solidFill>
                </a:rPr>
                <a:t>Järjestelmä</a:t>
              </a:r>
              <a:endParaRPr lang="en-US" sz="1050" b="1" dirty="0">
                <a:solidFill>
                  <a:schemeClr val="tx1"/>
                </a:solidFill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6230AA6E-7E23-8223-B7E2-DDB30EF3EC6F}"/>
                </a:ext>
              </a:extLst>
            </p:cNvPr>
            <p:cNvSpPr/>
            <p:nvPr/>
          </p:nvSpPr>
          <p:spPr>
            <a:xfrm>
              <a:off x="1845283" y="3763534"/>
              <a:ext cx="2702593" cy="235621"/>
            </a:xfrm>
            <a:prstGeom prst="rect">
              <a:avLst/>
            </a:prstGeom>
            <a:solidFill>
              <a:srgbClr val="D2FFCE"/>
            </a:solidFill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fontAlgn="t">
                <a:lnSpc>
                  <a:spcPts val="1350"/>
                </a:lnSpc>
                <a:spcAft>
                  <a:spcPts val="800"/>
                </a:spcAft>
              </a:pPr>
              <a:r>
                <a:rPr lang="fi-FI" sz="1050" b="1" u="sng" kern="0" dirty="0">
                  <a:solidFill>
                    <a:srgbClr val="2D1F88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  <a:hlinkClick r:id="rId3" tooltip="Avaa tuotteen tiedot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IEC/TR 62443-3-1:fi</a:t>
              </a:r>
              <a:endParaRPr lang="en-US" sz="1050" kern="100" dirty="0">
                <a:solidFill>
                  <a:srgbClr val="2D1F88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3CF57F54-B40E-4B4D-ED62-8E103CEE62E3}"/>
                </a:ext>
              </a:extLst>
            </p:cNvPr>
            <p:cNvSpPr/>
            <p:nvPr/>
          </p:nvSpPr>
          <p:spPr>
            <a:xfrm>
              <a:off x="1845284" y="2937869"/>
              <a:ext cx="2702593" cy="237544"/>
            </a:xfrm>
            <a:prstGeom prst="rect">
              <a:avLst/>
            </a:prstGeom>
            <a:solidFill>
              <a:srgbClr val="003399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fontAlgn="t">
                <a:lnSpc>
                  <a:spcPts val="1350"/>
                </a:lnSpc>
                <a:spcAft>
                  <a:spcPts val="800"/>
                </a:spcAft>
              </a:pPr>
              <a:r>
                <a:rPr lang="en-US" sz="1000" b="1" u="sng" kern="0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  <a:hlinkClick r:id="rId4" tooltip="Avaa tuotteen tiedot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SFS-IEC 62443-2-1</a:t>
              </a:r>
              <a:endParaRPr lang="en-US" sz="1000" kern="1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0DB43714-4BF4-B78C-DEF0-9A78CE22C1EB}"/>
                </a:ext>
              </a:extLst>
            </p:cNvPr>
            <p:cNvSpPr/>
            <p:nvPr/>
          </p:nvSpPr>
          <p:spPr>
            <a:xfrm>
              <a:off x="7322714" y="2936960"/>
              <a:ext cx="2702593" cy="237544"/>
            </a:xfrm>
            <a:prstGeom prst="rect">
              <a:avLst/>
            </a:prstGeom>
            <a:solidFill>
              <a:srgbClr val="003399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fi-FI" sz="1000" b="1" u="sng" kern="0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  <a:hlinkClick r:id="rId5" tooltip="Avaa tuotteen tiedot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SFS-EN IEC 62443-2-4:2019:en</a:t>
              </a:r>
              <a:endParaRPr lang="en-US" sz="1000" kern="1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18C17ED3-B593-4E3A-0A94-E5EE7D3A245B}"/>
                </a:ext>
              </a:extLst>
            </p:cNvPr>
            <p:cNvSpPr/>
            <p:nvPr/>
          </p:nvSpPr>
          <p:spPr>
            <a:xfrm>
              <a:off x="7322714" y="3224508"/>
              <a:ext cx="2702593" cy="237544"/>
            </a:xfrm>
            <a:prstGeom prst="rect">
              <a:avLst/>
            </a:prstGeom>
            <a:solidFill>
              <a:srgbClr val="003399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fi-FI" sz="1000" b="1" u="sng" kern="0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  <a:hlinkClick r:id="rId6" tooltip="Avaa tuotteen tiedot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SFS-EN IEC 62443-2-4:2019/A1:2019:en</a:t>
              </a:r>
              <a:endParaRPr lang="en-US" sz="1000" kern="1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5B868A3E-2A4B-CB85-70AA-1AF609D65A34}"/>
                </a:ext>
              </a:extLst>
            </p:cNvPr>
            <p:cNvSpPr/>
            <p:nvPr/>
          </p:nvSpPr>
          <p:spPr>
            <a:xfrm>
              <a:off x="4592048" y="3767976"/>
              <a:ext cx="2702593" cy="237544"/>
            </a:xfrm>
            <a:prstGeom prst="rect">
              <a:avLst/>
            </a:prstGeom>
            <a:solidFill>
              <a:srgbClr val="003399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fi-FI" sz="1000" b="1" u="sng" kern="0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SFS-EN IEC 62443-3-2:2020:en</a:t>
              </a: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E7CDEC2B-6630-3714-3047-84848E317F15}"/>
                </a:ext>
              </a:extLst>
            </p:cNvPr>
            <p:cNvSpPr/>
            <p:nvPr/>
          </p:nvSpPr>
          <p:spPr>
            <a:xfrm>
              <a:off x="7331002" y="3767976"/>
              <a:ext cx="2702593" cy="237544"/>
            </a:xfrm>
            <a:prstGeom prst="rect">
              <a:avLst/>
            </a:prstGeom>
            <a:solidFill>
              <a:srgbClr val="003399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fi-FI" sz="1000" b="1" u="sng" kern="0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SFS-EN IEC 62443-3-3:2019:en</a:t>
              </a: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92CF7714-725D-C5A4-17C3-5843A34CE791}"/>
                </a:ext>
              </a:extLst>
            </p:cNvPr>
            <p:cNvSpPr/>
            <p:nvPr/>
          </p:nvSpPr>
          <p:spPr>
            <a:xfrm>
              <a:off x="1845283" y="4331605"/>
              <a:ext cx="2702593" cy="237544"/>
            </a:xfrm>
            <a:prstGeom prst="rect">
              <a:avLst/>
            </a:prstGeom>
            <a:solidFill>
              <a:srgbClr val="003399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fi-FI" sz="1000" b="1" u="sng" kern="0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SFS-EN IEC 62443-4-1:2018:en</a:t>
              </a: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A7712E6C-174A-9538-DD37-49E639D3D25E}"/>
                </a:ext>
              </a:extLst>
            </p:cNvPr>
            <p:cNvSpPr/>
            <p:nvPr/>
          </p:nvSpPr>
          <p:spPr>
            <a:xfrm>
              <a:off x="4594973" y="4331605"/>
              <a:ext cx="2702593" cy="237544"/>
            </a:xfrm>
            <a:prstGeom prst="rect">
              <a:avLst/>
            </a:prstGeom>
            <a:solidFill>
              <a:srgbClr val="003399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fi-FI" sz="1000" b="1" u="sng" kern="0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SFS-EN IEC 62443-4-2:2019:en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996813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63117E-2A15-4F95-3F28-CD5AE2206C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5518" y="0"/>
            <a:ext cx="11660958" cy="1325559"/>
          </a:xfrm>
        </p:spPr>
        <p:txBody>
          <a:bodyPr/>
          <a:lstStyle/>
          <a:p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Suunniteltu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IEC 62443 –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sarja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400" dirty="0">
                <a:solidFill>
                  <a:srgbClr val="FF0000"/>
                </a:solidFill>
              </a:rPr>
              <a:t>(</a:t>
            </a:r>
            <a:r>
              <a:rPr lang="en-US" sz="2400" dirty="0" err="1">
                <a:solidFill>
                  <a:srgbClr val="FF0000"/>
                </a:solidFill>
              </a:rPr>
              <a:t>punaiset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valmisteltavina</a:t>
            </a:r>
            <a:r>
              <a:rPr lang="en-US" sz="2400" dirty="0">
                <a:solidFill>
                  <a:srgbClr val="FF0000"/>
                </a:solidFill>
              </a:rPr>
              <a:t>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E742439-5791-D2FA-DF68-FBC5A2177C11}"/>
              </a:ext>
            </a:extLst>
          </p:cNvPr>
          <p:cNvSpPr txBox="1"/>
          <p:nvPr/>
        </p:nvSpPr>
        <p:spPr>
          <a:xfrm>
            <a:off x="1327354" y="6091063"/>
            <a:ext cx="111104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© IEC</a:t>
            </a:r>
          </a:p>
        </p:txBody>
      </p:sp>
      <p:sp>
        <p:nvSpPr>
          <p:cNvPr id="5" name="Päivämäärän paikkamerkki 3">
            <a:extLst>
              <a:ext uri="{FF2B5EF4-FFF2-40B4-BE49-F238E27FC236}">
                <a16:creationId xmlns:a16="http://schemas.microsoft.com/office/drawing/2014/main" id="{109BCD67-9C38-41AA-7F5A-7979468D52D0}"/>
              </a:ext>
            </a:extLst>
          </p:cNvPr>
          <p:cNvSpPr txBox="1">
            <a:spLocks noGrp="1"/>
          </p:cNvSpPr>
          <p:nvPr>
            <p:ph type="dt" sz="quarter" idx="7"/>
          </p:nvPr>
        </p:nvSpPr>
        <p:spPr>
          <a:xfrm>
            <a:off x="838203" y="6321896"/>
            <a:ext cx="2743200" cy="365129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BC14BB-0EED-4834-9602-61CBC7D1C918}" type="datetime1">
              <a:rPr kumimoji="0" lang="fi-FI" sz="1200" b="0" i="0" u="none" strike="noStrike" kern="1200" cap="none" spc="0" normalizeH="0" baseline="0" noProof="0" smtClean="0">
                <a:ln>
                  <a:noFill/>
                </a:ln>
                <a:solidFill>
                  <a:srgbClr val="00309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5.2.2024</a:t>
            </a:fld>
            <a:endParaRPr kumimoji="0" lang="en-FI" sz="1200" b="0" i="0" u="none" strike="noStrike" kern="1200" cap="none" spc="0" normalizeH="0" baseline="0" noProof="0" dirty="0">
              <a:ln>
                <a:noFill/>
              </a:ln>
              <a:solidFill>
                <a:srgbClr val="00309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Alatunnisteen paikkamerkki 4">
            <a:extLst>
              <a:ext uri="{FF2B5EF4-FFF2-40B4-BE49-F238E27FC236}">
                <a16:creationId xmlns:a16="http://schemas.microsoft.com/office/drawing/2014/main" id="{04F24E9E-D79A-A2CF-BE1D-9E48FDFA180E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>
          <a:xfrm>
            <a:off x="3581403" y="6321897"/>
            <a:ext cx="4114800" cy="365129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309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Jukka Alve</a:t>
            </a:r>
            <a:endParaRPr kumimoji="0" lang="en-FI" sz="1200" b="0" i="0" u="none" strike="noStrike" kern="1200" cap="none" spc="0" normalizeH="0" baseline="0" noProof="0" dirty="0">
              <a:ln>
                <a:noFill/>
              </a:ln>
              <a:solidFill>
                <a:srgbClr val="00309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D87C392E-6180-8A67-459A-CE2D15A9C21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33915507"/>
              </p:ext>
            </p:extLst>
          </p:nvPr>
        </p:nvGraphicFramePr>
        <p:xfrm>
          <a:off x="0" y="1120962"/>
          <a:ext cx="12191994" cy="6024954"/>
        </p:xfrm>
        <a:graphic>
          <a:graphicData uri="http://schemas.openxmlformats.org/drawingml/2006/table">
            <a:tbl>
              <a:tblPr>
                <a:solidFill>
                  <a:srgbClr val="EFFFFF"/>
                </a:solidFill>
                <a:tableStyleId>{5C22544A-7EE6-4342-B048-85BDC9FD1C3A}</a:tableStyleId>
              </a:tblPr>
              <a:tblGrid>
                <a:gridCol w="2031999">
                  <a:extLst>
                    <a:ext uri="{9D8B030D-6E8A-4147-A177-3AD203B41FA5}">
                      <a16:colId xmlns:a16="http://schemas.microsoft.com/office/drawing/2014/main" val="139136259"/>
                    </a:ext>
                  </a:extLst>
                </a:gridCol>
                <a:gridCol w="2031999">
                  <a:extLst>
                    <a:ext uri="{9D8B030D-6E8A-4147-A177-3AD203B41FA5}">
                      <a16:colId xmlns:a16="http://schemas.microsoft.com/office/drawing/2014/main" val="3415671095"/>
                    </a:ext>
                  </a:extLst>
                </a:gridCol>
                <a:gridCol w="2031999">
                  <a:extLst>
                    <a:ext uri="{9D8B030D-6E8A-4147-A177-3AD203B41FA5}">
                      <a16:colId xmlns:a16="http://schemas.microsoft.com/office/drawing/2014/main" val="2132202797"/>
                    </a:ext>
                  </a:extLst>
                </a:gridCol>
                <a:gridCol w="2031999">
                  <a:extLst>
                    <a:ext uri="{9D8B030D-6E8A-4147-A177-3AD203B41FA5}">
                      <a16:colId xmlns:a16="http://schemas.microsoft.com/office/drawing/2014/main" val="2809587296"/>
                    </a:ext>
                  </a:extLst>
                </a:gridCol>
                <a:gridCol w="2031999">
                  <a:extLst>
                    <a:ext uri="{9D8B030D-6E8A-4147-A177-3AD203B41FA5}">
                      <a16:colId xmlns:a16="http://schemas.microsoft.com/office/drawing/2014/main" val="2951519314"/>
                    </a:ext>
                  </a:extLst>
                </a:gridCol>
                <a:gridCol w="2031999">
                  <a:extLst>
                    <a:ext uri="{9D8B030D-6E8A-4147-A177-3AD203B41FA5}">
                      <a16:colId xmlns:a16="http://schemas.microsoft.com/office/drawing/2014/main" val="1429460934"/>
                    </a:ext>
                  </a:extLst>
                </a:gridCol>
              </a:tblGrid>
              <a:tr h="360495">
                <a:tc rowSpan="2">
                  <a:txBody>
                    <a:bodyPr/>
                    <a:lstStyle/>
                    <a:p>
                      <a:r>
                        <a:rPr lang="en-US" sz="2400" b="0" dirty="0"/>
                        <a:t>General</a:t>
                      </a:r>
                    </a:p>
                  </a:txBody>
                  <a:tcPr>
                    <a:solidFill>
                      <a:srgbClr val="00B0F0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 dirty="0"/>
                        <a:t>IEC TS 62443-1-1</a:t>
                      </a:r>
                    </a:p>
                  </a:txBody>
                  <a:tcPr>
                    <a:solidFill>
                      <a:srgbClr val="00B0F0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solidFill>
                      <a:srgbClr val="00B0F0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solidFill>
                      <a:srgbClr val="00B0F0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b="1" dirty="0"/>
                    </a:p>
                  </a:txBody>
                  <a:tcPr>
                    <a:solidFill>
                      <a:srgbClr val="00B0F0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/>
                        <a:t>IEC 62443-1-5</a:t>
                      </a:r>
                    </a:p>
                  </a:txBody>
                  <a:tcPr>
                    <a:solidFill>
                      <a:srgbClr val="00B0F0">
                        <a:alpha val="5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67459416"/>
                  </a:ext>
                </a:extLst>
              </a:tr>
              <a:tr h="51836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Industrial communication networks - Network and system security - Part 1-1: Terminology, concepts and models</a:t>
                      </a:r>
                    </a:p>
                  </a:txBody>
                  <a:tcPr>
                    <a:solidFill>
                      <a:srgbClr val="00B0F0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B0F0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B0F0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B0F0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Security for industrial automation and control systems - Part 1-5: Scheme for IEC 62443 security profiles</a:t>
                      </a:r>
                      <a:endParaRPr lang="en-US" sz="900" dirty="0"/>
                    </a:p>
                  </a:txBody>
                  <a:tcPr>
                    <a:solidFill>
                      <a:srgbClr val="00B0F0">
                        <a:alpha val="5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96509512"/>
                  </a:ext>
                </a:extLst>
              </a:tr>
              <a:tr h="480068">
                <a:tc rowSpan="2">
                  <a:txBody>
                    <a:bodyPr/>
                    <a:lstStyle/>
                    <a:p>
                      <a:r>
                        <a:rPr lang="en-US" sz="2400" b="0" dirty="0"/>
                        <a:t>Policies and procedures</a:t>
                      </a:r>
                    </a:p>
                  </a:txBody>
                  <a:tcPr>
                    <a:solidFill>
                      <a:srgbClr val="92D050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 dirty="0">
                          <a:solidFill>
                            <a:srgbClr val="FF0000"/>
                          </a:solidFill>
                        </a:rPr>
                        <a:t>IEC 62443-2-1 ED 2</a:t>
                      </a:r>
                    </a:p>
                  </a:txBody>
                  <a:tcPr>
                    <a:solidFill>
                      <a:srgbClr val="92D050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 dirty="0">
                          <a:solidFill>
                            <a:srgbClr val="FF0000"/>
                          </a:solidFill>
                        </a:rPr>
                        <a:t>IEC 62443-2-2 ED 2</a:t>
                      </a:r>
                    </a:p>
                  </a:txBody>
                  <a:tcPr>
                    <a:solidFill>
                      <a:srgbClr val="92D050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 dirty="0"/>
                        <a:t>IEC TR 62443-2-3</a:t>
                      </a:r>
                    </a:p>
                  </a:txBody>
                  <a:tcPr>
                    <a:solidFill>
                      <a:srgbClr val="92D050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 dirty="0"/>
                        <a:t>IEC 62443-2-4</a:t>
                      </a:r>
                    </a:p>
                  </a:txBody>
                  <a:tcPr>
                    <a:solidFill>
                      <a:srgbClr val="92D050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solidFill>
                      <a:srgbClr val="92D050">
                        <a:alpha val="5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1226075"/>
                  </a:ext>
                </a:extLst>
              </a:tr>
              <a:tr h="65974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>
                          <a:solidFill>
                            <a:srgbClr val="FF0000"/>
                          </a:solidFill>
                        </a:rPr>
                        <a:t>Security for industrial automation and control systems - Part 2-1: Security program requirements for IACS asset owners</a:t>
                      </a:r>
                    </a:p>
                  </a:txBody>
                  <a:tcPr>
                    <a:solidFill>
                      <a:srgbClr val="92D050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dirty="0">
                          <a:solidFill>
                            <a:srgbClr val="FF0000"/>
                          </a:solidFill>
                        </a:rPr>
                        <a:t>Security for industrial automation and control systems – Part 2-2: IACS Security Protection</a:t>
                      </a:r>
                    </a:p>
                  </a:txBody>
                  <a:tcPr>
                    <a:solidFill>
                      <a:srgbClr val="92D050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Security for industrial automation and control systems - Part 2-3: Patch management in the IACS environment</a:t>
                      </a:r>
                      <a:endParaRPr lang="en-US" sz="900" dirty="0"/>
                    </a:p>
                  </a:txBody>
                  <a:tcPr>
                    <a:solidFill>
                      <a:srgbClr val="92D050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Security for industrial automation and control systems - Part 2-4: Security program requirements for IACS service providers</a:t>
                      </a:r>
                      <a:endParaRPr lang="en-US" sz="900" dirty="0"/>
                    </a:p>
                  </a:txBody>
                  <a:tcPr>
                    <a:solidFill>
                      <a:srgbClr val="92D050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92D050">
                        <a:alpha val="5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02545021"/>
                  </a:ext>
                </a:extLst>
              </a:tr>
              <a:tr h="467575">
                <a:tc rowSpan="2">
                  <a:txBody>
                    <a:bodyPr/>
                    <a:lstStyle/>
                    <a:p>
                      <a:r>
                        <a:rPr lang="en-US" sz="2400" b="0" dirty="0"/>
                        <a:t>System</a:t>
                      </a:r>
                    </a:p>
                  </a:txBody>
                  <a:tcPr>
                    <a:solidFill>
                      <a:srgbClr val="FFC000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 dirty="0"/>
                        <a:t>IEC TR 62443-3-1</a:t>
                      </a:r>
                    </a:p>
                  </a:txBody>
                  <a:tcPr>
                    <a:solidFill>
                      <a:srgbClr val="FFC000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 dirty="0"/>
                        <a:t>IEC 62443-3-2</a:t>
                      </a:r>
                    </a:p>
                  </a:txBody>
                  <a:tcPr>
                    <a:solidFill>
                      <a:srgbClr val="FFC000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 dirty="0"/>
                        <a:t>IEC 62443-3-3</a:t>
                      </a:r>
                    </a:p>
                  </a:txBody>
                  <a:tcPr>
                    <a:solidFill>
                      <a:srgbClr val="FFC000">
                        <a:alpha val="50196"/>
                      </a:srgbClr>
                    </a:solidFill>
                  </a:tcPr>
                </a:tc>
                <a:tc rowSpan="2" gridSpan="2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C000">
                        <a:alpha val="50196"/>
                      </a:srgbClr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65410715"/>
                  </a:ext>
                </a:extLst>
              </a:tr>
              <a:tr h="65974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Industrial communication networks - Network and system security - Part 3-1: Security technologies for industrial automation and control systems</a:t>
                      </a:r>
                      <a:endParaRPr lang="en-US" sz="900" dirty="0"/>
                    </a:p>
                  </a:txBody>
                  <a:tcPr>
                    <a:solidFill>
                      <a:srgbClr val="FFC000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Security for industrial automation and control systems - Part 3-2: Security risk assessment for system design</a:t>
                      </a:r>
                      <a:endParaRPr lang="en-US" sz="900" dirty="0"/>
                    </a:p>
                  </a:txBody>
                  <a:tcPr>
                    <a:solidFill>
                      <a:srgbClr val="FFC000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Industrial communication networks - Network and system security - Part 3-3: System security requirements and security levels</a:t>
                      </a:r>
                    </a:p>
                  </a:txBody>
                  <a:tcPr>
                    <a:solidFill>
                      <a:srgbClr val="FFC000">
                        <a:alpha val="50196"/>
                      </a:srgbClr>
                    </a:solidFill>
                  </a:tcPr>
                </a:tc>
                <a:tc gridSpan="2"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C000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37404651"/>
                  </a:ext>
                </a:extLst>
              </a:tr>
              <a:tr h="360495">
                <a:tc rowSpan="2">
                  <a:txBody>
                    <a:bodyPr/>
                    <a:lstStyle/>
                    <a:p>
                      <a:r>
                        <a:rPr lang="en-US" sz="2400" b="0" dirty="0"/>
                        <a:t>Component</a:t>
                      </a:r>
                    </a:p>
                  </a:txBody>
                  <a:tcPr>
                    <a:solidFill>
                      <a:srgbClr val="FF0000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 dirty="0"/>
                        <a:t>IEC 62443-4-1</a:t>
                      </a:r>
                    </a:p>
                  </a:txBody>
                  <a:tcPr>
                    <a:solidFill>
                      <a:srgbClr val="FF0000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 dirty="0"/>
                        <a:t>IEC 62443-4-2</a:t>
                      </a:r>
                    </a:p>
                  </a:txBody>
                  <a:tcPr>
                    <a:solidFill>
                      <a:srgbClr val="FF0000">
                        <a:alpha val="50196"/>
                      </a:srgbClr>
                    </a:solidFill>
                  </a:tcPr>
                </a:tc>
                <a:tc rowSpan="2" gridSpan="3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0000">
                        <a:alpha val="50196"/>
                      </a:srgbClr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3932330"/>
                  </a:ext>
                </a:extLst>
              </a:tr>
              <a:tr h="65974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Security for industrial automation and control systems - Part 4-1: Secure product development lifecycle requirements</a:t>
                      </a:r>
                      <a:endParaRPr lang="en-US" sz="900" dirty="0"/>
                    </a:p>
                  </a:txBody>
                  <a:tcPr>
                    <a:solidFill>
                      <a:srgbClr val="FF0000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Security for industrial automation and control systems - Part 4-2: Technical security requirements for IACS components</a:t>
                      </a:r>
                    </a:p>
                  </a:txBody>
                  <a:tcPr>
                    <a:solidFill>
                      <a:srgbClr val="FF0000">
                        <a:alpha val="50196"/>
                      </a:srgbClr>
                    </a:solidFill>
                  </a:tcPr>
                </a:tc>
                <a:tc gridSpan="3"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FF0000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3054915"/>
                  </a:ext>
                </a:extLst>
              </a:tr>
              <a:tr h="720992">
                <a:tc>
                  <a:txBody>
                    <a:bodyPr/>
                    <a:lstStyle/>
                    <a:p>
                      <a:r>
                        <a:rPr lang="en-US" sz="2400" b="0" dirty="0"/>
                        <a:t>Profile</a:t>
                      </a:r>
                    </a:p>
                  </a:txBody>
                  <a:tcPr>
                    <a:solidFill>
                      <a:srgbClr val="E9EBF5">
                        <a:alpha val="50196"/>
                      </a:srgbClr>
                    </a:solidFill>
                  </a:tcPr>
                </a:tc>
                <a:tc gridSpan="5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E9EBF5">
                        <a:alpha val="50196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22488965"/>
                  </a:ext>
                </a:extLst>
              </a:tr>
              <a:tr h="360495">
                <a:tc rowSpan="2">
                  <a:txBody>
                    <a:bodyPr/>
                    <a:lstStyle/>
                    <a:p>
                      <a:r>
                        <a:rPr lang="en-US" sz="2400" b="0" dirty="0"/>
                        <a:t>Conformity assessment</a:t>
                      </a:r>
                    </a:p>
                  </a:txBody>
                  <a:tcPr>
                    <a:solidFill>
                      <a:srgbClr val="7030A0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 dirty="0">
                          <a:solidFill>
                            <a:srgbClr val="FF0000"/>
                          </a:solidFill>
                        </a:rPr>
                        <a:t>IEC TS 62443-6-1</a:t>
                      </a:r>
                    </a:p>
                  </a:txBody>
                  <a:tcPr>
                    <a:solidFill>
                      <a:srgbClr val="7030A0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 dirty="0">
                          <a:solidFill>
                            <a:srgbClr val="FF0000"/>
                          </a:solidFill>
                        </a:rPr>
                        <a:t>IEC TS 62443-6-2</a:t>
                      </a:r>
                    </a:p>
                  </a:txBody>
                  <a:tcPr>
                    <a:solidFill>
                      <a:srgbClr val="7030A0">
                        <a:alpha val="50196"/>
                      </a:srgbClr>
                    </a:solidFill>
                  </a:tcPr>
                </a:tc>
                <a:tc rowSpan="2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7030A0">
                        <a:alpha val="50196"/>
                      </a:srgbClr>
                    </a:solidFill>
                  </a:tcPr>
                </a:tc>
                <a:tc rowSpan="2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7030A0">
                        <a:alpha val="50196"/>
                      </a:srgbClr>
                    </a:solidFill>
                  </a:tcPr>
                </a:tc>
                <a:tc rowSpan="2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7030A0">
                        <a:alpha val="5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6545787"/>
                  </a:ext>
                </a:extLst>
              </a:tr>
              <a:tr h="48932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>
                          <a:solidFill>
                            <a:srgbClr val="FF0000"/>
                          </a:solidFill>
                        </a:rPr>
                        <a:t>Security for industrial automation and control systems – Part 6-1: Security evaluation methodology for IEC 62443-2-4</a:t>
                      </a:r>
                    </a:p>
                  </a:txBody>
                  <a:tcPr>
                    <a:solidFill>
                      <a:srgbClr val="7030A0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dirty="0">
                          <a:solidFill>
                            <a:srgbClr val="FF0000"/>
                          </a:solidFill>
                        </a:rPr>
                        <a:t>Security evaluation methodology for IEC 62443 - Part 4-2: Technical security requirements for </a:t>
                      </a:r>
                    </a:p>
                    <a:p>
                      <a:r>
                        <a:rPr lang="en-US" sz="900" dirty="0">
                          <a:solidFill>
                            <a:srgbClr val="FF0000"/>
                          </a:solidFill>
                        </a:rPr>
                        <a:t>IACS components</a:t>
                      </a:r>
                    </a:p>
                    <a:p>
                      <a:endParaRPr lang="en-US" sz="9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rgbClr val="7030A0">
                        <a:alpha val="50196"/>
                      </a:srgb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0707454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638882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0D50A69C-46DD-9CE0-D001-3A13C68BD989}"/>
              </a:ext>
            </a:extLst>
          </p:cNvPr>
          <p:cNvSpPr txBox="1">
            <a:spLocks noGrp="1"/>
          </p:cNvSpPr>
          <p:nvPr>
            <p:ph type="dt" sz="quarter" idx="7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BC14BB-0EED-4834-9602-61CBC7D1C918}" type="datetime1">
              <a:rPr kumimoji="0" lang="fi-FI" sz="1200" b="0" i="0" u="none" strike="noStrike" kern="1200" cap="none" spc="0" normalizeH="0" baseline="0" noProof="0" smtClean="0">
                <a:ln>
                  <a:noFill/>
                </a:ln>
                <a:solidFill>
                  <a:srgbClr val="00309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5.2.2024</a:t>
            </a:fld>
            <a:endParaRPr kumimoji="0" lang="en-FI" sz="1200" b="0" i="0" u="none" strike="noStrike" kern="1200" cap="none" spc="0" normalizeH="0" baseline="0" noProof="0">
              <a:ln>
                <a:noFill/>
              </a:ln>
              <a:solidFill>
                <a:srgbClr val="00309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7CA09FC5-9236-DEFF-754A-9C5800AF9825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309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Jukka Alve</a:t>
            </a:r>
            <a:endParaRPr kumimoji="0" lang="en-FI" sz="1200" b="0" i="0" u="none" strike="noStrike" kern="1200" cap="none" spc="0" normalizeH="0" baseline="0" noProof="0" dirty="0">
              <a:ln>
                <a:noFill/>
              </a:ln>
              <a:solidFill>
                <a:srgbClr val="00309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51DB62D2-9447-44F5-05CF-912E3DBCC2B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0" y="760141"/>
            <a:ext cx="10515600" cy="5355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Toimialakohtaiset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kyberturvallisuusstandardit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548F153A-682C-CD22-4430-6D2B17854201}"/>
              </a:ext>
            </a:extLst>
          </p:cNvPr>
          <p:cNvGrpSpPr/>
          <p:nvPr/>
        </p:nvGrpSpPr>
        <p:grpSpPr>
          <a:xfrm>
            <a:off x="950557" y="2072640"/>
            <a:ext cx="4363123" cy="2907943"/>
            <a:chOff x="3194286" y="1668833"/>
            <a:chExt cx="5772151" cy="2788868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37D9C19E-D3E0-B19C-53AE-1E568AF380A2}"/>
                </a:ext>
              </a:extLst>
            </p:cNvPr>
            <p:cNvSpPr/>
            <p:nvPr/>
          </p:nvSpPr>
          <p:spPr>
            <a:xfrm>
              <a:off x="3194286" y="1668833"/>
              <a:ext cx="5772151" cy="2788868"/>
            </a:xfrm>
            <a:prstGeom prst="rect">
              <a:avLst/>
            </a:prstGeom>
            <a:solidFill>
              <a:srgbClr val="012E9E"/>
            </a:solidFill>
            <a:ln>
              <a:headEnd type="none" w="med" len="med"/>
              <a:tailEnd type="none" w="med" len="med"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algn="ctr"/>
              <a:r>
                <a:rPr lang="en-US" sz="1600" b="1" dirty="0" err="1"/>
                <a:t>Toimialakohtaiset</a:t>
              </a:r>
              <a:r>
                <a:rPr lang="en-US" sz="1600" b="1" dirty="0"/>
                <a:t> </a:t>
              </a:r>
              <a:r>
                <a:rPr lang="en-US" sz="1600" b="1" dirty="0" err="1"/>
                <a:t>kyberturvallisuusstandardit</a:t>
              </a:r>
              <a:endParaRPr lang="en-US" sz="1600" b="1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F3BD893D-A73A-FBBA-8CCD-467702216B48}"/>
                </a:ext>
              </a:extLst>
            </p:cNvPr>
            <p:cNvSpPr/>
            <p:nvPr/>
          </p:nvSpPr>
          <p:spPr>
            <a:xfrm>
              <a:off x="3300756" y="3843327"/>
              <a:ext cx="5590487" cy="539835"/>
            </a:xfrm>
            <a:prstGeom prst="rect">
              <a:avLst/>
            </a:prstGeom>
            <a:solidFill>
              <a:srgbClr val="F3F3F3"/>
            </a:solidFill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t" anchorCtr="0"/>
            <a:lstStyle/>
            <a:p>
              <a:pPr algn="ctr"/>
              <a:r>
                <a:rPr lang="en-US" sz="1050" b="1" dirty="0" err="1">
                  <a:solidFill>
                    <a:schemeClr val="tx1"/>
                  </a:solidFill>
                </a:rPr>
                <a:t>Merenkulku</a:t>
              </a:r>
              <a:endParaRPr lang="en-US" sz="1050" b="1" dirty="0">
                <a:solidFill>
                  <a:schemeClr val="tx1"/>
                </a:solidFill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928A9308-A365-78CD-471B-EEEC2930FB4C}"/>
                </a:ext>
              </a:extLst>
            </p:cNvPr>
            <p:cNvSpPr/>
            <p:nvPr/>
          </p:nvSpPr>
          <p:spPr>
            <a:xfrm>
              <a:off x="3290224" y="3261007"/>
              <a:ext cx="5590487" cy="539835"/>
            </a:xfrm>
            <a:prstGeom prst="rect">
              <a:avLst/>
            </a:prstGeom>
            <a:solidFill>
              <a:srgbClr val="F3F3F3"/>
            </a:solidFill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t" anchorCtr="0"/>
            <a:lstStyle/>
            <a:p>
              <a:pPr algn="ctr"/>
              <a:r>
                <a:rPr lang="en-US" sz="1050" b="1" dirty="0" err="1">
                  <a:solidFill>
                    <a:schemeClr val="tx1"/>
                  </a:solidFill>
                </a:rPr>
                <a:t>Terveydenhuolto</a:t>
              </a:r>
              <a:endParaRPr lang="en-US" sz="1050" b="1" dirty="0">
                <a:solidFill>
                  <a:schemeClr val="tx1"/>
                </a:solidFill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76210072-72C0-20A2-E655-216CEBD8FF3F}"/>
                </a:ext>
              </a:extLst>
            </p:cNvPr>
            <p:cNvSpPr/>
            <p:nvPr/>
          </p:nvSpPr>
          <p:spPr>
            <a:xfrm>
              <a:off x="3290224" y="2682500"/>
              <a:ext cx="5590487" cy="536022"/>
            </a:xfrm>
            <a:prstGeom prst="rect">
              <a:avLst/>
            </a:prstGeom>
            <a:solidFill>
              <a:srgbClr val="F3F3F3"/>
            </a:solidFill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t" anchorCtr="0"/>
            <a:lstStyle/>
            <a:p>
              <a:pPr algn="ctr"/>
              <a:r>
                <a:rPr lang="en-US" sz="1050" b="1" dirty="0" err="1">
                  <a:solidFill>
                    <a:schemeClr val="tx1"/>
                  </a:solidFill>
                </a:rPr>
                <a:t>Sähköverkko</a:t>
              </a:r>
              <a:endParaRPr lang="en-US" sz="1050" b="1" dirty="0">
                <a:solidFill>
                  <a:schemeClr val="tx1"/>
                </a:solidFill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6AC2A346-62D0-DE40-9B86-AB0DABA98A3A}"/>
                </a:ext>
              </a:extLst>
            </p:cNvPr>
            <p:cNvSpPr/>
            <p:nvPr/>
          </p:nvSpPr>
          <p:spPr>
            <a:xfrm>
              <a:off x="3290224" y="2111929"/>
              <a:ext cx="5590487" cy="536022"/>
            </a:xfrm>
            <a:prstGeom prst="rect">
              <a:avLst/>
            </a:prstGeom>
            <a:solidFill>
              <a:srgbClr val="F3F3F3"/>
            </a:solidFill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t" anchorCtr="0"/>
            <a:lstStyle/>
            <a:p>
              <a:pPr algn="ctr"/>
              <a:r>
                <a:rPr lang="en-US" sz="1050" b="1" dirty="0" err="1">
                  <a:solidFill>
                    <a:schemeClr val="tx1"/>
                  </a:solidFill>
                </a:rPr>
                <a:t>Ydinvoimalat</a:t>
              </a:r>
              <a:endParaRPr lang="en-US" sz="1050" b="1" dirty="0">
                <a:solidFill>
                  <a:schemeClr val="tx1"/>
                </a:solidFill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427166CE-5819-FAA8-B513-FF90EB69536F}"/>
                </a:ext>
              </a:extLst>
            </p:cNvPr>
            <p:cNvSpPr/>
            <p:nvPr/>
          </p:nvSpPr>
          <p:spPr>
            <a:xfrm>
              <a:off x="3350690" y="2343633"/>
              <a:ext cx="2702593" cy="237544"/>
            </a:xfrm>
            <a:prstGeom prst="rect">
              <a:avLst/>
            </a:prstGeom>
            <a:solidFill>
              <a:srgbClr val="003399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fontAlgn="t">
                <a:lnSpc>
                  <a:spcPts val="1350"/>
                </a:lnSpc>
                <a:spcAft>
                  <a:spcPts val="800"/>
                </a:spcAft>
              </a:pPr>
              <a:r>
                <a:rPr lang="en-US" sz="1000" b="1" i="0" u="none" strike="noStrike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hlinkClick r:id="rId2" tooltip="Avaa tuotteen tiedot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SFS-EN IEC 62645:2020:en</a:t>
              </a:r>
              <a:endParaRPr lang="en-US" sz="1000" kern="1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11695C79-B383-15A6-F829-91BD65380865}"/>
                </a:ext>
              </a:extLst>
            </p:cNvPr>
            <p:cNvSpPr/>
            <p:nvPr/>
          </p:nvSpPr>
          <p:spPr>
            <a:xfrm>
              <a:off x="6096000" y="2343633"/>
              <a:ext cx="2702593" cy="237544"/>
            </a:xfrm>
            <a:prstGeom prst="rect">
              <a:avLst/>
            </a:prstGeom>
            <a:solidFill>
              <a:srgbClr val="003399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fontAlgn="t">
                <a:lnSpc>
                  <a:spcPts val="1350"/>
                </a:lnSpc>
                <a:spcAft>
                  <a:spcPts val="800"/>
                </a:spcAft>
              </a:pPr>
              <a:r>
                <a:rPr lang="en-US" sz="1000" b="1" i="0" u="none" strike="noStrike" dirty="0"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SFS-EN IEC 62859:2020:en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C3FE2AE1-6A89-2C62-5500-4EF1FC40608F}"/>
                </a:ext>
              </a:extLst>
            </p:cNvPr>
            <p:cNvSpPr/>
            <p:nvPr/>
          </p:nvSpPr>
          <p:spPr>
            <a:xfrm>
              <a:off x="3350689" y="2899952"/>
              <a:ext cx="2702593" cy="267466"/>
            </a:xfrm>
            <a:prstGeom prst="rect">
              <a:avLst/>
            </a:prstGeom>
            <a:solidFill>
              <a:srgbClr val="D2FFCE"/>
            </a:solidFill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fontAlgn="t">
                <a:lnSpc>
                  <a:spcPts val="1350"/>
                </a:lnSpc>
                <a:spcAft>
                  <a:spcPts val="800"/>
                </a:spcAft>
              </a:pPr>
              <a:r>
                <a:rPr lang="en-US" sz="1050" b="1" u="sng" kern="0" dirty="0">
                  <a:solidFill>
                    <a:srgbClr val="2D1F88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IEC 62351 -</a:t>
              </a:r>
              <a:r>
                <a:rPr lang="en-US" sz="1050" b="1" u="sng" kern="0" dirty="0" err="1">
                  <a:solidFill>
                    <a:srgbClr val="2D1F88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sarja</a:t>
              </a:r>
              <a:endParaRPr lang="en-US" sz="1050" b="1" u="sng" kern="0" dirty="0">
                <a:solidFill>
                  <a:srgbClr val="2D1F8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C3095857-59BF-BC5A-91E5-7E3493206C77}"/>
                </a:ext>
              </a:extLst>
            </p:cNvPr>
            <p:cNvSpPr/>
            <p:nvPr/>
          </p:nvSpPr>
          <p:spPr>
            <a:xfrm>
              <a:off x="3340157" y="3498087"/>
              <a:ext cx="2702593" cy="267466"/>
            </a:xfrm>
            <a:prstGeom prst="rect">
              <a:avLst/>
            </a:prstGeom>
            <a:solidFill>
              <a:srgbClr val="D2FFCE"/>
            </a:solidFill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fontAlgn="t">
                <a:lnSpc>
                  <a:spcPts val="1350"/>
                </a:lnSpc>
                <a:spcAft>
                  <a:spcPts val="800"/>
                </a:spcAft>
              </a:pPr>
              <a:r>
                <a:rPr lang="en-US" sz="1050" b="1" u="sng" kern="0" dirty="0">
                  <a:solidFill>
                    <a:srgbClr val="2D1F88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ISO/IEC 80001 -</a:t>
              </a:r>
              <a:r>
                <a:rPr lang="en-US" sz="1050" b="1" u="sng" kern="0" dirty="0" err="1">
                  <a:solidFill>
                    <a:srgbClr val="2D1F88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sarja</a:t>
              </a:r>
              <a:endParaRPr lang="en-US" sz="1050" b="1" u="sng" kern="0" dirty="0">
                <a:solidFill>
                  <a:srgbClr val="2D1F8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BA8499C2-6659-DB98-AF13-3983FC46CA7F}"/>
                </a:ext>
              </a:extLst>
            </p:cNvPr>
            <p:cNvSpPr/>
            <p:nvPr/>
          </p:nvSpPr>
          <p:spPr>
            <a:xfrm>
              <a:off x="3377741" y="4103720"/>
              <a:ext cx="2702593" cy="237544"/>
            </a:xfrm>
            <a:prstGeom prst="rect">
              <a:avLst/>
            </a:prstGeom>
            <a:solidFill>
              <a:srgbClr val="003399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fontAlgn="t">
                <a:lnSpc>
                  <a:spcPts val="1350"/>
                </a:lnSpc>
                <a:spcAft>
                  <a:spcPts val="800"/>
                </a:spcAft>
              </a:pPr>
              <a:r>
                <a:rPr lang="en-US" sz="1000" b="1" i="0" u="none" strike="noStrike" dirty="0"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SFS-EN IEC 63154:2021:en</a:t>
              </a:r>
            </a:p>
          </p:txBody>
        </p:sp>
      </p:grpSp>
      <p:pic>
        <p:nvPicPr>
          <p:cNvPr id="17" name="Picture 16" descr="A large nuclear power plant with ships and power lines&#10;&#10;Description automatically generated with medium confidence">
            <a:extLst>
              <a:ext uri="{FF2B5EF4-FFF2-40B4-BE49-F238E27FC236}">
                <a16:creationId xmlns:a16="http://schemas.microsoft.com/office/drawing/2014/main" id="{51402660-F11C-F999-9BD0-B99389E7AD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4067" y="1884372"/>
            <a:ext cx="6127933" cy="3501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72273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0D50A69C-46DD-9CE0-D001-3A13C68BD989}"/>
              </a:ext>
            </a:extLst>
          </p:cNvPr>
          <p:cNvSpPr txBox="1">
            <a:spLocks noGrp="1"/>
          </p:cNvSpPr>
          <p:nvPr>
            <p:ph type="dt" sz="quarter" idx="7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BC14BB-0EED-4834-9602-61CBC7D1C918}" type="datetime1">
              <a:rPr kumimoji="0" lang="fi-FI" sz="1200" b="0" i="0" u="none" strike="noStrike" kern="1200" cap="none" spc="0" normalizeH="0" baseline="0" noProof="0" smtClean="0">
                <a:ln>
                  <a:noFill/>
                </a:ln>
                <a:solidFill>
                  <a:srgbClr val="00309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5.2.2024</a:t>
            </a:fld>
            <a:endParaRPr kumimoji="0" lang="en-FI" sz="1200" b="0" i="0" u="none" strike="noStrike" kern="1200" cap="none" spc="0" normalizeH="0" baseline="0" noProof="0">
              <a:ln>
                <a:noFill/>
              </a:ln>
              <a:solidFill>
                <a:srgbClr val="00309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7CA09FC5-9236-DEFF-754A-9C5800AF9825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309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Jukka Alve</a:t>
            </a:r>
            <a:endParaRPr kumimoji="0" lang="en-FI" sz="1200" b="0" i="0" u="none" strike="noStrike" kern="1200" cap="none" spc="0" normalizeH="0" baseline="0" noProof="0" dirty="0">
              <a:ln>
                <a:noFill/>
              </a:ln>
              <a:solidFill>
                <a:srgbClr val="00309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51DB62D2-9447-44F5-05CF-912E3DBCC2B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0" y="760141"/>
            <a:ext cx="10515600" cy="5355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IoT –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uskottavuus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- tai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luotettavuusstandardit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677B2B5-F431-8547-9BD1-9CF0C8602A36}"/>
              </a:ext>
            </a:extLst>
          </p:cNvPr>
          <p:cNvGrpSpPr/>
          <p:nvPr/>
        </p:nvGrpSpPr>
        <p:grpSpPr>
          <a:xfrm>
            <a:off x="838200" y="2395151"/>
            <a:ext cx="4514636" cy="2067697"/>
            <a:chOff x="4093934" y="2246671"/>
            <a:chExt cx="3801370" cy="1783525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A7A66F6B-8BF4-9E3A-1897-08ADDFF0EDEE}"/>
                </a:ext>
              </a:extLst>
            </p:cNvPr>
            <p:cNvGrpSpPr/>
            <p:nvPr/>
          </p:nvGrpSpPr>
          <p:grpSpPr>
            <a:xfrm>
              <a:off x="4093934" y="2246671"/>
              <a:ext cx="3801370" cy="1783525"/>
              <a:chOff x="4093934" y="2246671"/>
              <a:chExt cx="3801370" cy="1783525"/>
            </a:xfrm>
          </p:grpSpPr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ACF8BCB5-F5AF-F298-1E5C-E21AC24BC4E7}"/>
                  </a:ext>
                </a:extLst>
              </p:cNvPr>
              <p:cNvSpPr/>
              <p:nvPr/>
            </p:nvSpPr>
            <p:spPr>
              <a:xfrm>
                <a:off x="4093934" y="2246671"/>
                <a:ext cx="3801370" cy="1783525"/>
              </a:xfrm>
              <a:prstGeom prst="rect">
                <a:avLst/>
              </a:prstGeom>
              <a:solidFill>
                <a:srgbClr val="012E9E"/>
              </a:solidFill>
              <a:ln>
                <a:headEnd type="none" w="med" len="med"/>
                <a:tailEnd type="none" w="med" len="med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t" anchorCtr="0"/>
              <a:lstStyle/>
              <a:p>
                <a:pPr algn="ctr"/>
                <a:r>
                  <a:rPr lang="en-US" sz="1600" b="1" dirty="0" err="1"/>
                  <a:t>IoT:n</a:t>
                </a:r>
                <a:r>
                  <a:rPr lang="en-US" sz="1600" b="1" dirty="0"/>
                  <a:t> </a:t>
                </a:r>
                <a:r>
                  <a:rPr lang="en-US" sz="1600" b="1" dirty="0" err="1"/>
                  <a:t>uskottavuus</a:t>
                </a:r>
                <a:r>
                  <a:rPr lang="en-US" sz="1600" b="1" dirty="0"/>
                  <a:t>- /</a:t>
                </a:r>
                <a:r>
                  <a:rPr lang="en-US" sz="1600" b="1" dirty="0" err="1"/>
                  <a:t>luotettavuusstandardit</a:t>
                </a:r>
                <a:endParaRPr lang="en-US" sz="1600" b="1" dirty="0"/>
              </a:p>
            </p:txBody>
          </p:sp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533C04F6-0929-A26E-879C-FBF4FBEB9A24}"/>
                  </a:ext>
                </a:extLst>
              </p:cNvPr>
              <p:cNvSpPr/>
              <p:nvPr/>
            </p:nvSpPr>
            <p:spPr>
              <a:xfrm>
                <a:off x="4160099" y="3137412"/>
                <a:ext cx="3669039" cy="802946"/>
              </a:xfrm>
              <a:prstGeom prst="rect">
                <a:avLst/>
              </a:prstGeom>
              <a:solidFill>
                <a:srgbClr val="F3F3F3"/>
              </a:solidFill>
              <a:ln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t" anchorCtr="0"/>
              <a:lstStyle/>
              <a:p>
                <a:pPr algn="ctr"/>
                <a:r>
                  <a:rPr lang="en-US" sz="1050" b="1" dirty="0" err="1">
                    <a:solidFill>
                      <a:schemeClr val="tx1"/>
                    </a:solidFill>
                  </a:rPr>
                  <a:t>Järjestelmäsuunnittelu</a:t>
                </a:r>
                <a:endParaRPr lang="en-US" sz="1050" b="1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CB9D8328-6238-4687-30D5-C4CEE69CFC1D}"/>
                </a:ext>
              </a:extLst>
            </p:cNvPr>
            <p:cNvSpPr/>
            <p:nvPr/>
          </p:nvSpPr>
          <p:spPr>
            <a:xfrm>
              <a:off x="4229926" y="3474131"/>
              <a:ext cx="3529384" cy="400657"/>
            </a:xfrm>
            <a:prstGeom prst="rect">
              <a:avLst/>
            </a:prstGeom>
            <a:solidFill>
              <a:srgbClr val="D2FFCE"/>
            </a:solidFill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fontAlgn="t">
                <a:lnSpc>
                  <a:spcPts val="1350"/>
                </a:lnSpc>
                <a:spcAft>
                  <a:spcPts val="800"/>
                </a:spcAft>
              </a:pPr>
              <a:r>
                <a:rPr lang="en-US" sz="1050" b="1" u="sng" kern="0" dirty="0">
                  <a:solidFill>
                    <a:srgbClr val="2D1F88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ISO/IEC 30147:2021</a:t>
              </a:r>
            </a:p>
          </p:txBody>
        </p:sp>
      </p:grpSp>
      <p:pic>
        <p:nvPicPr>
          <p:cNvPr id="13" name="Picture 12" descr="Cars driving on a road with a city in the background&#10;&#10;Description automatically generated">
            <a:extLst>
              <a:ext uri="{FF2B5EF4-FFF2-40B4-BE49-F238E27FC236}">
                <a16:creationId xmlns:a16="http://schemas.microsoft.com/office/drawing/2014/main" id="{573B79ED-C204-B18C-F7C9-7ED1178F96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8875" y="1900719"/>
            <a:ext cx="6113125" cy="3493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7054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0D50A69C-46DD-9CE0-D001-3A13C68BD989}"/>
              </a:ext>
            </a:extLst>
          </p:cNvPr>
          <p:cNvSpPr txBox="1">
            <a:spLocks noGrp="1"/>
          </p:cNvSpPr>
          <p:nvPr>
            <p:ph type="dt" sz="quarter" idx="7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BC14BB-0EED-4834-9602-61CBC7D1C918}" type="datetime1">
              <a:rPr kumimoji="0" lang="fi-FI" sz="1200" b="0" i="0" u="none" strike="noStrike" kern="1200" cap="none" spc="0" normalizeH="0" baseline="0" noProof="0" smtClean="0">
                <a:ln>
                  <a:noFill/>
                </a:ln>
                <a:solidFill>
                  <a:srgbClr val="00309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5.2.2024</a:t>
            </a:fld>
            <a:endParaRPr kumimoji="0" lang="en-FI" sz="1200" b="0" i="0" u="none" strike="noStrike" kern="1200" cap="none" spc="0" normalizeH="0" baseline="0" noProof="0">
              <a:ln>
                <a:noFill/>
              </a:ln>
              <a:solidFill>
                <a:srgbClr val="00309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7CA09FC5-9236-DEFF-754A-9C5800AF9825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309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Jukka Alve</a:t>
            </a:r>
            <a:endParaRPr kumimoji="0" lang="en-FI" sz="1200" b="0" i="0" u="none" strike="noStrike" kern="1200" cap="none" spc="0" normalizeH="0" baseline="0" noProof="0" dirty="0">
              <a:ln>
                <a:noFill/>
              </a:ln>
              <a:solidFill>
                <a:srgbClr val="00309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51DB62D2-9447-44F5-05CF-912E3DBCC2B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0" y="760141"/>
            <a:ext cx="10515600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Kyberturvallisuuden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standardikartta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50C45D11-BE94-A84A-D36C-855269E93B97}"/>
              </a:ext>
            </a:extLst>
          </p:cNvPr>
          <p:cNvGrpSpPr/>
          <p:nvPr/>
        </p:nvGrpSpPr>
        <p:grpSpPr>
          <a:xfrm>
            <a:off x="806368" y="1436641"/>
            <a:ext cx="10579263" cy="4843604"/>
            <a:chOff x="211010" y="285751"/>
            <a:chExt cx="11716338" cy="522000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062CF101-AD58-3A93-ACCF-56CCDDD288D9}"/>
                </a:ext>
              </a:extLst>
            </p:cNvPr>
            <p:cNvGrpSpPr/>
            <p:nvPr/>
          </p:nvGrpSpPr>
          <p:grpSpPr>
            <a:xfrm>
              <a:off x="8810109" y="290688"/>
              <a:ext cx="3117239" cy="911119"/>
              <a:chOff x="8810109" y="290688"/>
              <a:chExt cx="3117239" cy="911119"/>
            </a:xfrm>
          </p:grpSpPr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90CF751A-43B3-6207-5BFB-98682C08C5F7}"/>
                  </a:ext>
                </a:extLst>
              </p:cNvPr>
              <p:cNvSpPr/>
              <p:nvPr/>
            </p:nvSpPr>
            <p:spPr>
              <a:xfrm>
                <a:off x="8810109" y="290688"/>
                <a:ext cx="3117239" cy="911119"/>
              </a:xfrm>
              <a:prstGeom prst="rect">
                <a:avLst/>
              </a:prstGeom>
              <a:solidFill>
                <a:srgbClr val="012E9E"/>
              </a:solidFill>
              <a:ln>
                <a:headEnd type="none" w="med" len="med"/>
                <a:tailEnd type="none" w="med" len="med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t" anchorCtr="0"/>
              <a:lstStyle/>
              <a:p>
                <a:pPr algn="ctr"/>
                <a:r>
                  <a:rPr lang="en-US" sz="1600" b="1" dirty="0" err="1">
                    <a:solidFill>
                      <a:schemeClr val="bg1"/>
                    </a:solidFill>
                  </a:rPr>
                  <a:t>Tietotekniikka</a:t>
                </a:r>
                <a:r>
                  <a:rPr lang="en-US" sz="1600" b="1" dirty="0">
                    <a:solidFill>
                      <a:schemeClr val="bg1"/>
                    </a:solidFill>
                  </a:rPr>
                  <a:t> (IT)</a:t>
                </a:r>
              </a:p>
            </p:txBody>
          </p:sp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B23B19FC-047E-362E-5893-EA1DF85A4457}"/>
                  </a:ext>
                </a:extLst>
              </p:cNvPr>
              <p:cNvSpPr/>
              <p:nvPr/>
            </p:nvSpPr>
            <p:spPr>
              <a:xfrm>
                <a:off x="8852184" y="663065"/>
                <a:ext cx="3009022" cy="468000"/>
              </a:xfrm>
              <a:prstGeom prst="rect">
                <a:avLst/>
              </a:prstGeom>
              <a:solidFill>
                <a:srgbClr val="EFFFFF"/>
              </a:solidFill>
              <a:ln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1050" b="1" dirty="0"/>
                  <a:t>TIETOTEKNIIKAN TIETOTURVALLISUUS </a:t>
                </a:r>
                <a:br>
                  <a:rPr lang="en-US" sz="1050" b="1" dirty="0"/>
                </a:br>
                <a:r>
                  <a:rPr lang="en-US" sz="1050" b="1" dirty="0">
                    <a:solidFill>
                      <a:srgbClr val="2D1F88"/>
                    </a:solidFill>
                    <a:hlinkClick r:id="rId2">
                      <a:extLst>
                        <a:ext uri="{A12FA001-AC4F-418D-AE19-62706E023703}">
                          <ahyp:hlinkClr xmlns:ahyp="http://schemas.microsoft.com/office/drawing/2018/hyperlinkcolor" val="tx"/>
                        </a:ext>
                      </a:extLst>
                    </a:hlinkClick>
                  </a:rPr>
                  <a:t>ISO/IEC 27000 -</a:t>
                </a:r>
                <a:r>
                  <a:rPr lang="en-US" sz="1050" b="1" dirty="0" err="1">
                    <a:solidFill>
                      <a:srgbClr val="2D1F88"/>
                    </a:solidFill>
                    <a:hlinkClick r:id="rId2">
                      <a:extLst>
                        <a:ext uri="{A12FA001-AC4F-418D-AE19-62706E023703}">
                          <ahyp:hlinkClr xmlns:ahyp="http://schemas.microsoft.com/office/drawing/2018/hyperlinkcolor" val="tx"/>
                        </a:ext>
                      </a:extLst>
                    </a:hlinkClick>
                  </a:rPr>
                  <a:t>sarja</a:t>
                </a:r>
                <a:endParaRPr lang="en-US" sz="1050" b="1" dirty="0">
                  <a:solidFill>
                    <a:srgbClr val="2D1F88"/>
                  </a:solidFill>
                </a:endParaRPr>
              </a:p>
            </p:txBody>
          </p:sp>
        </p:grp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5FE23D24-95A1-3D08-BFB2-F0B7F7AE350C}"/>
                </a:ext>
              </a:extLst>
            </p:cNvPr>
            <p:cNvSpPr/>
            <p:nvPr/>
          </p:nvSpPr>
          <p:spPr>
            <a:xfrm>
              <a:off x="211010" y="285751"/>
              <a:ext cx="8496000" cy="5220000"/>
            </a:xfrm>
            <a:prstGeom prst="rect">
              <a:avLst/>
            </a:prstGeom>
            <a:solidFill>
              <a:srgbClr val="012E9E"/>
            </a:solidFill>
            <a:ln>
              <a:headEnd type="none" w="med" len="med"/>
              <a:tailEnd type="none" w="med" len="med"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algn="ctr"/>
              <a:r>
                <a:rPr lang="en-US" sz="1600" b="1" dirty="0" err="1">
                  <a:solidFill>
                    <a:schemeClr val="bg1"/>
                  </a:solidFill>
                </a:rPr>
                <a:t>Operatiivinen</a:t>
              </a:r>
              <a:r>
                <a:rPr lang="en-US" sz="1600" b="1" dirty="0">
                  <a:solidFill>
                    <a:schemeClr val="bg1"/>
                  </a:solidFill>
                </a:rPr>
                <a:t> </a:t>
              </a:r>
              <a:r>
                <a:rPr lang="en-US" sz="1600" b="1" dirty="0" err="1">
                  <a:solidFill>
                    <a:schemeClr val="bg1"/>
                  </a:solidFill>
                </a:rPr>
                <a:t>tekniikka</a:t>
              </a:r>
              <a:r>
                <a:rPr lang="en-US" sz="1600" b="1" dirty="0">
                  <a:solidFill>
                    <a:schemeClr val="bg1"/>
                  </a:solidFill>
                </a:rPr>
                <a:t> (OT)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8D3121C6-7658-9797-34D9-DD7450FCD52C}"/>
                </a:ext>
              </a:extLst>
            </p:cNvPr>
            <p:cNvSpPr/>
            <p:nvPr/>
          </p:nvSpPr>
          <p:spPr>
            <a:xfrm>
              <a:off x="239007" y="704386"/>
              <a:ext cx="2772000" cy="4773559"/>
            </a:xfrm>
            <a:prstGeom prst="rect">
              <a:avLst/>
            </a:prstGeom>
            <a:solidFill>
              <a:srgbClr val="F3F3F3"/>
            </a:solidFill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t"/>
            <a:lstStyle/>
            <a:p>
              <a:pPr algn="ctr"/>
              <a:r>
                <a:rPr lang="en-US" sz="1050" b="1" dirty="0"/>
                <a:t>TEOLLISUUDEN KYBERTURVALLISUUS </a:t>
              </a:r>
              <a:br>
                <a:rPr lang="en-US" sz="1050" b="1" dirty="0"/>
              </a:br>
              <a:r>
                <a:rPr lang="en-US" sz="1050" b="1" dirty="0"/>
                <a:t>IEC 62443 -</a:t>
              </a:r>
              <a:r>
                <a:rPr lang="en-US" sz="1050" b="1" dirty="0" err="1"/>
                <a:t>sarja</a:t>
              </a:r>
              <a:endParaRPr lang="en-US" sz="1050" b="1" dirty="0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3638CC7E-3631-A268-24D3-667153D819CB}"/>
                </a:ext>
              </a:extLst>
            </p:cNvPr>
            <p:cNvSpPr/>
            <p:nvPr/>
          </p:nvSpPr>
          <p:spPr>
            <a:xfrm>
              <a:off x="5880143" y="704387"/>
              <a:ext cx="2772000" cy="1176006"/>
            </a:xfrm>
            <a:prstGeom prst="rect">
              <a:avLst/>
            </a:prstGeom>
            <a:solidFill>
              <a:srgbClr val="F3F3F3"/>
            </a:solidFill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t"/>
            <a:lstStyle/>
            <a:p>
              <a:pPr algn="ctr"/>
              <a:r>
                <a:rPr lang="en-US" sz="1050" b="1" dirty="0"/>
                <a:t>IOT-JÄRJESTELMIEN  </a:t>
              </a:r>
              <a:br>
                <a:rPr lang="en-US" sz="1050" b="1" dirty="0"/>
              </a:br>
              <a:r>
                <a:rPr lang="en-US" sz="1050" b="1" dirty="0"/>
                <a:t>USKOTTAVUUS- / LUOTETTAVUUS-</a:t>
              </a:r>
              <a:br>
                <a:rPr lang="en-US" sz="1050" b="1" dirty="0"/>
              </a:br>
              <a:r>
                <a:rPr lang="en-US" sz="1050" b="1" dirty="0"/>
                <a:t>STANDARDIT 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B0A83DC8-6D99-E6CD-A3A3-59BCC515EDFC}"/>
                </a:ext>
              </a:extLst>
            </p:cNvPr>
            <p:cNvSpPr/>
            <p:nvPr/>
          </p:nvSpPr>
          <p:spPr>
            <a:xfrm>
              <a:off x="3050460" y="704388"/>
              <a:ext cx="2772000" cy="3165864"/>
            </a:xfrm>
            <a:prstGeom prst="rect">
              <a:avLst/>
            </a:prstGeom>
            <a:solidFill>
              <a:srgbClr val="F3F3F3"/>
            </a:solidFill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t"/>
            <a:lstStyle/>
            <a:p>
              <a:pPr algn="ctr"/>
              <a:r>
                <a:rPr lang="en-US" sz="1050" b="1" dirty="0"/>
                <a:t>TOIMIALAKOHTAISET KYBERTURVALLISUUSSTANDARDIT 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B4DCBE2E-D680-2369-19A0-77E0C2636F93}"/>
                </a:ext>
              </a:extLst>
            </p:cNvPr>
            <p:cNvSpPr/>
            <p:nvPr/>
          </p:nvSpPr>
          <p:spPr>
            <a:xfrm>
              <a:off x="287168" y="1110461"/>
              <a:ext cx="2643462" cy="601381"/>
            </a:xfrm>
            <a:prstGeom prst="rect">
              <a:avLst/>
            </a:prstGeom>
            <a:solidFill>
              <a:srgbClr val="EFFFFF"/>
            </a:solidFill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t"/>
            <a:lstStyle/>
            <a:p>
              <a:pPr algn="ctr"/>
              <a:r>
                <a:rPr lang="en-US" sz="1050" b="1" dirty="0"/>
                <a:t>YLEISTÄ</a:t>
              </a: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826F584E-BEAC-C209-7638-293B96C9E337}"/>
                </a:ext>
              </a:extLst>
            </p:cNvPr>
            <p:cNvSpPr/>
            <p:nvPr/>
          </p:nvSpPr>
          <p:spPr>
            <a:xfrm>
              <a:off x="374235" y="1380055"/>
              <a:ext cx="2483315" cy="252000"/>
            </a:xfrm>
            <a:prstGeom prst="rect">
              <a:avLst/>
            </a:prstGeom>
            <a:solidFill>
              <a:srgbClr val="D2FFCE"/>
            </a:solidFill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fontAlgn="t">
                <a:lnSpc>
                  <a:spcPts val="1350"/>
                </a:lnSpc>
                <a:spcAft>
                  <a:spcPts val="800"/>
                </a:spcAft>
              </a:pPr>
              <a:r>
                <a:rPr lang="en-US" sz="1050" b="1" u="sng" kern="0" dirty="0">
                  <a:solidFill>
                    <a:srgbClr val="2D1F88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  <a:hlinkClick r:id="rId3" tooltip="Avaa tuotteen tiedot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IEC/TS 62443-1-1:fi</a:t>
              </a:r>
              <a:endParaRPr lang="en-US" sz="1050" kern="100" dirty="0">
                <a:solidFill>
                  <a:srgbClr val="2D1F88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2059DFE0-050E-CA5D-800B-5E2787410E6D}"/>
                </a:ext>
              </a:extLst>
            </p:cNvPr>
            <p:cNvSpPr/>
            <p:nvPr/>
          </p:nvSpPr>
          <p:spPr>
            <a:xfrm>
              <a:off x="287168" y="1761148"/>
              <a:ext cx="2643462" cy="1542702"/>
            </a:xfrm>
            <a:prstGeom prst="rect">
              <a:avLst/>
            </a:prstGeom>
            <a:solidFill>
              <a:srgbClr val="EFFFFF"/>
            </a:solidFill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t"/>
            <a:lstStyle/>
            <a:p>
              <a:pPr algn="ctr"/>
              <a:r>
                <a:rPr lang="en-US" sz="1050" b="1" dirty="0">
                  <a:solidFill>
                    <a:schemeClr val="tx1"/>
                  </a:solidFill>
                </a:rPr>
                <a:t>POLITIIKAT JA MENETTELYT</a:t>
              </a:r>
            </a:p>
            <a:p>
              <a:pPr algn="ctr"/>
              <a:endParaRPr lang="en-US" sz="1050" dirty="0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488CA581-E6D8-6F3D-5972-AAAD3612B9B3}"/>
                </a:ext>
              </a:extLst>
            </p:cNvPr>
            <p:cNvSpPr/>
            <p:nvPr/>
          </p:nvSpPr>
          <p:spPr>
            <a:xfrm>
              <a:off x="374235" y="2011706"/>
              <a:ext cx="2483315" cy="252000"/>
            </a:xfrm>
            <a:prstGeom prst="rect">
              <a:avLst/>
            </a:prstGeom>
            <a:solidFill>
              <a:srgbClr val="003399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fontAlgn="t">
                <a:lnSpc>
                  <a:spcPts val="1350"/>
                </a:lnSpc>
                <a:spcAft>
                  <a:spcPts val="800"/>
                </a:spcAft>
              </a:pPr>
              <a:r>
                <a:rPr lang="en-US" sz="1000" b="1" u="sng" kern="0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  <a:hlinkClick r:id="rId4" tooltip="Avaa tuotteen tiedot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SFS-IEC 62443-2-1</a:t>
              </a:r>
              <a:endParaRPr lang="en-US" sz="1000" kern="1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6E36C0E8-BF7B-3E42-472E-BE4AE7D822F1}"/>
                </a:ext>
              </a:extLst>
            </p:cNvPr>
            <p:cNvSpPr/>
            <p:nvPr/>
          </p:nvSpPr>
          <p:spPr>
            <a:xfrm>
              <a:off x="374235" y="2301454"/>
              <a:ext cx="2483315" cy="252000"/>
            </a:xfrm>
            <a:prstGeom prst="rect">
              <a:avLst/>
            </a:prstGeom>
            <a:solidFill>
              <a:srgbClr val="D2FFCE"/>
            </a:solidFill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it-IT" sz="1050" b="1" kern="0" dirty="0">
                  <a:solidFill>
                    <a:srgbClr val="2D1F88"/>
                  </a:solidFill>
                  <a:latin typeface="Arial" panose="020B0604020202020204" pitchFamily="34" charset="0"/>
                  <a:ea typeface="Times New Roman" panose="02020603050405020304" pitchFamily="18" charset="0"/>
                </a:rPr>
                <a:t>IEC TR 62443-2-3:2015 ed1.0</a:t>
              </a:r>
              <a:endParaRPr lang="en-US" sz="1050" dirty="0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683DD69-D0F4-ADD4-7FBD-003D81D7D1A9}"/>
                </a:ext>
              </a:extLst>
            </p:cNvPr>
            <p:cNvSpPr/>
            <p:nvPr/>
          </p:nvSpPr>
          <p:spPr>
            <a:xfrm>
              <a:off x="374235" y="2591202"/>
              <a:ext cx="2483315" cy="252000"/>
            </a:xfrm>
            <a:prstGeom prst="rect">
              <a:avLst/>
            </a:prstGeom>
            <a:solidFill>
              <a:srgbClr val="003399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fi-FI" sz="1000" b="1" u="sng" kern="0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  <a:hlinkClick r:id="rId5" tooltip="Avaa tuotteen tiedot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SFS-EN IEC 62443-2-4:2019:en</a:t>
              </a:r>
              <a:endParaRPr lang="en-US" sz="1000" kern="1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E555AEA6-9DC1-C8FF-3574-E281EB4B7099}"/>
                </a:ext>
              </a:extLst>
            </p:cNvPr>
            <p:cNvSpPr/>
            <p:nvPr/>
          </p:nvSpPr>
          <p:spPr>
            <a:xfrm>
              <a:off x="374235" y="2880949"/>
              <a:ext cx="2483315" cy="360000"/>
            </a:xfrm>
            <a:prstGeom prst="rect">
              <a:avLst/>
            </a:prstGeom>
            <a:solidFill>
              <a:srgbClr val="003399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fi-FI" sz="1000" b="1" u="sng" kern="0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  <a:hlinkClick r:id="rId6" tooltip="Avaa tuotteen tiedot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SFS-EN IEC 62443-2-4:</a:t>
              </a:r>
              <a:br>
                <a:rPr lang="fi-FI" sz="1000" b="1" u="sng" kern="0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  <a:hlinkClick r:id="rId6" tooltip="Avaa tuotteen tiedot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</a:br>
              <a:r>
                <a:rPr lang="fi-FI" sz="1000" b="1" u="sng" kern="0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  <a:hlinkClick r:id="rId6" tooltip="Avaa tuotteen tiedot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2019/A1:2019:en</a:t>
              </a:r>
              <a:endParaRPr lang="en-US" sz="1000" kern="1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62E08108-2A93-D54B-729F-375870017190}"/>
                </a:ext>
              </a:extLst>
            </p:cNvPr>
            <p:cNvSpPr/>
            <p:nvPr/>
          </p:nvSpPr>
          <p:spPr>
            <a:xfrm>
              <a:off x="287168" y="3353156"/>
              <a:ext cx="2643462" cy="1181700"/>
            </a:xfrm>
            <a:prstGeom prst="rect">
              <a:avLst/>
            </a:prstGeom>
            <a:solidFill>
              <a:srgbClr val="EFFFFF"/>
            </a:solidFill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t"/>
            <a:lstStyle/>
            <a:p>
              <a:pPr algn="ctr"/>
              <a:r>
                <a:rPr lang="en-US" sz="1050" b="1" dirty="0">
                  <a:solidFill>
                    <a:schemeClr val="tx1"/>
                  </a:solidFill>
                </a:rPr>
                <a:t>JÄRJESTELMÄ</a:t>
              </a:r>
            </a:p>
            <a:p>
              <a:pPr algn="ctr"/>
              <a:endParaRPr lang="en-US" sz="1050" dirty="0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C2086C25-B521-0E1D-B4B2-C95CEFA21C31}"/>
                </a:ext>
              </a:extLst>
            </p:cNvPr>
            <p:cNvSpPr/>
            <p:nvPr/>
          </p:nvSpPr>
          <p:spPr>
            <a:xfrm>
              <a:off x="374235" y="3609633"/>
              <a:ext cx="2483315" cy="252000"/>
            </a:xfrm>
            <a:prstGeom prst="rect">
              <a:avLst/>
            </a:prstGeom>
            <a:solidFill>
              <a:srgbClr val="D2FFCE"/>
            </a:solidFill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fontAlgn="t">
                <a:lnSpc>
                  <a:spcPts val="1350"/>
                </a:lnSpc>
                <a:spcAft>
                  <a:spcPts val="800"/>
                </a:spcAft>
              </a:pPr>
              <a:r>
                <a:rPr lang="fi-FI" sz="1050" b="1" u="sng" kern="0" dirty="0">
                  <a:solidFill>
                    <a:srgbClr val="2D1F88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  <a:hlinkClick r:id="rId7" tooltip="Avaa tuotteen tiedot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IEC/TR 62443-3-1:fi</a:t>
              </a:r>
              <a:endParaRPr lang="en-US" sz="1050" kern="100" dirty="0">
                <a:solidFill>
                  <a:srgbClr val="2D1F88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99B30247-6529-F2BD-9271-88A8C0DC30E3}"/>
                </a:ext>
              </a:extLst>
            </p:cNvPr>
            <p:cNvSpPr/>
            <p:nvPr/>
          </p:nvSpPr>
          <p:spPr>
            <a:xfrm>
              <a:off x="374235" y="3907533"/>
              <a:ext cx="2483315" cy="252000"/>
            </a:xfrm>
            <a:prstGeom prst="rect">
              <a:avLst/>
            </a:prstGeom>
            <a:solidFill>
              <a:srgbClr val="003399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fi-FI" sz="1000" b="1" u="sng" kern="0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  <a:hlinkClick r:id="rId8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SFS-EN IEC 62443-3-2:2020:en</a:t>
              </a:r>
              <a:endParaRPr lang="fi-FI" sz="1000" b="1" u="sng" kern="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39318F6C-EDB6-3875-351A-D48D6B71DEB2}"/>
                </a:ext>
              </a:extLst>
            </p:cNvPr>
            <p:cNvSpPr/>
            <p:nvPr/>
          </p:nvSpPr>
          <p:spPr>
            <a:xfrm>
              <a:off x="374235" y="4205434"/>
              <a:ext cx="2483315" cy="252000"/>
            </a:xfrm>
            <a:prstGeom prst="rect">
              <a:avLst/>
            </a:prstGeom>
            <a:solidFill>
              <a:srgbClr val="003399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fi-FI" sz="1000" b="1" u="sng" kern="0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  <a:hlinkClick r:id="rId9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SFS-EN IEC 62443-3-3:2019:en</a:t>
              </a:r>
              <a:endParaRPr lang="fi-FI" sz="1000" b="1" u="sng" kern="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3F8E21B7-5DAE-EBC7-D781-5317E5FA49A8}"/>
                </a:ext>
              </a:extLst>
            </p:cNvPr>
            <p:cNvSpPr/>
            <p:nvPr/>
          </p:nvSpPr>
          <p:spPr>
            <a:xfrm>
              <a:off x="287168" y="4584163"/>
              <a:ext cx="2643462" cy="835793"/>
            </a:xfrm>
            <a:prstGeom prst="rect">
              <a:avLst/>
            </a:prstGeom>
            <a:solidFill>
              <a:srgbClr val="EFFFFF"/>
            </a:solidFill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t"/>
            <a:lstStyle/>
            <a:p>
              <a:pPr algn="ctr"/>
              <a:r>
                <a:rPr lang="en-US" sz="1050" b="1" dirty="0">
                  <a:solidFill>
                    <a:schemeClr val="tx1"/>
                  </a:solidFill>
                </a:rPr>
                <a:t>KOMPONENTTI</a:t>
              </a:r>
            </a:p>
            <a:p>
              <a:pPr algn="ctr"/>
              <a:endParaRPr lang="en-US" sz="1050" dirty="0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BCABFD39-D09A-FA29-5474-4F7A404ED874}"/>
                </a:ext>
              </a:extLst>
            </p:cNvPr>
            <p:cNvSpPr/>
            <p:nvPr/>
          </p:nvSpPr>
          <p:spPr>
            <a:xfrm>
              <a:off x="374235" y="4812902"/>
              <a:ext cx="2483315" cy="252000"/>
            </a:xfrm>
            <a:prstGeom prst="rect">
              <a:avLst/>
            </a:prstGeom>
            <a:solidFill>
              <a:srgbClr val="003399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fi-FI" sz="1000" b="1" u="sng" kern="0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  <a:hlinkClick r:id="rId10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SFS-EN IEC 62443-4-1:2018:en</a:t>
              </a:r>
              <a:endParaRPr lang="fi-FI" sz="1000" b="1" u="sng" kern="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002A8B61-D90C-B751-421D-5E3DC689EA0F}"/>
                </a:ext>
              </a:extLst>
            </p:cNvPr>
            <p:cNvSpPr/>
            <p:nvPr/>
          </p:nvSpPr>
          <p:spPr>
            <a:xfrm>
              <a:off x="374235" y="5101594"/>
              <a:ext cx="2483315" cy="252000"/>
            </a:xfrm>
            <a:prstGeom prst="rect">
              <a:avLst/>
            </a:prstGeom>
            <a:solidFill>
              <a:srgbClr val="003399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fi-FI" sz="1000" b="1" u="sng" kern="0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  <a:hlinkClick r:id="rId11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SFS-EN IEC 62443-4-2:2019:en</a:t>
              </a:r>
              <a:endParaRPr lang="fi-FI" sz="1000" b="1" u="sng" kern="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7E438232-D985-3181-D123-DA94505B2320}"/>
                </a:ext>
              </a:extLst>
            </p:cNvPr>
            <p:cNvSpPr/>
            <p:nvPr/>
          </p:nvSpPr>
          <p:spPr>
            <a:xfrm>
              <a:off x="3114318" y="1110460"/>
              <a:ext cx="2643462" cy="828000"/>
            </a:xfrm>
            <a:prstGeom prst="rect">
              <a:avLst/>
            </a:prstGeom>
            <a:solidFill>
              <a:srgbClr val="EFFFFF"/>
            </a:solidFill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t"/>
            <a:lstStyle/>
            <a:p>
              <a:pPr algn="ctr"/>
              <a:r>
                <a:rPr lang="en-US" sz="1050" b="1" dirty="0">
                  <a:solidFill>
                    <a:schemeClr val="tx1"/>
                  </a:solidFill>
                </a:rPr>
                <a:t>YDINVOIMALAT</a:t>
              </a:r>
            </a:p>
            <a:p>
              <a:pPr algn="ctr"/>
              <a:endParaRPr lang="en-US" sz="1050" b="1" dirty="0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0C235777-26B6-A31A-E3EE-7926D33C627B}"/>
                </a:ext>
              </a:extLst>
            </p:cNvPr>
            <p:cNvSpPr/>
            <p:nvPr/>
          </p:nvSpPr>
          <p:spPr>
            <a:xfrm>
              <a:off x="3203917" y="1398747"/>
              <a:ext cx="2483315" cy="252000"/>
            </a:xfrm>
            <a:prstGeom prst="rect">
              <a:avLst/>
            </a:prstGeom>
            <a:solidFill>
              <a:srgbClr val="003399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fontAlgn="t">
                <a:lnSpc>
                  <a:spcPts val="1350"/>
                </a:lnSpc>
                <a:spcAft>
                  <a:spcPts val="800"/>
                </a:spcAft>
              </a:pPr>
              <a:r>
                <a:rPr lang="en-US" sz="1000" b="1" i="0" u="none" strike="noStrike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hlinkClick r:id="rId12" tooltip="Avaa tuotteen tiedot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SFS-EN IEC 62645:2020:en</a:t>
              </a:r>
              <a:endParaRPr lang="en-US" sz="1000" kern="1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7E63AE0E-290F-A592-E724-FACEA8154F19}"/>
                </a:ext>
              </a:extLst>
            </p:cNvPr>
            <p:cNvSpPr/>
            <p:nvPr/>
          </p:nvSpPr>
          <p:spPr>
            <a:xfrm>
              <a:off x="3203917" y="1661542"/>
              <a:ext cx="2483315" cy="252000"/>
            </a:xfrm>
            <a:prstGeom prst="rect">
              <a:avLst/>
            </a:prstGeom>
            <a:solidFill>
              <a:srgbClr val="003399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fontAlgn="t">
                <a:lnSpc>
                  <a:spcPts val="1350"/>
                </a:lnSpc>
                <a:spcAft>
                  <a:spcPts val="800"/>
                </a:spcAft>
              </a:pPr>
              <a:r>
                <a:rPr lang="en-US" sz="1000" b="1" i="0" u="none" strike="noStrike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hlinkClick r:id="rId13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SFS-EN IEC 62859:2020:en</a:t>
              </a:r>
              <a:endParaRPr lang="en-US" sz="1000" b="1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E4D1A77C-B287-CD2C-F6F1-512AAA547154}"/>
                </a:ext>
              </a:extLst>
            </p:cNvPr>
            <p:cNvSpPr/>
            <p:nvPr/>
          </p:nvSpPr>
          <p:spPr>
            <a:xfrm>
              <a:off x="3114318" y="1987620"/>
              <a:ext cx="2643462" cy="578439"/>
            </a:xfrm>
            <a:prstGeom prst="rect">
              <a:avLst/>
            </a:prstGeom>
            <a:solidFill>
              <a:srgbClr val="EFFFFF"/>
            </a:solidFill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t"/>
            <a:lstStyle/>
            <a:p>
              <a:pPr algn="ctr"/>
              <a:r>
                <a:rPr lang="en-US" sz="1050" b="1" dirty="0">
                  <a:solidFill>
                    <a:schemeClr val="tx1"/>
                  </a:solidFill>
                </a:rPr>
                <a:t>SÄHKÖVERKKO</a:t>
              </a:r>
            </a:p>
            <a:p>
              <a:pPr algn="ctr"/>
              <a:endParaRPr lang="en-US" sz="1050" dirty="0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96E9C72B-606E-D1E5-2974-38DC64A647C3}"/>
                </a:ext>
              </a:extLst>
            </p:cNvPr>
            <p:cNvSpPr/>
            <p:nvPr/>
          </p:nvSpPr>
          <p:spPr>
            <a:xfrm>
              <a:off x="3203917" y="2217061"/>
              <a:ext cx="2483315" cy="252000"/>
            </a:xfrm>
            <a:prstGeom prst="rect">
              <a:avLst/>
            </a:prstGeom>
            <a:solidFill>
              <a:srgbClr val="D2FFCE"/>
            </a:solidFill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fontAlgn="t">
                <a:lnSpc>
                  <a:spcPts val="1350"/>
                </a:lnSpc>
                <a:spcAft>
                  <a:spcPts val="800"/>
                </a:spcAft>
              </a:pPr>
              <a:r>
                <a:rPr lang="en-US" sz="1050" b="1" u="sng" kern="0" dirty="0">
                  <a:solidFill>
                    <a:srgbClr val="2D1F88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IEC 62351 -</a:t>
              </a:r>
              <a:r>
                <a:rPr lang="en-US" sz="1050" b="1" u="sng" kern="0" dirty="0" err="1">
                  <a:solidFill>
                    <a:srgbClr val="2D1F88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sarja</a:t>
              </a:r>
              <a:endParaRPr lang="en-US" sz="1050" b="1" u="sng" kern="0" dirty="0">
                <a:solidFill>
                  <a:srgbClr val="2D1F8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5A40AC8E-C79A-26B8-C5C8-60FE42172684}"/>
                </a:ext>
              </a:extLst>
            </p:cNvPr>
            <p:cNvSpPr/>
            <p:nvPr/>
          </p:nvSpPr>
          <p:spPr>
            <a:xfrm>
              <a:off x="3114318" y="2615219"/>
              <a:ext cx="2643462" cy="578439"/>
            </a:xfrm>
            <a:prstGeom prst="rect">
              <a:avLst/>
            </a:prstGeom>
            <a:solidFill>
              <a:srgbClr val="EFFFFF"/>
            </a:solidFill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t"/>
            <a:lstStyle/>
            <a:p>
              <a:pPr algn="ctr"/>
              <a:r>
                <a:rPr lang="en-US" sz="1050" b="1" dirty="0">
                  <a:solidFill>
                    <a:schemeClr val="tx1"/>
                  </a:solidFill>
                </a:rPr>
                <a:t>TERVEYDENHUOLTO</a:t>
              </a:r>
            </a:p>
            <a:p>
              <a:pPr algn="ctr"/>
              <a:endParaRPr lang="en-US" sz="1050" dirty="0"/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FA4C3512-7835-49F1-7802-A1A753F2FAD3}"/>
                </a:ext>
              </a:extLst>
            </p:cNvPr>
            <p:cNvSpPr/>
            <p:nvPr/>
          </p:nvSpPr>
          <p:spPr>
            <a:xfrm>
              <a:off x="3203917" y="2869645"/>
              <a:ext cx="2483315" cy="252000"/>
            </a:xfrm>
            <a:prstGeom prst="rect">
              <a:avLst/>
            </a:prstGeom>
            <a:solidFill>
              <a:srgbClr val="D2FFCE"/>
            </a:solidFill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fontAlgn="t">
                <a:lnSpc>
                  <a:spcPts val="1350"/>
                </a:lnSpc>
                <a:spcAft>
                  <a:spcPts val="800"/>
                </a:spcAft>
              </a:pPr>
              <a:r>
                <a:rPr lang="en-US" sz="1050" b="1" u="sng" kern="0" dirty="0">
                  <a:solidFill>
                    <a:srgbClr val="2D1F88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  <a:hlinkClick r:id="rId14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ISO/IEC 80001 -</a:t>
              </a:r>
              <a:r>
                <a:rPr lang="en-US" sz="1050" b="1" u="sng" kern="0" dirty="0" err="1">
                  <a:solidFill>
                    <a:srgbClr val="2D1F88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  <a:hlinkClick r:id="rId14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sarja</a:t>
              </a:r>
              <a:endParaRPr lang="en-US" sz="1050" b="1" u="sng" kern="0" dirty="0">
                <a:solidFill>
                  <a:srgbClr val="2D1F8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478E29FC-C0B7-EB13-C1C7-C130037CDA59}"/>
                </a:ext>
              </a:extLst>
            </p:cNvPr>
            <p:cNvSpPr/>
            <p:nvPr/>
          </p:nvSpPr>
          <p:spPr>
            <a:xfrm>
              <a:off x="3114318" y="3242817"/>
              <a:ext cx="2643462" cy="528081"/>
            </a:xfrm>
            <a:prstGeom prst="rect">
              <a:avLst/>
            </a:prstGeom>
            <a:solidFill>
              <a:srgbClr val="EFFFFF"/>
            </a:solidFill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t"/>
            <a:lstStyle/>
            <a:p>
              <a:pPr algn="ctr"/>
              <a:r>
                <a:rPr lang="en-US" sz="1050" b="1" dirty="0">
                  <a:solidFill>
                    <a:schemeClr val="tx1"/>
                  </a:solidFill>
                </a:rPr>
                <a:t>MERENKULKU</a:t>
              </a:r>
            </a:p>
            <a:p>
              <a:pPr algn="ctr"/>
              <a:endParaRPr lang="en-US" sz="1050" dirty="0"/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D91FD2CE-C0BC-1DAC-1343-D18C37341E36}"/>
                </a:ext>
              </a:extLst>
            </p:cNvPr>
            <p:cNvSpPr/>
            <p:nvPr/>
          </p:nvSpPr>
          <p:spPr>
            <a:xfrm>
              <a:off x="3203917" y="3483633"/>
              <a:ext cx="2483315" cy="252000"/>
            </a:xfrm>
            <a:prstGeom prst="rect">
              <a:avLst/>
            </a:prstGeom>
            <a:solidFill>
              <a:srgbClr val="003399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fontAlgn="t">
                <a:lnSpc>
                  <a:spcPts val="1350"/>
                </a:lnSpc>
                <a:spcAft>
                  <a:spcPts val="800"/>
                </a:spcAft>
              </a:pPr>
              <a:r>
                <a:rPr lang="en-US" sz="1000" b="1" i="0" u="none" strike="noStrike" dirty="0"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SFS-EN IEC 63154:2021:en</a:t>
              </a: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4E27ACC5-9442-76CC-8651-BB61DA333CDB}"/>
                </a:ext>
              </a:extLst>
            </p:cNvPr>
            <p:cNvSpPr/>
            <p:nvPr/>
          </p:nvSpPr>
          <p:spPr>
            <a:xfrm>
              <a:off x="5939719" y="1235239"/>
              <a:ext cx="2643462" cy="578439"/>
            </a:xfrm>
            <a:prstGeom prst="rect">
              <a:avLst/>
            </a:prstGeom>
            <a:solidFill>
              <a:srgbClr val="EFFFFF"/>
            </a:solidFill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t"/>
            <a:lstStyle/>
            <a:p>
              <a:pPr algn="ctr"/>
              <a:r>
                <a:rPr lang="en-US" sz="1050" b="1" dirty="0">
                  <a:solidFill>
                    <a:schemeClr val="tx1"/>
                  </a:solidFill>
                </a:rPr>
                <a:t>JÄRJESTELMÄSUUNNITTELU</a:t>
              </a:r>
            </a:p>
            <a:p>
              <a:pPr algn="ctr"/>
              <a:endParaRPr lang="en-US" sz="1050" dirty="0"/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3093E554-AD0D-E7B5-E8D0-02D718D5AF86}"/>
                </a:ext>
              </a:extLst>
            </p:cNvPr>
            <p:cNvSpPr/>
            <p:nvPr/>
          </p:nvSpPr>
          <p:spPr>
            <a:xfrm>
              <a:off x="6023077" y="1503789"/>
              <a:ext cx="2483315" cy="252000"/>
            </a:xfrm>
            <a:prstGeom prst="rect">
              <a:avLst/>
            </a:prstGeom>
            <a:solidFill>
              <a:srgbClr val="D2FFCE"/>
            </a:solidFill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fontAlgn="t">
                <a:lnSpc>
                  <a:spcPts val="1350"/>
                </a:lnSpc>
                <a:spcAft>
                  <a:spcPts val="800"/>
                </a:spcAft>
              </a:pPr>
              <a:r>
                <a:rPr lang="en-US" sz="1050" b="1" u="sng" kern="0" dirty="0">
                  <a:solidFill>
                    <a:srgbClr val="2D1F88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  <a:hlinkClick r:id="rId15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ISO/IEC 30147:2021</a:t>
              </a:r>
              <a:endParaRPr lang="en-US" sz="1050" b="1" u="sng" kern="0" dirty="0">
                <a:solidFill>
                  <a:srgbClr val="2D1F8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6434820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rganization Slid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Asiakirja" ma:contentTypeID="0x01010048C29A0018F55C478AFFC90578481AE5" ma:contentTypeVersion="9" ma:contentTypeDescription="Luo uusi asiakirja." ma:contentTypeScope="" ma:versionID="85972b3ef3a88c33fe930c89f3f4b0c1">
  <xsd:schema xmlns:xsd="http://www.w3.org/2001/XMLSchema" xmlns:xs="http://www.w3.org/2001/XMLSchema" xmlns:p="http://schemas.microsoft.com/office/2006/metadata/properties" xmlns:ns2="708dd053-72ba-4ed2-8138-e05c85ff1547" targetNamespace="http://schemas.microsoft.com/office/2006/metadata/properties" ma:root="true" ma:fieldsID="7cb09f79cad5c56f25cdb7874198cd82" ns2:_="">
    <xsd:import namespace="708dd053-72ba-4ed2-8138-e05c85ff154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ObjectDetectorVersions" minOccurs="0"/>
                <xsd:element ref="ns2:MediaLengthInSeconds" minOccurs="0"/>
                <xsd:element ref="ns2:MediaServiceDateTaken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08dd053-72ba-4ed2-8138-e05c85ff154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bjectDetectorVersions" ma:index="1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LengthInSeconds" ma:index="13" nillable="true" ma:displayName="MediaLengthInSeconds" ma:hidden="true" ma:internalName="MediaLengthInSeconds" ma:readOnly="true">
      <xsd:simpleType>
        <xsd:restriction base="dms:Unknown"/>
      </xsd:simpleType>
    </xsd:element>
    <xsd:element name="MediaServiceDateTaken" ma:index="14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Sisältölaji"/>
        <xsd:element ref="dc:title" minOccurs="0" maxOccurs="1" ma:index="4" ma:displayName="Otsikk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F5030DA2-0CF4-4682-AEA7-58D92AB5681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C5FA14E-C726-4AB3-926B-85AE05AD6885}">
  <ds:schemaRefs>
    <ds:schemaRef ds:uri="http://purl.org/dc/dcmitype/"/>
    <ds:schemaRef ds:uri="708dd053-72ba-4ed2-8138-e05c85ff1547"/>
    <ds:schemaRef ds:uri="http://schemas.microsoft.com/office/2006/metadata/properties"/>
    <ds:schemaRef ds:uri="http://schemas.microsoft.com/office/2006/documentManagement/types"/>
    <ds:schemaRef ds:uri="http://schemas.microsoft.com/office/infopath/2007/PartnerControls"/>
    <ds:schemaRef ds:uri="http://www.w3.org/XML/1998/namespace"/>
    <ds:schemaRef ds:uri="http://schemas.openxmlformats.org/package/2006/metadata/core-properties"/>
    <ds:schemaRef ds:uri="http://purl.org/dc/terms/"/>
    <ds:schemaRef ds:uri="http://purl.org/dc/elements/1.1/"/>
  </ds:schemaRefs>
</ds:datastoreItem>
</file>

<file path=customXml/itemProps3.xml><?xml version="1.0" encoding="utf-8"?>
<ds:datastoreItem xmlns:ds="http://schemas.openxmlformats.org/officeDocument/2006/customXml" ds:itemID="{C4937D79-463C-49C3-8BAD-5ADB4A00D3F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08dd053-72ba-4ed2-8138-e05c85ff154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3062</TotalTime>
  <Words>1311</Words>
  <Application>Microsoft Office PowerPoint</Application>
  <PresentationFormat>Widescreen</PresentationFormat>
  <Paragraphs>207</Paragraphs>
  <Slides>17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28" baseType="lpstr">
      <vt:lpstr>Helvetica Neue</vt:lpstr>
      <vt:lpstr>arial</vt:lpstr>
      <vt:lpstr>arial</vt:lpstr>
      <vt:lpstr>Arial Black</vt:lpstr>
      <vt:lpstr>Calibri</vt:lpstr>
      <vt:lpstr>Calibri Light</vt:lpstr>
      <vt:lpstr>Roboto</vt:lpstr>
      <vt:lpstr>Roboto Condensed</vt:lpstr>
      <vt:lpstr>Symbol</vt:lpstr>
      <vt:lpstr>office theme</vt:lpstr>
      <vt:lpstr>Organization Slides</vt:lpstr>
      <vt:lpstr>Kyberturvallisuuden standardikartta, toiminnallinen turvallisuus ja tekoäly</vt:lpstr>
      <vt:lpstr>Operatiivinen tekniikka vs. tietotekniikka</vt:lpstr>
      <vt:lpstr>Operatiivinen tekniikka vs. tietotekniikka</vt:lpstr>
      <vt:lpstr>Eri prioriteetit OT vs. IT</vt:lpstr>
      <vt:lpstr>Teollisuuden kyberturvallisuus: IEC 62443</vt:lpstr>
      <vt:lpstr>Suunniteltu IEC 62443 –sarja (punaiset valmisteltavina)</vt:lpstr>
      <vt:lpstr>Toimialakohtaiset kyberturvallisuusstandardit</vt:lpstr>
      <vt:lpstr>IoT – uskottavuus- tai luotettavuusstandardit</vt:lpstr>
      <vt:lpstr>Kyberturvallisuuden standardikartta</vt:lpstr>
      <vt:lpstr>Toiminnallinen turvallisuus</vt:lpstr>
      <vt:lpstr>IEC 61508 -sarja</vt:lpstr>
      <vt:lpstr>IEC 61508 –sarja (jatkoa)</vt:lpstr>
      <vt:lpstr>IEC 61508 ED 3 - Suunniteltu aikataulu</vt:lpstr>
      <vt:lpstr>IEC 61511 –sarja</vt:lpstr>
      <vt:lpstr>Koneiden toiminnallinen turvallisuus</vt:lpstr>
      <vt:lpstr>Tekoäly ja toiminnallinen turvallisuus</vt:lpstr>
      <vt:lpstr>Standardeihin voi vaikuttaa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Henna Saarnikoski</dc:creator>
  <cp:lastModifiedBy>Jukka Alve</cp:lastModifiedBy>
  <cp:revision>5</cp:revision>
  <dcterms:created xsi:type="dcterms:W3CDTF">2023-09-06T08:13:23Z</dcterms:created>
  <dcterms:modified xsi:type="dcterms:W3CDTF">2024-02-05T09:58:31Z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0x01010048C29A0018F55C478AFFC90578481AE5</vt:lpwstr>
  </property>
</Properties>
</file>