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648" r:id="rId2"/>
    <p:sldMasterId id="2147483764" r:id="rId3"/>
    <p:sldMasterId id="2147483754" r:id="rId4"/>
    <p:sldMasterId id="2147483805" r:id="rId5"/>
  </p:sldMasterIdLst>
  <p:notesMasterIdLst>
    <p:notesMasterId r:id="rId21"/>
  </p:notesMasterIdLst>
  <p:handoutMasterIdLst>
    <p:handoutMasterId r:id="rId22"/>
  </p:handoutMasterIdLst>
  <p:sldIdLst>
    <p:sldId id="393" r:id="rId6"/>
    <p:sldId id="5250" r:id="rId7"/>
    <p:sldId id="5266" r:id="rId8"/>
    <p:sldId id="5259" r:id="rId9"/>
    <p:sldId id="5270" r:id="rId10"/>
    <p:sldId id="5269" r:id="rId11"/>
    <p:sldId id="5260" r:id="rId12"/>
    <p:sldId id="5268" r:id="rId13"/>
    <p:sldId id="5275" r:id="rId14"/>
    <p:sldId id="5273" r:id="rId15"/>
    <p:sldId id="5267" r:id="rId16"/>
    <p:sldId id="5272" r:id="rId17"/>
    <p:sldId id="5261" r:id="rId18"/>
    <p:sldId id="414" r:id="rId19"/>
    <p:sldId id="5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BF54454-9765-47C1-80F3-6C206F0C3CFF}">
          <p14:sldIdLst>
            <p14:sldId id="393"/>
            <p14:sldId id="5250"/>
            <p14:sldId id="5266"/>
            <p14:sldId id="5259"/>
            <p14:sldId id="5270"/>
            <p14:sldId id="5269"/>
            <p14:sldId id="5260"/>
            <p14:sldId id="5268"/>
            <p14:sldId id="5275"/>
            <p14:sldId id="5273"/>
            <p14:sldId id="5267"/>
            <p14:sldId id="5272"/>
            <p14:sldId id="5261"/>
            <p14:sldId id="414"/>
            <p14:sldId id="527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CCFF"/>
    <a:srgbClr val="FFCCCC"/>
    <a:srgbClr val="FFCCFF"/>
    <a:srgbClr val="33CC33"/>
    <a:srgbClr val="99CCFF"/>
    <a:srgbClr val="CCFFCC"/>
    <a:srgbClr val="FFFFCC"/>
    <a:srgbClr val="00309E"/>
    <a:srgbClr val="244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F26A3-E765-40A3-9A68-4FD6A4E7E499}" v="370" dt="2024-02-02T08:46:07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7"/>
  </p:normalViewPr>
  <p:slideViewPr>
    <p:cSldViewPr snapToGrid="0">
      <p:cViewPr varScale="1">
        <p:scale>
          <a:sx n="106" d="100"/>
          <a:sy n="106" d="100"/>
        </p:scale>
        <p:origin x="792" y="150"/>
      </p:cViewPr>
      <p:guideLst>
        <p:guide pos="3840"/>
        <p:guide orient="horz" pos="2160"/>
        <p:guide pos="7333"/>
        <p:guide pos="347"/>
        <p:guide orient="horz" pos="3974"/>
        <p:guide orient="horz" pos="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a Vesa" userId="54a4e666-8178-4046-afe0-165320db1b3d" providerId="ADAL" clId="{468F26A3-E765-40A3-9A68-4FD6A4E7E499}"/>
    <pc:docChg chg="undo custSel addSld delSld modSld sldOrd modSection modShowInfo">
      <pc:chgData name="Juha Vesa" userId="54a4e666-8178-4046-afe0-165320db1b3d" providerId="ADAL" clId="{468F26A3-E765-40A3-9A68-4FD6A4E7E499}" dt="2024-02-02T08:55:29.389" v="14382" actId="1037"/>
      <pc:docMkLst>
        <pc:docMk/>
      </pc:docMkLst>
      <pc:sldChg chg="del">
        <pc:chgData name="Juha Vesa" userId="54a4e666-8178-4046-afe0-165320db1b3d" providerId="ADAL" clId="{468F26A3-E765-40A3-9A68-4FD6A4E7E499}" dt="2024-01-26T09:44:22.457" v="10893" actId="47"/>
        <pc:sldMkLst>
          <pc:docMk/>
          <pc:sldMk cId="3877474183" sldId="265"/>
        </pc:sldMkLst>
      </pc:sldChg>
      <pc:sldChg chg="del">
        <pc:chgData name="Juha Vesa" userId="54a4e666-8178-4046-afe0-165320db1b3d" providerId="ADAL" clId="{468F26A3-E765-40A3-9A68-4FD6A4E7E499}" dt="2024-01-26T09:44:20.003" v="10892" actId="47"/>
        <pc:sldMkLst>
          <pc:docMk/>
          <pc:sldMk cId="4035740577" sldId="399"/>
        </pc:sldMkLst>
      </pc:sldChg>
      <pc:sldChg chg="del">
        <pc:chgData name="Juha Vesa" userId="54a4e666-8178-4046-afe0-165320db1b3d" providerId="ADAL" clId="{468F26A3-E765-40A3-9A68-4FD6A4E7E499}" dt="2024-01-26T09:44:23.203" v="10894" actId="47"/>
        <pc:sldMkLst>
          <pc:docMk/>
          <pc:sldMk cId="2433466836" sldId="402"/>
        </pc:sldMkLst>
      </pc:sldChg>
      <pc:sldChg chg="del">
        <pc:chgData name="Juha Vesa" userId="54a4e666-8178-4046-afe0-165320db1b3d" providerId="ADAL" clId="{468F26A3-E765-40A3-9A68-4FD6A4E7E499}" dt="2024-01-26T09:44:24.656" v="10896" actId="47"/>
        <pc:sldMkLst>
          <pc:docMk/>
          <pc:sldMk cId="656760401" sldId="403"/>
        </pc:sldMkLst>
      </pc:sldChg>
      <pc:sldChg chg="del">
        <pc:chgData name="Juha Vesa" userId="54a4e666-8178-4046-afe0-165320db1b3d" providerId="ADAL" clId="{468F26A3-E765-40A3-9A68-4FD6A4E7E499}" dt="2024-01-26T09:44:25.309" v="10897" actId="47"/>
        <pc:sldMkLst>
          <pc:docMk/>
          <pc:sldMk cId="2502494139" sldId="404"/>
        </pc:sldMkLst>
      </pc:sldChg>
      <pc:sldChg chg="add del">
        <pc:chgData name="Juha Vesa" userId="54a4e666-8178-4046-afe0-165320db1b3d" providerId="ADAL" clId="{468F26A3-E765-40A3-9A68-4FD6A4E7E499}" dt="2024-01-19T10:49:12.475" v="421" actId="47"/>
        <pc:sldMkLst>
          <pc:docMk/>
          <pc:sldMk cId="3087368048" sldId="406"/>
        </pc:sldMkLst>
      </pc:sldChg>
      <pc:sldChg chg="del">
        <pc:chgData name="Juha Vesa" userId="54a4e666-8178-4046-afe0-165320db1b3d" providerId="ADAL" clId="{468F26A3-E765-40A3-9A68-4FD6A4E7E499}" dt="2024-01-26T09:44:28.972" v="10902" actId="47"/>
        <pc:sldMkLst>
          <pc:docMk/>
          <pc:sldMk cId="3880756391" sldId="408"/>
        </pc:sldMkLst>
      </pc:sldChg>
      <pc:sldChg chg="addSp modSp add del mod ord">
        <pc:chgData name="Juha Vesa" userId="54a4e666-8178-4046-afe0-165320db1b3d" providerId="ADAL" clId="{468F26A3-E765-40A3-9A68-4FD6A4E7E499}" dt="2024-01-26T10:13:19.389" v="11247" actId="207"/>
        <pc:sldMkLst>
          <pc:docMk/>
          <pc:sldMk cId="3295300572" sldId="414"/>
        </pc:sldMkLst>
        <pc:spChg chg="add mod">
          <ac:chgData name="Juha Vesa" userId="54a4e666-8178-4046-afe0-165320db1b3d" providerId="ADAL" clId="{468F26A3-E765-40A3-9A68-4FD6A4E7E499}" dt="2024-01-26T10:13:19.389" v="11247" actId="207"/>
          <ac:spMkLst>
            <pc:docMk/>
            <pc:sldMk cId="3295300572" sldId="414"/>
            <ac:spMk id="3" creationId="{05FDF882-4067-48F7-1F85-1990FC49253A}"/>
          </ac:spMkLst>
        </pc:spChg>
        <pc:spChg chg="mod">
          <ac:chgData name="Juha Vesa" userId="54a4e666-8178-4046-afe0-165320db1b3d" providerId="ADAL" clId="{468F26A3-E765-40A3-9A68-4FD6A4E7E499}" dt="2024-01-26T09:49:33.091" v="11052" actId="403"/>
          <ac:spMkLst>
            <pc:docMk/>
            <pc:sldMk cId="3295300572" sldId="414"/>
            <ac:spMk id="9" creationId="{A3C977C2-89D9-42F8-93C3-05C3B9537A70}"/>
          </ac:spMkLst>
        </pc:spChg>
        <pc:spChg chg="mod">
          <ac:chgData name="Juha Vesa" userId="54a4e666-8178-4046-afe0-165320db1b3d" providerId="ADAL" clId="{468F26A3-E765-40A3-9A68-4FD6A4E7E499}" dt="2024-01-26T09:47:55.538" v="10943"/>
          <ac:spMkLst>
            <pc:docMk/>
            <pc:sldMk cId="3295300572" sldId="414"/>
            <ac:spMk id="16" creationId="{3CEF3F22-DAC1-4E65-80F9-7FE1612C68E7}"/>
          </ac:spMkLst>
        </pc:spChg>
      </pc:sldChg>
      <pc:sldChg chg="del">
        <pc:chgData name="Juha Vesa" userId="54a4e666-8178-4046-afe0-165320db1b3d" providerId="ADAL" clId="{468F26A3-E765-40A3-9A68-4FD6A4E7E499}" dt="2024-01-26T09:44:23.775" v="10895" actId="47"/>
        <pc:sldMkLst>
          <pc:docMk/>
          <pc:sldMk cId="700099593" sldId="438"/>
        </pc:sldMkLst>
      </pc:sldChg>
      <pc:sldChg chg="del">
        <pc:chgData name="Juha Vesa" userId="54a4e666-8178-4046-afe0-165320db1b3d" providerId="ADAL" clId="{468F26A3-E765-40A3-9A68-4FD6A4E7E499}" dt="2024-01-26T09:44:25.994" v="10898" actId="47"/>
        <pc:sldMkLst>
          <pc:docMk/>
          <pc:sldMk cId="1582416487" sldId="446"/>
        </pc:sldMkLst>
      </pc:sldChg>
      <pc:sldChg chg="del">
        <pc:chgData name="Juha Vesa" userId="54a4e666-8178-4046-afe0-165320db1b3d" providerId="ADAL" clId="{468F26A3-E765-40A3-9A68-4FD6A4E7E499}" dt="2024-01-26T09:44:27.461" v="10900" actId="47"/>
        <pc:sldMkLst>
          <pc:docMk/>
          <pc:sldMk cId="878177473" sldId="448"/>
        </pc:sldMkLst>
      </pc:sldChg>
      <pc:sldChg chg="del">
        <pc:chgData name="Juha Vesa" userId="54a4e666-8178-4046-afe0-165320db1b3d" providerId="ADAL" clId="{468F26A3-E765-40A3-9A68-4FD6A4E7E499}" dt="2024-01-26T09:44:28.200" v="10901" actId="47"/>
        <pc:sldMkLst>
          <pc:docMk/>
          <pc:sldMk cId="3812549950" sldId="450"/>
        </pc:sldMkLst>
      </pc:sldChg>
      <pc:sldChg chg="add del">
        <pc:chgData name="Juha Vesa" userId="54a4e666-8178-4046-afe0-165320db1b3d" providerId="ADAL" clId="{468F26A3-E765-40A3-9A68-4FD6A4E7E499}" dt="2024-01-08T10:39:52.541" v="335" actId="47"/>
        <pc:sldMkLst>
          <pc:docMk/>
          <pc:sldMk cId="131805661" sldId="452"/>
        </pc:sldMkLst>
      </pc:sldChg>
      <pc:sldChg chg="add del">
        <pc:chgData name="Juha Vesa" userId="54a4e666-8178-4046-afe0-165320db1b3d" providerId="ADAL" clId="{468F26A3-E765-40A3-9A68-4FD6A4E7E499}" dt="2024-01-08T10:40:40.446" v="343" actId="47"/>
        <pc:sldMkLst>
          <pc:docMk/>
          <pc:sldMk cId="2152353614" sldId="458"/>
        </pc:sldMkLst>
      </pc:sldChg>
      <pc:sldChg chg="del">
        <pc:chgData name="Juha Vesa" userId="54a4e666-8178-4046-afe0-165320db1b3d" providerId="ADAL" clId="{468F26A3-E765-40A3-9A68-4FD6A4E7E499}" dt="2024-01-26T09:44:18.385" v="10891" actId="47"/>
        <pc:sldMkLst>
          <pc:docMk/>
          <pc:sldMk cId="4187746278" sldId="652"/>
        </pc:sldMkLst>
      </pc:sldChg>
      <pc:sldChg chg="del">
        <pc:chgData name="Juha Vesa" userId="54a4e666-8178-4046-afe0-165320db1b3d" providerId="ADAL" clId="{468F26A3-E765-40A3-9A68-4FD6A4E7E499}" dt="2024-01-26T09:44:26.752" v="10899" actId="47"/>
        <pc:sldMkLst>
          <pc:docMk/>
          <pc:sldMk cId="184916353" sldId="653"/>
        </pc:sldMkLst>
      </pc:sldChg>
      <pc:sldChg chg="addSp delSp modSp add mod modTransition modNotesTx">
        <pc:chgData name="Juha Vesa" userId="54a4e666-8178-4046-afe0-165320db1b3d" providerId="ADAL" clId="{468F26A3-E765-40A3-9A68-4FD6A4E7E499}" dt="2024-02-02T08:55:29.389" v="14382" actId="1037"/>
        <pc:sldMkLst>
          <pc:docMk/>
          <pc:sldMk cId="1431647397" sldId="5250"/>
        </pc:sldMkLst>
        <pc:spChg chg="mod">
          <ac:chgData name="Juha Vesa" userId="54a4e666-8178-4046-afe0-165320db1b3d" providerId="ADAL" clId="{468F26A3-E765-40A3-9A68-4FD6A4E7E499}" dt="2024-01-26T07:37:24.464" v="9022" actId="1076"/>
          <ac:spMkLst>
            <pc:docMk/>
            <pc:sldMk cId="1431647397" sldId="5250"/>
            <ac:spMk id="3" creationId="{ACA2AF3A-C20C-40BD-989D-6B2029E4FD8E}"/>
          </ac:spMkLst>
        </pc:spChg>
        <pc:spChg chg="mod">
          <ac:chgData name="Juha Vesa" userId="54a4e666-8178-4046-afe0-165320db1b3d" providerId="ADAL" clId="{468F26A3-E765-40A3-9A68-4FD6A4E7E499}" dt="2024-01-26T11:11:35.925" v="11417" actId="1036"/>
          <ac:spMkLst>
            <pc:docMk/>
            <pc:sldMk cId="1431647397" sldId="5250"/>
            <ac:spMk id="16" creationId="{E6692C30-7FD8-58A8-0088-6128BDA8E0BD}"/>
          </ac:spMkLst>
        </pc:spChg>
        <pc:spChg chg="mod">
          <ac:chgData name="Juha Vesa" userId="54a4e666-8178-4046-afe0-165320db1b3d" providerId="ADAL" clId="{468F26A3-E765-40A3-9A68-4FD6A4E7E499}" dt="2024-01-05T07:47:47.519" v="39" actId="6549"/>
          <ac:spMkLst>
            <pc:docMk/>
            <pc:sldMk cId="1431647397" sldId="5250"/>
            <ac:spMk id="17" creationId="{B6A02134-0738-4149-049F-FF69328A392C}"/>
          </ac:spMkLst>
        </pc:spChg>
        <pc:spChg chg="mod">
          <ac:chgData name="Juha Vesa" userId="54a4e666-8178-4046-afe0-165320db1b3d" providerId="ADAL" clId="{468F26A3-E765-40A3-9A68-4FD6A4E7E499}" dt="2024-01-26T11:10:49.486" v="11384" actId="2711"/>
          <ac:spMkLst>
            <pc:docMk/>
            <pc:sldMk cId="1431647397" sldId="5250"/>
            <ac:spMk id="18" creationId="{A590D3F9-63E1-2CFE-BD3E-BE0F6C5CAB72}"/>
          </ac:spMkLst>
        </pc:spChg>
        <pc:graphicFrameChg chg="mod">
          <ac:chgData name="Juha Vesa" userId="54a4e666-8178-4046-afe0-165320db1b3d" providerId="ADAL" clId="{468F26A3-E765-40A3-9A68-4FD6A4E7E499}" dt="2024-01-26T11:11:35.925" v="11417" actId="1036"/>
          <ac:graphicFrameMkLst>
            <pc:docMk/>
            <pc:sldMk cId="1431647397" sldId="5250"/>
            <ac:graphicFrameMk id="6" creationId="{EC50BF54-2116-3EC2-4BE2-6DCA79139053}"/>
          </ac:graphicFrameMkLst>
        </pc:graphicFrameChg>
        <pc:picChg chg="mod">
          <ac:chgData name="Juha Vesa" userId="54a4e666-8178-4046-afe0-165320db1b3d" providerId="ADAL" clId="{468F26A3-E765-40A3-9A68-4FD6A4E7E499}" dt="2024-01-26T11:11:35.925" v="11417" actId="1036"/>
          <ac:picMkLst>
            <pc:docMk/>
            <pc:sldMk cId="1431647397" sldId="5250"/>
            <ac:picMk id="4" creationId="{69BB5519-1C1A-7394-E433-21205051612D}"/>
          </ac:picMkLst>
        </pc:picChg>
        <pc:picChg chg="mod">
          <ac:chgData name="Juha Vesa" userId="54a4e666-8178-4046-afe0-165320db1b3d" providerId="ADAL" clId="{468F26A3-E765-40A3-9A68-4FD6A4E7E499}" dt="2024-01-26T11:11:35.925" v="11417" actId="1036"/>
          <ac:picMkLst>
            <pc:docMk/>
            <pc:sldMk cId="1431647397" sldId="5250"/>
            <ac:picMk id="8" creationId="{5511B976-D897-0C16-F54D-842C7A920DAF}"/>
          </ac:picMkLst>
        </pc:picChg>
        <pc:picChg chg="mod">
          <ac:chgData name="Juha Vesa" userId="54a4e666-8178-4046-afe0-165320db1b3d" providerId="ADAL" clId="{468F26A3-E765-40A3-9A68-4FD6A4E7E499}" dt="2024-01-26T11:11:35.925" v="11417" actId="1036"/>
          <ac:picMkLst>
            <pc:docMk/>
            <pc:sldMk cId="1431647397" sldId="5250"/>
            <ac:picMk id="9" creationId="{1734D1C0-ED05-D903-60A3-B2D51D298571}"/>
          </ac:picMkLst>
        </pc:picChg>
        <pc:picChg chg="mod">
          <ac:chgData name="Juha Vesa" userId="54a4e666-8178-4046-afe0-165320db1b3d" providerId="ADAL" clId="{468F26A3-E765-40A3-9A68-4FD6A4E7E499}" dt="2024-01-26T11:11:35.925" v="11417" actId="1036"/>
          <ac:picMkLst>
            <pc:docMk/>
            <pc:sldMk cId="1431647397" sldId="5250"/>
            <ac:picMk id="10" creationId="{70AE7ED7-2F8C-C474-8677-5B41D1A1ECB9}"/>
          </ac:picMkLst>
        </pc:picChg>
        <pc:picChg chg="mod">
          <ac:chgData name="Juha Vesa" userId="54a4e666-8178-4046-afe0-165320db1b3d" providerId="ADAL" clId="{468F26A3-E765-40A3-9A68-4FD6A4E7E499}" dt="2024-01-26T11:11:35.925" v="11417" actId="1036"/>
          <ac:picMkLst>
            <pc:docMk/>
            <pc:sldMk cId="1431647397" sldId="5250"/>
            <ac:picMk id="11" creationId="{CE90D0FD-EBFF-63CE-04C8-F9A25BC70C51}"/>
          </ac:picMkLst>
        </pc:picChg>
        <pc:picChg chg="del mod">
          <ac:chgData name="Juha Vesa" userId="54a4e666-8178-4046-afe0-165320db1b3d" providerId="ADAL" clId="{468F26A3-E765-40A3-9A68-4FD6A4E7E499}" dt="2024-02-02T08:54:49.354" v="14373" actId="478"/>
          <ac:picMkLst>
            <pc:docMk/>
            <pc:sldMk cId="1431647397" sldId="5250"/>
            <ac:picMk id="12" creationId="{60FE3D02-C783-5657-AB53-A1A03C09F6BE}"/>
          </ac:picMkLst>
        </pc:picChg>
        <pc:picChg chg="mod">
          <ac:chgData name="Juha Vesa" userId="54a4e666-8178-4046-afe0-165320db1b3d" providerId="ADAL" clId="{468F26A3-E765-40A3-9A68-4FD6A4E7E499}" dt="2024-01-26T11:11:35.925" v="11417" actId="1036"/>
          <ac:picMkLst>
            <pc:docMk/>
            <pc:sldMk cId="1431647397" sldId="5250"/>
            <ac:picMk id="13" creationId="{F9C91492-07C5-B7B1-186E-45AFF34E7B37}"/>
          </ac:picMkLst>
        </pc:picChg>
        <pc:picChg chg="mod">
          <ac:chgData name="Juha Vesa" userId="54a4e666-8178-4046-afe0-165320db1b3d" providerId="ADAL" clId="{468F26A3-E765-40A3-9A68-4FD6A4E7E499}" dt="2024-01-26T11:11:35.925" v="11417" actId="1036"/>
          <ac:picMkLst>
            <pc:docMk/>
            <pc:sldMk cId="1431647397" sldId="5250"/>
            <ac:picMk id="14" creationId="{324C8B9B-70D2-CADF-E91D-3E879D8FC13F}"/>
          </ac:picMkLst>
        </pc:picChg>
        <pc:picChg chg="mod">
          <ac:chgData name="Juha Vesa" userId="54a4e666-8178-4046-afe0-165320db1b3d" providerId="ADAL" clId="{468F26A3-E765-40A3-9A68-4FD6A4E7E499}" dt="2024-01-26T11:11:35.925" v="11417" actId="1036"/>
          <ac:picMkLst>
            <pc:docMk/>
            <pc:sldMk cId="1431647397" sldId="5250"/>
            <ac:picMk id="15" creationId="{9D59C66E-2018-3E91-2EE4-012F2C51E0A3}"/>
          </ac:picMkLst>
        </pc:picChg>
        <pc:picChg chg="add mod">
          <ac:chgData name="Juha Vesa" userId="54a4e666-8178-4046-afe0-165320db1b3d" providerId="ADAL" clId="{468F26A3-E765-40A3-9A68-4FD6A4E7E499}" dt="2024-02-02T08:55:29.389" v="14382" actId="1037"/>
          <ac:picMkLst>
            <pc:docMk/>
            <pc:sldMk cId="1431647397" sldId="5250"/>
            <ac:picMk id="22" creationId="{4806495A-BB90-803C-641A-BA0E89B2BE7A}"/>
          </ac:picMkLst>
        </pc:picChg>
        <pc:picChg chg="mod">
          <ac:chgData name="Juha Vesa" userId="54a4e666-8178-4046-afe0-165320db1b3d" providerId="ADAL" clId="{468F26A3-E765-40A3-9A68-4FD6A4E7E499}" dt="2024-01-26T11:11:11.898" v="11388" actId="1076"/>
          <ac:picMkLst>
            <pc:docMk/>
            <pc:sldMk cId="1431647397" sldId="5250"/>
            <ac:picMk id="1026" creationId="{901DE70A-34A1-C925-A9BB-6A35473F5B1C}"/>
          </ac:picMkLst>
        </pc:picChg>
      </pc:sldChg>
      <pc:sldChg chg="addSp delSp modSp add del mod">
        <pc:chgData name="Juha Vesa" userId="54a4e666-8178-4046-afe0-165320db1b3d" providerId="ADAL" clId="{468F26A3-E765-40A3-9A68-4FD6A4E7E499}" dt="2024-01-19T10:49:14.453" v="423" actId="47"/>
        <pc:sldMkLst>
          <pc:docMk/>
          <pc:sldMk cId="1661881404" sldId="5251"/>
        </pc:sldMkLst>
        <pc:spChg chg="del">
          <ac:chgData name="Juha Vesa" userId="54a4e666-8178-4046-afe0-165320db1b3d" providerId="ADAL" clId="{468F26A3-E765-40A3-9A68-4FD6A4E7E499}" dt="2024-01-08T10:16:11.195" v="47" actId="478"/>
          <ac:spMkLst>
            <pc:docMk/>
            <pc:sldMk cId="1661881404" sldId="5251"/>
            <ac:spMk id="2" creationId="{02708029-F996-4697-BA31-666257D0A0E7}"/>
          </ac:spMkLst>
        </pc:spChg>
        <pc:spChg chg="del">
          <ac:chgData name="Juha Vesa" userId="54a4e666-8178-4046-afe0-165320db1b3d" providerId="ADAL" clId="{468F26A3-E765-40A3-9A68-4FD6A4E7E499}" dt="2024-01-08T10:16:31.933" v="52" actId="478"/>
          <ac:spMkLst>
            <pc:docMk/>
            <pc:sldMk cId="1661881404" sldId="5251"/>
            <ac:spMk id="3" creationId="{ACA2AF3A-C20C-40BD-989D-6B2029E4FD8E}"/>
          </ac:spMkLst>
        </pc:spChg>
        <pc:spChg chg="mod">
          <ac:chgData name="Juha Vesa" userId="54a4e666-8178-4046-afe0-165320db1b3d" providerId="ADAL" clId="{468F26A3-E765-40A3-9A68-4FD6A4E7E499}" dt="2024-01-08T10:18:19.251" v="69" actId="1036"/>
          <ac:spMkLst>
            <pc:docMk/>
            <pc:sldMk cId="1661881404" sldId="5251"/>
            <ac:spMk id="7" creationId="{ACB403C1-9CB3-A63A-2303-8D7C54BD67F5}"/>
          </ac:spMkLst>
        </pc:spChg>
        <pc:spChg chg="mod">
          <ac:chgData name="Juha Vesa" userId="54a4e666-8178-4046-afe0-165320db1b3d" providerId="ADAL" clId="{468F26A3-E765-40A3-9A68-4FD6A4E7E499}" dt="2024-01-08T10:18:19.251" v="69" actId="1036"/>
          <ac:spMkLst>
            <pc:docMk/>
            <pc:sldMk cId="1661881404" sldId="5251"/>
            <ac:spMk id="17" creationId="{B6A02134-0738-4149-049F-FF69328A392C}"/>
          </ac:spMkLst>
        </pc:spChg>
        <pc:spChg chg="del">
          <ac:chgData name="Juha Vesa" userId="54a4e666-8178-4046-afe0-165320db1b3d" providerId="ADAL" clId="{468F26A3-E765-40A3-9A68-4FD6A4E7E499}" dt="2024-01-08T10:16:15.225" v="48" actId="478"/>
          <ac:spMkLst>
            <pc:docMk/>
            <pc:sldMk cId="1661881404" sldId="5251"/>
            <ac:spMk id="18" creationId="{A590D3F9-63E1-2CFE-BD3E-BE0F6C5CAB72}"/>
          </ac:spMkLst>
        </pc:spChg>
        <pc:spChg chg="add del mod">
          <ac:chgData name="Juha Vesa" userId="54a4e666-8178-4046-afe0-165320db1b3d" providerId="ADAL" clId="{468F26A3-E765-40A3-9A68-4FD6A4E7E499}" dt="2024-01-08T10:16:40.593" v="54" actId="478"/>
          <ac:spMkLst>
            <pc:docMk/>
            <pc:sldMk cId="1661881404" sldId="5251"/>
            <ac:spMk id="22" creationId="{69B1877B-A431-28A9-36CF-299C10ABD9C0}"/>
          </ac:spMkLst>
        </pc:spChg>
        <pc:spChg chg="add del mod">
          <ac:chgData name="Juha Vesa" userId="54a4e666-8178-4046-afe0-165320db1b3d" providerId="ADAL" clId="{468F26A3-E765-40A3-9A68-4FD6A4E7E499}" dt="2024-01-08T10:16:35.185" v="53" actId="478"/>
          <ac:spMkLst>
            <pc:docMk/>
            <pc:sldMk cId="1661881404" sldId="5251"/>
            <ac:spMk id="24" creationId="{E4340695-BC3A-0AEF-9A2D-94062261DB00}"/>
          </ac:spMkLst>
        </pc:spChg>
        <pc:spChg chg="add del">
          <ac:chgData name="Juha Vesa" userId="54a4e666-8178-4046-afe0-165320db1b3d" providerId="ADAL" clId="{468F26A3-E765-40A3-9A68-4FD6A4E7E499}" dt="2024-01-08T10:16:47.374" v="56" actId="478"/>
          <ac:spMkLst>
            <pc:docMk/>
            <pc:sldMk cId="1661881404" sldId="5251"/>
            <ac:spMk id="26" creationId="{1352427B-AEF7-4318-B553-4B1B30EFA3E3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27" creationId="{57FC43EA-BA34-AB7A-F56F-F8AAE94DEDD0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28" creationId="{36A3A70D-9E2D-10B9-A3AE-76527ED842E3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29" creationId="{083F8328-3738-6AE3-E869-B5FFA94D3271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30" creationId="{0AD75559-E4DB-4FC0-5857-1F06DFA87D23}"/>
          </ac:spMkLst>
        </pc:spChg>
        <pc:spChg chg="add mod">
          <ac:chgData name="Juha Vesa" userId="54a4e666-8178-4046-afe0-165320db1b3d" providerId="ADAL" clId="{468F26A3-E765-40A3-9A68-4FD6A4E7E499}" dt="2024-01-08T10:19:52.034" v="85" actId="692"/>
          <ac:spMkLst>
            <pc:docMk/>
            <pc:sldMk cId="1661881404" sldId="5251"/>
            <ac:spMk id="31" creationId="{FC1441D7-BE8C-ACFA-C0B4-E35DF30189E9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32" creationId="{7E184999-EA7F-6E9F-2BEA-403498C69C68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33" creationId="{62BFA918-2CAA-1B20-D2ED-FB68A978DD40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34" creationId="{84BB0DFA-5511-AB18-20E8-DE523C65EA1A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36" creationId="{9D2BEF84-DA09-B895-522A-914983CE55B6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37" creationId="{D810338A-DE56-8563-9215-33710D464591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39" creationId="{9F26C5A4-40BD-244B-5637-2B2274EA9D3C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40" creationId="{CA0D4475-8E3E-D2DB-E869-DCFCD585D263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41" creationId="{CAC8C7BC-8CA4-BB48-0F1A-659B9E726C41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42" creationId="{42686A73-ACCE-4BE8-6937-28CE25A42C16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43" creationId="{CE21A6DB-A644-BAA7-805B-17F2DAF99B45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45" creationId="{EEA71548-2BB0-9578-F3AF-4F3EAA434D6B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46" creationId="{C0D158B7-BC2C-5A6A-A3A8-18346B7BD600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47" creationId="{40706C70-4E1F-2F4E-79A0-0AAFD60DA610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48" creationId="{26AE55EC-7741-1369-B6F0-3771A2B29806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49" creationId="{BDFC6519-50A3-F36B-FF41-BB5D147918A0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51" creationId="{257EAA5F-77DF-2E50-C565-D85BAA23BCCD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53" creationId="{8C0EA0F7-609B-1433-50D4-D06BC8B4E6EE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54" creationId="{F9D1D0B5-EA36-B88E-9946-7D49471A4C37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55" creationId="{C59F08B6-EE96-5542-5983-2D5D65C02463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56" creationId="{A7838A72-51CC-5D47-B13B-2F94D558F365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57" creationId="{E5E2017D-B57D-1C68-26B1-BBC7CA90BA75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60" creationId="{71052763-EE5E-CE37-2921-97F569D0448A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61" creationId="{581F8DCA-D1A1-7ECC-2D02-B71DAFCA7CD5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62" creationId="{07CABEF4-BDD7-74A9-61C2-8E28F1DC1446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63" creationId="{08797B4E-44DC-8B2E-57BC-1D207F63532E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1024" creationId="{23D70A3D-2DD0-61E1-FA57-0B29FFCE2FED}"/>
          </ac:spMkLst>
        </pc:spChg>
        <pc:spChg chg="mod">
          <ac:chgData name="Juha Vesa" userId="54a4e666-8178-4046-afe0-165320db1b3d" providerId="ADAL" clId="{468F26A3-E765-40A3-9A68-4FD6A4E7E499}" dt="2024-01-08T10:16:56.052" v="57"/>
          <ac:spMkLst>
            <pc:docMk/>
            <pc:sldMk cId="1661881404" sldId="5251"/>
            <ac:spMk id="1025" creationId="{1A4DBE94-3263-345C-B144-A9D286F6B822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1027" creationId="{C319AA61-EA05-BF28-1EE3-19E5586D7B80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1028" creationId="{3E82C1E3-FF60-EA6E-9DBD-6E63AB140A8C}"/>
          </ac:spMkLst>
        </pc:spChg>
        <pc:spChg chg="add mod">
          <ac:chgData name="Juha Vesa" userId="54a4e666-8178-4046-afe0-165320db1b3d" providerId="ADAL" clId="{468F26A3-E765-40A3-9A68-4FD6A4E7E499}" dt="2024-01-08T10:18:19.251" v="69" actId="1036"/>
          <ac:spMkLst>
            <pc:docMk/>
            <pc:sldMk cId="1661881404" sldId="5251"/>
            <ac:spMk id="1029" creationId="{B6EC2541-4EC5-B853-8153-D4BC6BCE585D}"/>
          </ac:spMkLst>
        </pc:spChg>
        <pc:spChg chg="add mod">
          <ac:chgData name="Juha Vesa" userId="54a4e666-8178-4046-afe0-165320db1b3d" providerId="ADAL" clId="{468F26A3-E765-40A3-9A68-4FD6A4E7E499}" dt="2024-01-08T10:21:02.087" v="151" actId="20577"/>
          <ac:spMkLst>
            <pc:docMk/>
            <pc:sldMk cId="1661881404" sldId="5251"/>
            <ac:spMk id="1030" creationId="{A4691138-42A5-439B-ECA0-43636ED00F05}"/>
          </ac:spMkLst>
        </pc:spChg>
        <pc:spChg chg="add mod">
          <ac:chgData name="Juha Vesa" userId="54a4e666-8178-4046-afe0-165320db1b3d" providerId="ADAL" clId="{468F26A3-E765-40A3-9A68-4FD6A4E7E499}" dt="2024-01-08T10:21:15.449" v="168" actId="1037"/>
          <ac:spMkLst>
            <pc:docMk/>
            <pc:sldMk cId="1661881404" sldId="5251"/>
            <ac:spMk id="1031" creationId="{41D7EC3D-3538-62BF-1664-4DBCE87515BD}"/>
          </ac:spMkLst>
        </pc:spChg>
        <pc:spChg chg="add mod">
          <ac:chgData name="Juha Vesa" userId="54a4e666-8178-4046-afe0-165320db1b3d" providerId="ADAL" clId="{468F26A3-E765-40A3-9A68-4FD6A4E7E499}" dt="2024-01-08T10:21:42.777" v="193" actId="14100"/>
          <ac:spMkLst>
            <pc:docMk/>
            <pc:sldMk cId="1661881404" sldId="5251"/>
            <ac:spMk id="1032" creationId="{E2937819-D9C7-2F4E-9E97-6961DD558954}"/>
          </ac:spMkLst>
        </pc:spChg>
        <pc:spChg chg="add mod">
          <ac:chgData name="Juha Vesa" userId="54a4e666-8178-4046-afe0-165320db1b3d" providerId="ADAL" clId="{468F26A3-E765-40A3-9A68-4FD6A4E7E499}" dt="2024-01-08T10:21:35.759" v="192" actId="1037"/>
          <ac:spMkLst>
            <pc:docMk/>
            <pc:sldMk cId="1661881404" sldId="5251"/>
            <ac:spMk id="1033" creationId="{E184C88D-0D23-B858-F59D-9305409EB7AE}"/>
          </ac:spMkLst>
        </pc:spChg>
        <pc:spChg chg="add mod">
          <ac:chgData name="Juha Vesa" userId="54a4e666-8178-4046-afe0-165320db1b3d" providerId="ADAL" clId="{468F26A3-E765-40A3-9A68-4FD6A4E7E499}" dt="2024-01-08T10:18:19.251" v="69" actId="1036"/>
          <ac:spMkLst>
            <pc:docMk/>
            <pc:sldMk cId="1661881404" sldId="5251"/>
            <ac:spMk id="1034" creationId="{3811FB22-D70B-BCB7-F019-474B102D1985}"/>
          </ac:spMkLst>
        </pc:spChg>
        <pc:spChg chg="add del mod">
          <ac:chgData name="Juha Vesa" userId="54a4e666-8178-4046-afe0-165320db1b3d" providerId="ADAL" clId="{468F26A3-E765-40A3-9A68-4FD6A4E7E499}" dt="2024-01-08T10:17:31.516" v="60" actId="478"/>
          <ac:spMkLst>
            <pc:docMk/>
            <pc:sldMk cId="1661881404" sldId="5251"/>
            <ac:spMk id="1035" creationId="{DFB145CE-D45E-AD2E-4BCB-4CDD87DC6FF4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1036" creationId="{2313592C-9041-D73C-F9F4-C614E76CB9F6}"/>
          </ac:spMkLst>
        </pc:spChg>
        <pc:spChg chg="add mod">
          <ac:chgData name="Juha Vesa" userId="54a4e666-8178-4046-afe0-165320db1b3d" providerId="ADAL" clId="{468F26A3-E765-40A3-9A68-4FD6A4E7E499}" dt="2024-01-08T10:17:12.012" v="59" actId="14100"/>
          <ac:spMkLst>
            <pc:docMk/>
            <pc:sldMk cId="1661881404" sldId="5251"/>
            <ac:spMk id="1037" creationId="{43189C40-E3CB-5545-F1F4-00ADBD53AD49}"/>
          </ac:spMkLst>
        </pc:spChg>
        <pc:grpChg chg="add mod">
          <ac:chgData name="Juha Vesa" userId="54a4e666-8178-4046-afe0-165320db1b3d" providerId="ADAL" clId="{468F26A3-E765-40A3-9A68-4FD6A4E7E499}" dt="2024-01-08T10:17:12.012" v="59" actId="14100"/>
          <ac:grpSpMkLst>
            <pc:docMk/>
            <pc:sldMk cId="1661881404" sldId="5251"/>
            <ac:grpSpMk id="35" creationId="{76E6EBDC-27D7-B9F5-63AC-D15DB11C51E1}"/>
          </ac:grpSpMkLst>
        </pc:grpChg>
        <pc:grpChg chg="add mod">
          <ac:chgData name="Juha Vesa" userId="54a4e666-8178-4046-afe0-165320db1b3d" providerId="ADAL" clId="{468F26A3-E765-40A3-9A68-4FD6A4E7E499}" dt="2024-01-08T10:17:12.012" v="59" actId="14100"/>
          <ac:grpSpMkLst>
            <pc:docMk/>
            <pc:sldMk cId="1661881404" sldId="5251"/>
            <ac:grpSpMk id="38" creationId="{6EE8034D-4A4E-25C8-0999-33CC2B82C28C}"/>
          </ac:grpSpMkLst>
        </pc:grpChg>
        <pc:grpChg chg="add mod">
          <ac:chgData name="Juha Vesa" userId="54a4e666-8178-4046-afe0-165320db1b3d" providerId="ADAL" clId="{468F26A3-E765-40A3-9A68-4FD6A4E7E499}" dt="2024-01-08T10:17:12.012" v="59" actId="14100"/>
          <ac:grpSpMkLst>
            <pc:docMk/>
            <pc:sldMk cId="1661881404" sldId="5251"/>
            <ac:grpSpMk id="44" creationId="{495C74F7-6105-BB3A-22CC-3DBE45589880}"/>
          </ac:grpSpMkLst>
        </pc:grpChg>
        <pc:grpChg chg="add mod">
          <ac:chgData name="Juha Vesa" userId="54a4e666-8178-4046-afe0-165320db1b3d" providerId="ADAL" clId="{468F26A3-E765-40A3-9A68-4FD6A4E7E499}" dt="2024-01-08T10:17:12.012" v="59" actId="14100"/>
          <ac:grpSpMkLst>
            <pc:docMk/>
            <pc:sldMk cId="1661881404" sldId="5251"/>
            <ac:grpSpMk id="50" creationId="{C1119A47-C3BF-14E9-BD67-9D35FD2046C4}"/>
          </ac:grpSpMkLst>
        </pc:grpChg>
        <pc:grpChg chg="mod">
          <ac:chgData name="Juha Vesa" userId="54a4e666-8178-4046-afe0-165320db1b3d" providerId="ADAL" clId="{468F26A3-E765-40A3-9A68-4FD6A4E7E499}" dt="2024-01-08T10:16:56.052" v="57"/>
          <ac:grpSpMkLst>
            <pc:docMk/>
            <pc:sldMk cId="1661881404" sldId="5251"/>
            <ac:grpSpMk id="52" creationId="{A6825AA3-A938-FE38-7B09-9BB9E99257B3}"/>
          </ac:grpSpMkLst>
        </pc:grpChg>
        <pc:grpChg chg="mod">
          <ac:chgData name="Juha Vesa" userId="54a4e666-8178-4046-afe0-165320db1b3d" providerId="ADAL" clId="{468F26A3-E765-40A3-9A68-4FD6A4E7E499}" dt="2024-01-08T10:16:56.052" v="57"/>
          <ac:grpSpMkLst>
            <pc:docMk/>
            <pc:sldMk cId="1661881404" sldId="5251"/>
            <ac:grpSpMk id="58" creationId="{577F3C03-AFB9-009D-BBC5-A999E203CE6B}"/>
          </ac:grpSpMkLst>
        </pc:grpChg>
        <pc:grpChg chg="mod">
          <ac:chgData name="Juha Vesa" userId="54a4e666-8178-4046-afe0-165320db1b3d" providerId="ADAL" clId="{468F26A3-E765-40A3-9A68-4FD6A4E7E499}" dt="2024-01-08T10:16:56.052" v="57"/>
          <ac:grpSpMkLst>
            <pc:docMk/>
            <pc:sldMk cId="1661881404" sldId="5251"/>
            <ac:grpSpMk id="59" creationId="{EF832197-DB9F-61D7-02D0-460C48E15A46}"/>
          </ac:grpSpMkLst>
        </pc:grpChg>
        <pc:graphicFrameChg chg="del">
          <ac:chgData name="Juha Vesa" userId="54a4e666-8178-4046-afe0-165320db1b3d" providerId="ADAL" clId="{468F26A3-E765-40A3-9A68-4FD6A4E7E499}" dt="2024-01-08T10:16:20.961" v="50" actId="478"/>
          <ac:graphicFrameMkLst>
            <pc:docMk/>
            <pc:sldMk cId="1661881404" sldId="5251"/>
            <ac:graphicFrameMk id="6" creationId="{EC50BF54-2116-3EC2-4BE2-6DCA79139053}"/>
          </ac:graphicFrameMkLst>
        </pc:graphicFrame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4" creationId="{69BB5519-1C1A-7394-E433-21205051612D}"/>
          </ac:picMkLst>
        </pc:pic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8" creationId="{5511B976-D897-0C16-F54D-842C7A920DAF}"/>
          </ac:picMkLst>
        </pc:pic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9" creationId="{1734D1C0-ED05-D903-60A3-B2D51D298571}"/>
          </ac:picMkLst>
        </pc:pic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10" creationId="{70AE7ED7-2F8C-C474-8677-5B41D1A1ECB9}"/>
          </ac:picMkLst>
        </pc:pic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11" creationId="{CE90D0FD-EBFF-63CE-04C8-F9A25BC70C51}"/>
          </ac:picMkLst>
        </pc:pic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12" creationId="{60FE3D02-C783-5657-AB53-A1A03C09F6BE}"/>
          </ac:picMkLst>
        </pc:pic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13" creationId="{F9C91492-07C5-B7B1-186E-45AFF34E7B37}"/>
          </ac:picMkLst>
        </pc:pic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14" creationId="{324C8B9B-70D2-CADF-E91D-3E879D8FC13F}"/>
          </ac:picMkLst>
        </pc:picChg>
        <pc:picChg chg="del">
          <ac:chgData name="Juha Vesa" userId="54a4e666-8178-4046-afe0-165320db1b3d" providerId="ADAL" clId="{468F26A3-E765-40A3-9A68-4FD6A4E7E499}" dt="2024-01-08T10:16:27.947" v="51" actId="478"/>
          <ac:picMkLst>
            <pc:docMk/>
            <pc:sldMk cId="1661881404" sldId="5251"/>
            <ac:picMk id="15" creationId="{9D59C66E-2018-3E91-2EE4-012F2C51E0A3}"/>
          </ac:picMkLst>
        </pc:picChg>
        <pc:picChg chg="del">
          <ac:chgData name="Juha Vesa" userId="54a4e666-8178-4046-afe0-165320db1b3d" providerId="ADAL" clId="{468F26A3-E765-40A3-9A68-4FD6A4E7E499}" dt="2024-01-08T10:16:18.118" v="49" actId="478"/>
          <ac:picMkLst>
            <pc:docMk/>
            <pc:sldMk cId="1661881404" sldId="5251"/>
            <ac:picMk id="1026" creationId="{901DE70A-34A1-C925-A9BB-6A35473F5B1C}"/>
          </ac:picMkLst>
        </pc:picChg>
      </pc:sldChg>
      <pc:sldChg chg="addSp delSp modSp add del mod">
        <pc:chgData name="Juha Vesa" userId="54a4e666-8178-4046-afe0-165320db1b3d" providerId="ADAL" clId="{468F26A3-E765-40A3-9A68-4FD6A4E7E499}" dt="2024-01-25T15:30:41.219" v="8533" actId="47"/>
        <pc:sldMkLst>
          <pc:docMk/>
          <pc:sldMk cId="2037884044" sldId="5252"/>
        </pc:sldMkLst>
        <pc:spChg chg="mod">
          <ac:chgData name="Juha Vesa" userId="54a4e666-8178-4046-afe0-165320db1b3d" providerId="ADAL" clId="{468F26A3-E765-40A3-9A68-4FD6A4E7E499}" dt="2024-01-08T10:33:01.789" v="314" actId="6549"/>
          <ac:spMkLst>
            <pc:docMk/>
            <pc:sldMk cId="2037884044" sldId="5252"/>
            <ac:spMk id="2" creationId="{02708029-F996-4697-BA31-666257D0A0E7}"/>
          </ac:spMkLst>
        </pc:spChg>
        <pc:spChg chg="del">
          <ac:chgData name="Juha Vesa" userId="54a4e666-8178-4046-afe0-165320db1b3d" providerId="ADAL" clId="{468F26A3-E765-40A3-9A68-4FD6A4E7E499}" dt="2024-01-08T10:28:00.974" v="197" actId="478"/>
          <ac:spMkLst>
            <pc:docMk/>
            <pc:sldMk cId="2037884044" sldId="5252"/>
            <ac:spMk id="3" creationId="{ACA2AF3A-C20C-40BD-989D-6B2029E4FD8E}"/>
          </ac:spMkLst>
        </pc:spChg>
        <pc:spChg chg="add del mod">
          <ac:chgData name="Juha Vesa" userId="54a4e666-8178-4046-afe0-165320db1b3d" providerId="ADAL" clId="{468F26A3-E765-40A3-9A68-4FD6A4E7E499}" dt="2024-01-08T10:42:00.576" v="346" actId="14100"/>
          <ac:spMkLst>
            <pc:docMk/>
            <pc:sldMk cId="2037884044" sldId="5252"/>
            <ac:spMk id="18" creationId="{A590D3F9-63E1-2CFE-BD3E-BE0F6C5CAB72}"/>
          </ac:spMkLst>
        </pc:spChg>
        <pc:spChg chg="add del mod">
          <ac:chgData name="Juha Vesa" userId="54a4e666-8178-4046-afe0-165320db1b3d" providerId="ADAL" clId="{468F26A3-E765-40A3-9A68-4FD6A4E7E499}" dt="2024-01-08T10:28:36.196" v="204" actId="478"/>
          <ac:spMkLst>
            <pc:docMk/>
            <pc:sldMk cId="2037884044" sldId="5252"/>
            <ac:spMk id="22" creationId="{42AD0790-B241-345A-0689-758E254685D6}"/>
          </ac:spMkLst>
        </pc:spChg>
        <pc:spChg chg="add mod">
          <ac:chgData name="Juha Vesa" userId="54a4e666-8178-4046-afe0-165320db1b3d" providerId="ADAL" clId="{468F26A3-E765-40A3-9A68-4FD6A4E7E499}" dt="2024-01-08T10:42:49.250" v="356" actId="1076"/>
          <ac:spMkLst>
            <pc:docMk/>
            <pc:sldMk cId="2037884044" sldId="5252"/>
            <ac:spMk id="24" creationId="{8E9E650A-B105-067A-0DFA-5241FA4DB19E}"/>
          </ac:spMkLst>
        </pc:spChg>
        <pc:graphicFrameChg chg="del">
          <ac:chgData name="Juha Vesa" userId="54a4e666-8178-4046-afe0-165320db1b3d" providerId="ADAL" clId="{468F26A3-E765-40A3-9A68-4FD6A4E7E499}" dt="2024-01-08T10:27:58.412" v="196" actId="478"/>
          <ac:graphicFrameMkLst>
            <pc:docMk/>
            <pc:sldMk cId="2037884044" sldId="5252"/>
            <ac:graphicFrameMk id="6" creationId="{EC50BF54-2116-3EC2-4BE2-6DCA79139053}"/>
          </ac:graphicFrameMkLst>
        </pc:graphicFrame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4" creationId="{69BB5519-1C1A-7394-E433-21205051612D}"/>
          </ac:picMkLst>
        </pc:pic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8" creationId="{5511B976-D897-0C16-F54D-842C7A920DAF}"/>
          </ac:picMkLst>
        </pc:pic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9" creationId="{1734D1C0-ED05-D903-60A3-B2D51D298571}"/>
          </ac:picMkLst>
        </pc:pic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10" creationId="{70AE7ED7-2F8C-C474-8677-5B41D1A1ECB9}"/>
          </ac:picMkLst>
        </pc:pic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11" creationId="{CE90D0FD-EBFF-63CE-04C8-F9A25BC70C51}"/>
          </ac:picMkLst>
        </pc:pic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12" creationId="{60FE3D02-C783-5657-AB53-A1A03C09F6BE}"/>
          </ac:picMkLst>
        </pc:pic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13" creationId="{F9C91492-07C5-B7B1-186E-45AFF34E7B37}"/>
          </ac:picMkLst>
        </pc:pic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14" creationId="{324C8B9B-70D2-CADF-E91D-3E879D8FC13F}"/>
          </ac:picMkLst>
        </pc:picChg>
        <pc:picChg chg="del">
          <ac:chgData name="Juha Vesa" userId="54a4e666-8178-4046-afe0-165320db1b3d" providerId="ADAL" clId="{468F26A3-E765-40A3-9A68-4FD6A4E7E499}" dt="2024-01-08T10:28:21.099" v="201" actId="478"/>
          <ac:picMkLst>
            <pc:docMk/>
            <pc:sldMk cId="2037884044" sldId="5252"/>
            <ac:picMk id="15" creationId="{9D59C66E-2018-3E91-2EE4-012F2C51E0A3}"/>
          </ac:picMkLst>
        </pc:picChg>
        <pc:picChg chg="mod">
          <ac:chgData name="Juha Vesa" userId="54a4e666-8178-4046-afe0-165320db1b3d" providerId="ADAL" clId="{468F26A3-E765-40A3-9A68-4FD6A4E7E499}" dt="2024-01-08T10:28:12.927" v="200" actId="1076"/>
          <ac:picMkLst>
            <pc:docMk/>
            <pc:sldMk cId="2037884044" sldId="5252"/>
            <ac:picMk id="21" creationId="{6842A303-C5FF-ACF7-FB1B-EF5D3AB31E79}"/>
          </ac:picMkLst>
        </pc:picChg>
        <pc:picChg chg="add mod">
          <ac:chgData name="Juha Vesa" userId="54a4e666-8178-4046-afe0-165320db1b3d" providerId="ADAL" clId="{468F26A3-E765-40A3-9A68-4FD6A4E7E499}" dt="2024-01-08T10:42:09.704" v="350" actId="1076"/>
          <ac:picMkLst>
            <pc:docMk/>
            <pc:sldMk cId="2037884044" sldId="5252"/>
            <ac:picMk id="23" creationId="{0106E5DF-78D0-4AFF-8AFA-150C961C662C}"/>
          </ac:picMkLst>
        </pc:picChg>
        <pc:picChg chg="del">
          <ac:chgData name="Juha Vesa" userId="54a4e666-8178-4046-afe0-165320db1b3d" providerId="ADAL" clId="{468F26A3-E765-40A3-9A68-4FD6A4E7E499}" dt="2024-01-08T10:28:03.601" v="198" actId="478"/>
          <ac:picMkLst>
            <pc:docMk/>
            <pc:sldMk cId="2037884044" sldId="5252"/>
            <ac:picMk id="1026" creationId="{901DE70A-34A1-C925-A9BB-6A35473F5B1C}"/>
          </ac:picMkLst>
        </pc:picChg>
      </pc:sldChg>
      <pc:sldChg chg="add del">
        <pc:chgData name="Juha Vesa" userId="54a4e666-8178-4046-afe0-165320db1b3d" providerId="ADAL" clId="{468F26A3-E765-40A3-9A68-4FD6A4E7E499}" dt="2024-01-08T10:37:45.656" v="322" actId="47"/>
        <pc:sldMkLst>
          <pc:docMk/>
          <pc:sldMk cId="2433792972" sldId="5253"/>
        </pc:sldMkLst>
      </pc:sldChg>
      <pc:sldChg chg="add del">
        <pc:chgData name="Juha Vesa" userId="54a4e666-8178-4046-afe0-165320db1b3d" providerId="ADAL" clId="{468F26A3-E765-40A3-9A68-4FD6A4E7E499}" dt="2024-01-08T10:37:45.656" v="322" actId="47"/>
        <pc:sldMkLst>
          <pc:docMk/>
          <pc:sldMk cId="2210534985" sldId="5254"/>
        </pc:sldMkLst>
      </pc:sldChg>
      <pc:sldChg chg="add del">
        <pc:chgData name="Juha Vesa" userId="54a4e666-8178-4046-afe0-165320db1b3d" providerId="ADAL" clId="{468F26A3-E765-40A3-9A68-4FD6A4E7E499}" dt="2024-01-08T10:37:45.656" v="322" actId="47"/>
        <pc:sldMkLst>
          <pc:docMk/>
          <pc:sldMk cId="3262747472" sldId="5255"/>
        </pc:sldMkLst>
      </pc:sldChg>
      <pc:sldChg chg="add del">
        <pc:chgData name="Juha Vesa" userId="54a4e666-8178-4046-afe0-165320db1b3d" providerId="ADAL" clId="{468F26A3-E765-40A3-9A68-4FD6A4E7E499}" dt="2024-01-08T10:37:45.656" v="322" actId="47"/>
        <pc:sldMkLst>
          <pc:docMk/>
          <pc:sldMk cId="1102564544" sldId="5256"/>
        </pc:sldMkLst>
      </pc:sldChg>
      <pc:sldChg chg="addSp delSp add del mod">
        <pc:chgData name="Juha Vesa" userId="54a4e666-8178-4046-afe0-165320db1b3d" providerId="ADAL" clId="{468F26A3-E765-40A3-9A68-4FD6A4E7E499}" dt="2024-01-08T10:38:59.646" v="329" actId="47"/>
        <pc:sldMkLst>
          <pc:docMk/>
          <pc:sldMk cId="752685496" sldId="5257"/>
        </pc:sldMkLst>
        <pc:spChg chg="add del">
          <ac:chgData name="Juha Vesa" userId="54a4e666-8178-4046-afe0-165320db1b3d" providerId="ADAL" clId="{468F26A3-E765-40A3-9A68-4FD6A4E7E499}" dt="2024-01-08T10:35:26.308" v="316" actId="22"/>
          <ac:spMkLst>
            <pc:docMk/>
            <pc:sldMk cId="752685496" sldId="5257"/>
            <ac:spMk id="22" creationId="{F0378029-C4A6-C747-872F-547C18971F1D}"/>
          </ac:spMkLst>
        </pc:spChg>
        <pc:spChg chg="add del">
          <ac:chgData name="Juha Vesa" userId="54a4e666-8178-4046-afe0-165320db1b3d" providerId="ADAL" clId="{468F26A3-E765-40A3-9A68-4FD6A4E7E499}" dt="2024-01-08T10:35:47.278" v="318" actId="22"/>
          <ac:spMkLst>
            <pc:docMk/>
            <pc:sldMk cId="752685496" sldId="5257"/>
            <ac:spMk id="24" creationId="{BB6CCCA6-D253-927C-6228-F9F18729E2D1}"/>
          </ac:spMkLst>
        </pc:spChg>
      </pc:sldChg>
      <pc:sldChg chg="add del">
        <pc:chgData name="Juha Vesa" userId="54a4e666-8178-4046-afe0-165320db1b3d" providerId="ADAL" clId="{468F26A3-E765-40A3-9A68-4FD6A4E7E499}" dt="2024-01-08T10:39:03.313" v="330" actId="47"/>
        <pc:sldMkLst>
          <pc:docMk/>
          <pc:sldMk cId="573750068" sldId="5258"/>
        </pc:sldMkLst>
      </pc:sldChg>
      <pc:sldChg chg="addSp delSp modSp add mod modTransition modNotesTx">
        <pc:chgData name="Juha Vesa" userId="54a4e666-8178-4046-afe0-165320db1b3d" providerId="ADAL" clId="{468F26A3-E765-40A3-9A68-4FD6A4E7E499}" dt="2024-02-02T08:22:20.063" v="14210" actId="14100"/>
        <pc:sldMkLst>
          <pc:docMk/>
          <pc:sldMk cId="595650029" sldId="5259"/>
        </pc:sldMkLst>
        <pc:spChg chg="mod">
          <ac:chgData name="Juha Vesa" userId="54a4e666-8178-4046-afe0-165320db1b3d" providerId="ADAL" clId="{468F26A3-E765-40A3-9A68-4FD6A4E7E499}" dt="2024-01-26T13:23:17.178" v="12137" actId="20577"/>
          <ac:spMkLst>
            <pc:docMk/>
            <pc:sldMk cId="595650029" sldId="5259"/>
            <ac:spMk id="2" creationId="{02708029-F996-4697-BA31-666257D0A0E7}"/>
          </ac:spMkLst>
        </pc:spChg>
        <pc:spChg chg="add mod">
          <ac:chgData name="Juha Vesa" userId="54a4e666-8178-4046-afe0-165320db1b3d" providerId="ADAL" clId="{468F26A3-E765-40A3-9A68-4FD6A4E7E499}" dt="2024-02-02T08:22:20.063" v="14210" actId="14100"/>
          <ac:spMkLst>
            <pc:docMk/>
            <pc:sldMk cId="595650029" sldId="5259"/>
            <ac:spMk id="3" creationId="{09193F65-62C3-5923-5BD4-1CC80EF38AF0}"/>
          </ac:spMkLst>
        </pc:spChg>
        <pc:spChg chg="add del mod">
          <ac:chgData name="Juha Vesa" userId="54a4e666-8178-4046-afe0-165320db1b3d" providerId="ADAL" clId="{468F26A3-E765-40A3-9A68-4FD6A4E7E499}" dt="2024-01-22T07:27:08.998" v="425" actId="478"/>
          <ac:spMkLst>
            <pc:docMk/>
            <pc:sldMk cId="595650029" sldId="5259"/>
            <ac:spMk id="4" creationId="{BC8221DF-3B48-9761-56FC-F75A42698C77}"/>
          </ac:spMkLst>
        </pc:spChg>
        <pc:spChg chg="del">
          <ac:chgData name="Juha Vesa" userId="54a4e666-8178-4046-afe0-165320db1b3d" providerId="ADAL" clId="{468F26A3-E765-40A3-9A68-4FD6A4E7E499}" dt="2024-01-08T10:38:13.718" v="324" actId="478"/>
          <ac:spMkLst>
            <pc:docMk/>
            <pc:sldMk cId="595650029" sldId="5259"/>
            <ac:spMk id="18" creationId="{A590D3F9-63E1-2CFE-BD3E-BE0F6C5CAB72}"/>
          </ac:spMkLst>
        </pc:spChg>
        <pc:picChg chg="add del mod">
          <ac:chgData name="Juha Vesa" userId="54a4e666-8178-4046-afe0-165320db1b3d" providerId="ADAL" clId="{468F26A3-E765-40A3-9A68-4FD6A4E7E499}" dt="2024-01-29T09:08:46.910" v="12160" actId="478"/>
          <ac:picMkLst>
            <pc:docMk/>
            <pc:sldMk cId="595650029" sldId="5259"/>
            <ac:picMk id="5" creationId="{6C1746A8-D783-7256-7565-C1FA080FFCBE}"/>
          </ac:picMkLst>
        </pc:picChg>
        <pc:picChg chg="add mod">
          <ac:chgData name="Juha Vesa" userId="54a4e666-8178-4046-afe0-165320db1b3d" providerId="ADAL" clId="{468F26A3-E765-40A3-9A68-4FD6A4E7E499}" dt="2024-01-29T10:23:03.374" v="12442" actId="1076"/>
          <ac:picMkLst>
            <pc:docMk/>
            <pc:sldMk cId="595650029" sldId="5259"/>
            <ac:picMk id="6" creationId="{7F214557-B527-413E-3708-CEE0E40454E2}"/>
          </ac:picMkLst>
        </pc:picChg>
        <pc:picChg chg="add mod modCrop">
          <ac:chgData name="Juha Vesa" userId="54a4e666-8178-4046-afe0-165320db1b3d" providerId="ADAL" clId="{468F26A3-E765-40A3-9A68-4FD6A4E7E499}" dt="2024-01-29T10:23:37.784" v="12447" actId="732"/>
          <ac:picMkLst>
            <pc:docMk/>
            <pc:sldMk cId="595650029" sldId="5259"/>
            <ac:picMk id="9" creationId="{BD929820-7BC2-C8EE-DF3A-474409FB444B}"/>
          </ac:picMkLst>
        </pc:picChg>
      </pc:sldChg>
      <pc:sldChg chg="addSp delSp modSp add mod ord modTransition modNotesTx">
        <pc:chgData name="Juha Vesa" userId="54a4e666-8178-4046-afe0-165320db1b3d" providerId="ADAL" clId="{468F26A3-E765-40A3-9A68-4FD6A4E7E499}" dt="2024-02-02T08:51:25.175" v="14372" actId="6549"/>
        <pc:sldMkLst>
          <pc:docMk/>
          <pc:sldMk cId="3350475325" sldId="5260"/>
        </pc:sldMkLst>
        <pc:spChg chg="mod">
          <ac:chgData name="Juha Vesa" userId="54a4e666-8178-4046-afe0-165320db1b3d" providerId="ADAL" clId="{468F26A3-E765-40A3-9A68-4FD6A4E7E499}" dt="2024-01-23T05:13:52.976" v="4199" actId="6549"/>
          <ac:spMkLst>
            <pc:docMk/>
            <pc:sldMk cId="3350475325" sldId="5260"/>
            <ac:spMk id="2" creationId="{02708029-F996-4697-BA31-666257D0A0E7}"/>
          </ac:spMkLst>
        </pc:spChg>
        <pc:spChg chg="add mod">
          <ac:chgData name="Juha Vesa" userId="54a4e666-8178-4046-afe0-165320db1b3d" providerId="ADAL" clId="{468F26A3-E765-40A3-9A68-4FD6A4E7E499}" dt="2024-02-02T08:51:25.175" v="14372" actId="6549"/>
          <ac:spMkLst>
            <pc:docMk/>
            <pc:sldMk cId="3350475325" sldId="5260"/>
            <ac:spMk id="3" creationId="{8655C853-C501-BE74-BA62-8482ECEA462E}"/>
          </ac:spMkLst>
        </pc:spChg>
        <pc:spChg chg="add del mod">
          <ac:chgData name="Juha Vesa" userId="54a4e666-8178-4046-afe0-165320db1b3d" providerId="ADAL" clId="{468F26A3-E765-40A3-9A68-4FD6A4E7E499}" dt="2024-01-22T09:36:21.028" v="1831" actId="478"/>
          <ac:spMkLst>
            <pc:docMk/>
            <pc:sldMk cId="3350475325" sldId="5260"/>
            <ac:spMk id="4" creationId="{589D154F-14AF-72F7-5457-970A20D5E7BB}"/>
          </ac:spMkLst>
        </pc:spChg>
        <pc:spChg chg="add del mod">
          <ac:chgData name="Juha Vesa" userId="54a4e666-8178-4046-afe0-165320db1b3d" providerId="ADAL" clId="{468F26A3-E765-40A3-9A68-4FD6A4E7E499}" dt="2024-01-22T09:36:15.129" v="1830" actId="478"/>
          <ac:spMkLst>
            <pc:docMk/>
            <pc:sldMk cId="3350475325" sldId="5260"/>
            <ac:spMk id="5" creationId="{29AF6451-987E-49E8-4464-D9E595ECDF5C}"/>
          </ac:spMkLst>
        </pc:spChg>
        <pc:spChg chg="add mod">
          <ac:chgData name="Juha Vesa" userId="54a4e666-8178-4046-afe0-165320db1b3d" providerId="ADAL" clId="{468F26A3-E765-40A3-9A68-4FD6A4E7E499}" dt="2024-01-29T09:31:09.941" v="12296" actId="1076"/>
          <ac:spMkLst>
            <pc:docMk/>
            <pc:sldMk cId="3350475325" sldId="5260"/>
            <ac:spMk id="5" creationId="{BA649744-754F-4B6E-3B80-8AFAC4157F6B}"/>
          </ac:spMkLst>
        </pc:spChg>
        <pc:spChg chg="del mod">
          <ac:chgData name="Juha Vesa" userId="54a4e666-8178-4046-afe0-165320db1b3d" providerId="ADAL" clId="{468F26A3-E765-40A3-9A68-4FD6A4E7E499}" dt="2024-01-26T12:02:57.177" v="11576" actId="478"/>
          <ac:spMkLst>
            <pc:docMk/>
            <pc:sldMk cId="3350475325" sldId="5260"/>
            <ac:spMk id="16" creationId="{E6692C30-7FD8-58A8-0088-6128BDA8E0BD}"/>
          </ac:spMkLst>
        </pc:spChg>
        <pc:spChg chg="del">
          <ac:chgData name="Juha Vesa" userId="54a4e666-8178-4046-afe0-165320db1b3d" providerId="ADAL" clId="{468F26A3-E765-40A3-9A68-4FD6A4E7E499}" dt="2024-01-08T10:39:15.010" v="331" actId="478"/>
          <ac:spMkLst>
            <pc:docMk/>
            <pc:sldMk cId="3350475325" sldId="5260"/>
            <ac:spMk id="18" creationId="{A590D3F9-63E1-2CFE-BD3E-BE0F6C5CAB72}"/>
          </ac:spMkLst>
        </pc:spChg>
        <pc:picChg chg="add mod">
          <ac:chgData name="Juha Vesa" userId="54a4e666-8178-4046-afe0-165320db1b3d" providerId="ADAL" clId="{468F26A3-E765-40A3-9A68-4FD6A4E7E499}" dt="2024-01-29T09:31:48.872" v="12324" actId="14100"/>
          <ac:picMkLst>
            <pc:docMk/>
            <pc:sldMk cId="3350475325" sldId="5260"/>
            <ac:picMk id="4" creationId="{60A9D0DB-3726-4F6D-2FB8-3B0548AD5C1D}"/>
          </ac:picMkLst>
        </pc:picChg>
        <pc:picChg chg="add del mod ord">
          <ac:chgData name="Juha Vesa" userId="54a4e666-8178-4046-afe0-165320db1b3d" providerId="ADAL" clId="{468F26A3-E765-40A3-9A68-4FD6A4E7E499}" dt="2024-01-26T12:01:13.504" v="11565"/>
          <ac:picMkLst>
            <pc:docMk/>
            <pc:sldMk cId="3350475325" sldId="5260"/>
            <ac:picMk id="4" creationId="{9F1A5F97-3419-1003-A7C7-B97684C3E191}"/>
          </ac:picMkLst>
        </pc:picChg>
        <pc:picChg chg="add del mod ord">
          <ac:chgData name="Juha Vesa" userId="54a4e666-8178-4046-afe0-165320db1b3d" providerId="ADAL" clId="{468F26A3-E765-40A3-9A68-4FD6A4E7E499}" dt="2024-01-26T12:04:43.333" v="11600" actId="21"/>
          <ac:picMkLst>
            <pc:docMk/>
            <pc:sldMk cId="3350475325" sldId="5260"/>
            <ac:picMk id="5" creationId="{A610D6A0-2A71-05F8-4765-3DDCD1CA5A0B}"/>
          </ac:picMkLst>
        </pc:picChg>
      </pc:sldChg>
      <pc:sldChg chg="addSp delSp modSp add del mod ord modTransition modNotesTx">
        <pc:chgData name="Juha Vesa" userId="54a4e666-8178-4046-afe0-165320db1b3d" providerId="ADAL" clId="{468F26A3-E765-40A3-9A68-4FD6A4E7E499}" dt="2024-01-29T10:35:40.771" v="12627" actId="14100"/>
        <pc:sldMkLst>
          <pc:docMk/>
          <pc:sldMk cId="895523490" sldId="5261"/>
        </pc:sldMkLst>
        <pc:spChg chg="mod">
          <ac:chgData name="Juha Vesa" userId="54a4e666-8178-4046-afe0-165320db1b3d" providerId="ADAL" clId="{468F26A3-E765-40A3-9A68-4FD6A4E7E499}" dt="2024-01-25T14:57:04.481" v="7582" actId="20577"/>
          <ac:spMkLst>
            <pc:docMk/>
            <pc:sldMk cId="895523490" sldId="5261"/>
            <ac:spMk id="2" creationId="{02708029-F996-4697-BA31-666257D0A0E7}"/>
          </ac:spMkLst>
        </pc:spChg>
        <pc:spChg chg="del">
          <ac:chgData name="Juha Vesa" userId="54a4e666-8178-4046-afe0-165320db1b3d" providerId="ADAL" clId="{468F26A3-E765-40A3-9A68-4FD6A4E7E499}" dt="2024-01-08T10:40:10.885" v="340" actId="478"/>
          <ac:spMkLst>
            <pc:docMk/>
            <pc:sldMk cId="895523490" sldId="5261"/>
            <ac:spMk id="3" creationId="{8655C853-C501-BE74-BA62-8482ECEA462E}"/>
          </ac:spMkLst>
        </pc:spChg>
        <pc:spChg chg="del">
          <ac:chgData name="Juha Vesa" userId="54a4e666-8178-4046-afe0-165320db1b3d" providerId="ADAL" clId="{468F26A3-E765-40A3-9A68-4FD6A4E7E499}" dt="2024-01-08T10:40:08.700" v="339" actId="478"/>
          <ac:spMkLst>
            <pc:docMk/>
            <pc:sldMk cId="895523490" sldId="5261"/>
            <ac:spMk id="4" creationId="{589D154F-14AF-72F7-5457-970A20D5E7BB}"/>
          </ac:spMkLst>
        </pc:spChg>
        <pc:spChg chg="del mod">
          <ac:chgData name="Juha Vesa" userId="54a4e666-8178-4046-afe0-165320db1b3d" providerId="ADAL" clId="{468F26A3-E765-40A3-9A68-4FD6A4E7E499}" dt="2024-01-08T10:40:05.902" v="338" actId="478"/>
          <ac:spMkLst>
            <pc:docMk/>
            <pc:sldMk cId="895523490" sldId="5261"/>
            <ac:spMk id="5" creationId="{29AF6451-987E-49E8-4464-D9E595ECDF5C}"/>
          </ac:spMkLst>
        </pc:spChg>
        <pc:spChg chg="add mod">
          <ac:chgData name="Juha Vesa" userId="54a4e666-8178-4046-afe0-165320db1b3d" providerId="ADAL" clId="{468F26A3-E765-40A3-9A68-4FD6A4E7E499}" dt="2024-01-23T07:50:05.285" v="4900" actId="14100"/>
          <ac:spMkLst>
            <pc:docMk/>
            <pc:sldMk cId="895523490" sldId="5261"/>
            <ac:spMk id="6" creationId="{7362D83C-69DE-5D14-A9D7-019C00F9E154}"/>
          </ac:spMkLst>
        </pc:spChg>
        <pc:spChg chg="add mod">
          <ac:chgData name="Juha Vesa" userId="54a4e666-8178-4046-afe0-165320db1b3d" providerId="ADAL" clId="{468F26A3-E765-40A3-9A68-4FD6A4E7E499}" dt="2024-01-23T07:50:09.809" v="4901" actId="14100"/>
          <ac:spMkLst>
            <pc:docMk/>
            <pc:sldMk cId="895523490" sldId="5261"/>
            <ac:spMk id="8" creationId="{2B2DF30E-95EB-9554-7F4B-FC5263147D40}"/>
          </ac:spMkLst>
        </pc:spChg>
        <pc:picChg chg="add mod ord">
          <ac:chgData name="Juha Vesa" userId="54a4e666-8178-4046-afe0-165320db1b3d" providerId="ADAL" clId="{468F26A3-E765-40A3-9A68-4FD6A4E7E499}" dt="2024-01-29T10:35:40.771" v="12627" actId="14100"/>
          <ac:picMkLst>
            <pc:docMk/>
            <pc:sldMk cId="895523490" sldId="5261"/>
            <ac:picMk id="4" creationId="{F0B1FE0B-59BC-CB13-491B-F588977E635B}"/>
          </ac:picMkLst>
        </pc:picChg>
      </pc:sldChg>
      <pc:sldChg chg="addSp delSp modSp add del mod">
        <pc:chgData name="Juha Vesa" userId="54a4e666-8178-4046-afe0-165320db1b3d" providerId="ADAL" clId="{468F26A3-E765-40A3-9A68-4FD6A4E7E499}" dt="2024-01-19T09:59:12.499" v="419" actId="47"/>
        <pc:sldMkLst>
          <pc:docMk/>
          <pc:sldMk cId="3386497037" sldId="5262"/>
        </pc:sldMkLst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2" creationId="{36602FC2-F19D-C020-0794-B56C80ABEAD5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3" creationId="{EE41AADD-4300-5C71-85A0-7CF885249F43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4" creationId="{CC1F2732-5F46-5135-B574-62E4469D332D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5" creationId="{8572D522-4908-DA6F-589C-795D4BDABE62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6" creationId="{7A66BE08-A8FA-B872-5F51-AB2CCBCEF30B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7" creationId="{ACB403C1-9CB3-A63A-2303-8D7C54BD67F5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8" creationId="{49BE0C33-A812-8589-83D3-8977E764A0E2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" creationId="{ADE7B326-452C-6E26-A0CB-509915BD3608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1" creationId="{E59092F7-D694-A936-C638-179757DDC90B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3" creationId="{30DBE6AD-7B86-1BD8-D96C-51B023E5B54A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4" creationId="{AA585726-172D-A89E-270A-66D0756053A4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6" creationId="{E6692C30-7FD8-58A8-0088-6128BDA8E0BD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7" creationId="{B6A02134-0738-4149-049F-FF69328A392C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8" creationId="{C88B513C-F1E2-02B2-FE4E-C5D411845261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22" creationId="{690D234B-FE94-F7C6-77C3-3DA039CCDB85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23" creationId="{8D0DE4C3-2C4A-B516-39AF-D26A5594295C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24" creationId="{62800C92-6CAD-BF9C-492D-5202040DBF08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25" creationId="{A4154C44-EA9E-8193-E452-76B717E8D09B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27" creationId="{57FC43EA-BA34-AB7A-F56F-F8AAE94DEDD0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28" creationId="{36A3A70D-9E2D-10B9-A3AE-76527ED842E3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29" creationId="{083F8328-3738-6AE3-E869-B5FFA94D3271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30" creationId="{0AD75559-E4DB-4FC0-5857-1F06DFA87D23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31" creationId="{FC1441D7-BE8C-ACFA-C0B4-E35DF30189E9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32" creationId="{7E184999-EA7F-6E9F-2BEA-403498C69C68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33" creationId="{62BFA918-2CAA-1B20-D2ED-FB68A978DD40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34" creationId="{84BB0DFA-5511-AB18-20E8-DE523C65EA1A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41" creationId="{CAC8C7BC-8CA4-BB48-0F1A-659B9E726C41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42" creationId="{42686A73-ACCE-4BE8-6937-28CE25A42C16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43" creationId="{CE21A6DB-A644-BAA7-805B-17F2DAF99B45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47" creationId="{40706C70-4E1F-2F4E-79A0-0AAFD60DA610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48" creationId="{26AE55EC-7741-1369-B6F0-3771A2B29806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49" creationId="{BDFC6519-50A3-F36B-FF41-BB5D147918A0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26" creationId="{7EC9DFFF-0A4C-7898-79D4-D1F2BDFD4DB9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27" creationId="{C319AA61-EA05-BF28-1EE3-19E5586D7B80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28" creationId="{3E82C1E3-FF60-EA6E-9DBD-6E63AB140A8C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29" creationId="{B6EC2541-4EC5-B853-8153-D4BC6BCE585D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30" creationId="{A4691138-42A5-439B-ECA0-43636ED00F05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31" creationId="{41D7EC3D-3538-62BF-1664-4DBCE87515BD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32" creationId="{E2937819-D9C7-2F4E-9E97-6961DD558954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33" creationId="{E184C88D-0D23-B858-F59D-9305409EB7AE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34" creationId="{3811FB22-D70B-BCB7-F019-474B102D1985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35" creationId="{CFBDEA4B-34DA-E129-659F-B9EF0F85CB5D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36" creationId="{2313592C-9041-D73C-F9F4-C614E76CB9F6}"/>
          </ac:spMkLst>
        </pc:spChg>
        <pc:spChg chg="del">
          <ac:chgData name="Juha Vesa" userId="54a4e666-8178-4046-afe0-165320db1b3d" providerId="ADAL" clId="{468F26A3-E765-40A3-9A68-4FD6A4E7E499}" dt="2024-01-19T09:44:42.322" v="387" actId="478"/>
          <ac:spMkLst>
            <pc:docMk/>
            <pc:sldMk cId="3386497037" sldId="5262"/>
            <ac:spMk id="1037" creationId="{43189C40-E3CB-5545-F1F4-00ADBD53AD49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38" creationId="{26C52D05-67A5-50DE-14E3-CBAE7E07B898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39" creationId="{4345A716-43DD-F686-0456-1E71E6C45DE0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40" creationId="{C34D2E69-C943-2BFF-621B-CE32FFE3B739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42" creationId="{774010E1-C642-32E7-7472-41239D41AF0D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44" creationId="{3ADF197A-733E-3612-244D-B017D1B51C10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45" creationId="{86000EF1-8688-EC2D-1EC7-D27C99C29606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46" creationId="{D939A9B8-658C-AD42-6F3E-AAC88C4C9C62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47" creationId="{73DEE6D9-9939-34D2-6A7E-111BCE40AF7F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48" creationId="{DC195FBD-AE10-6C58-542F-81CDA894F69F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51" creationId="{9EAA8477-2A99-9A6F-F9B3-11879533218D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52" creationId="{56C0ED72-D546-DE97-F4EA-C2231D4DC294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53" creationId="{32978661-23D5-87A1-E35A-B0B51B2FACD5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54" creationId="{506A14D6-3932-A1BB-15AB-447D90D0684F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55" creationId="{70E15671-5ECD-48B9-6263-5156B096C1F9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56" creationId="{30D093D3-B75B-5CD3-0BC3-B561A53F0026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57" creationId="{D594D348-8C96-4C4F-F1E0-732A7C1219CF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58" creationId="{E1F2C518-0822-103F-6537-D0E20A122FC1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59" creationId="{CA969C7B-5899-C4A7-A5BB-B146EAD6DDA3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60" creationId="{553662D6-D114-B0D4-93FA-F018301C35AD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61" creationId="{7AB604D5-3309-8B60-0573-34E20A712A6D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62" creationId="{65E64AA3-9A1F-9F4D-617B-7509B10160AB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63" creationId="{D5FBE964-B2EB-65FD-C7F1-49E533FE88B1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64" creationId="{0B6C46DF-A121-620E-291B-9AB6C23525C7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65" creationId="{64D9F64D-1AEE-85D1-6FB6-47451BABC15F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66" creationId="{0EEC7B4E-1655-5648-FFC3-6262802E6082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67" creationId="{44A3CD3B-1DFA-3CB2-EDEF-071333416726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69" creationId="{4C63330A-989F-7A8D-9C27-1D2253B23262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70" creationId="{7166BF72-1402-CB75-E630-5837FE9B625F}"/>
          </ac:spMkLst>
        </pc:spChg>
        <pc:spChg chg="mod">
          <ac:chgData name="Juha Vesa" userId="54a4e666-8178-4046-afe0-165320db1b3d" providerId="ADAL" clId="{468F26A3-E765-40A3-9A68-4FD6A4E7E499}" dt="2024-01-19T09:45:12.183" v="389"/>
          <ac:spMkLst>
            <pc:docMk/>
            <pc:sldMk cId="3386497037" sldId="5262"/>
            <ac:spMk id="1071" creationId="{C436DF59-7FF3-B93E-00D8-2A3199D26748}"/>
          </ac:spMkLst>
        </pc:spChg>
        <pc:spChg chg="add del mod">
          <ac:chgData name="Juha Vesa" userId="54a4e666-8178-4046-afe0-165320db1b3d" providerId="ADAL" clId="{468F26A3-E765-40A3-9A68-4FD6A4E7E499}" dt="2024-01-19T09:45:31.210" v="390"/>
          <ac:spMkLst>
            <pc:docMk/>
            <pc:sldMk cId="3386497037" sldId="5262"/>
            <ac:spMk id="1072" creationId="{65DD69A5-5FF6-48C7-0453-EB0A37A9F4F2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73" creationId="{C9B2E7F6-9843-2105-D882-EB8C8A1479FA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74" creationId="{DFC0979B-556B-F6E7-5BDC-244EE82AECEC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75" creationId="{0265196F-3965-2E8A-6737-34AF94C2C389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76" creationId="{16A24F70-ED17-D93A-2648-C5BD0D3741E6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77" creationId="{E96CA1D6-9212-8435-AEC3-EDBFE30CE7EE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78" creationId="{48441A28-B627-ADF6-0800-CDF9B210738B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80" creationId="{3B08C4CB-32FB-FCB9-CD42-87C888895DF2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81" creationId="{29339E88-8455-25B4-2748-387333BE0219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83" creationId="{A9589EC2-D7D0-5DE6-23D4-CFC23DBE6EE3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84" creationId="{409E6981-5320-C409-AA17-9874F35C88E0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86" creationId="{B2DF8043-48BC-2B93-FF72-29651D3EE7B3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87" creationId="{7446E5D7-03E4-827B-E019-23C5BEBE361C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88" creationId="{243F4DA3-0BCF-68FF-BD16-9392457049EB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89" creationId="{5340B02D-8181-23C2-93E0-930FFD05F686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90" creationId="{194133F8-B567-16C1-DB3A-CB66DE236FB6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92" creationId="{C46752D2-74ED-CEE1-9507-3B6A0383C95E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093" creationId="{41709658-9D90-A946-7E2B-CE1B4DAFAC4E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94" creationId="{84FA4412-2F96-4BCD-B793-1FA1DF49CD0B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95" creationId="{32F533A6-1881-3724-A977-6083168DD3C9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096" creationId="{D484FF84-CA80-9672-EE62-DF5A9C217B1C}"/>
          </ac:spMkLst>
        </pc:spChg>
        <pc:spChg chg="add del mod">
          <ac:chgData name="Juha Vesa" userId="54a4e666-8178-4046-afe0-165320db1b3d" providerId="ADAL" clId="{468F26A3-E765-40A3-9A68-4FD6A4E7E499}" dt="2024-01-19T09:46:09.057" v="394" actId="478"/>
          <ac:spMkLst>
            <pc:docMk/>
            <pc:sldMk cId="3386497037" sldId="5262"/>
            <ac:spMk id="1098" creationId="{67493707-5369-9B3A-5AF4-6D4F669D123A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00" creationId="{8CEF4098-DF63-7119-F093-A8FB4CA08F1A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02" creationId="{6738711C-D64E-B53A-FC4B-34D06C6CCC5E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03" creationId="{E6623B62-102F-603F-C97E-AB2F0A4436BE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04" creationId="{9E58BC2B-1AB9-10AF-7D95-7102F677B79C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05" creationId="{C7F60AE9-7E3C-1633-CAAE-2ED227781CAF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06" creationId="{BD54BC64-E54C-2001-5EDD-CF3FB2779B93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09" creationId="{55AD125D-AC31-C1DC-7782-A6115C7F29B4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10" creationId="{CBE538CD-CBE8-C5E3-0C4B-E091A3EE9832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11" creationId="{6925B961-7D36-8705-BC17-B89AC3DEF3E4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12" creationId="{185E13B6-0F92-3D1E-9C04-1B1515CD52E1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13" creationId="{23D596E6-1B4F-D5B7-0C42-2DB6C8223533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14" creationId="{A626E3DF-40C2-499A-BB27-EE98878E6F85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15" creationId="{65BEA7D6-DF3B-C70E-00B4-6DF7196F48EB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16" creationId="{338D8BCE-CE03-EF26-8303-923397C42FFE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18" creationId="{CFF5A4B8-1C97-F1D0-71ED-396B19ADC9E5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19" creationId="{1668DA33-5944-3428-9A25-C408A61ECC43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20" creationId="{D50812FF-854B-2D0A-3B7B-514B692C0D8E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21" creationId="{ED059940-D83D-2AE6-CB25-CE21B7BCBEB0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22" creationId="{2CFF27A5-D3AF-2A4B-0CA2-4997142DE2F7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23" creationId="{3B5F59FD-FDF7-2276-45CC-1D3E1E3A775D}"/>
          </ac:spMkLst>
        </pc:spChg>
        <pc:spChg chg="add del mod">
          <ac:chgData name="Juha Vesa" userId="54a4e666-8178-4046-afe0-165320db1b3d" providerId="ADAL" clId="{468F26A3-E765-40A3-9A68-4FD6A4E7E499}" dt="2024-01-19T09:46:12.882" v="395" actId="478"/>
          <ac:spMkLst>
            <pc:docMk/>
            <pc:sldMk cId="3386497037" sldId="5262"/>
            <ac:spMk id="1124" creationId="{012F5764-E30B-E2F1-6F0E-D5BA9AEA8790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25" creationId="{9BB0CFD8-EE65-4133-9EED-26063517815F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26" creationId="{FFCC4AE7-5CDF-68F4-49DF-6ABA45904BC0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28" creationId="{0AD75F5F-7DAE-3F9C-1D56-237244962D90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29" creationId="{60400F11-1015-E86D-1AF9-C404AE04E8F6}"/>
          </ac:spMkLst>
        </pc:spChg>
        <pc:spChg chg="mod">
          <ac:chgData name="Juha Vesa" userId="54a4e666-8178-4046-afe0-165320db1b3d" providerId="ADAL" clId="{468F26A3-E765-40A3-9A68-4FD6A4E7E499}" dt="2024-01-19T09:45:53.723" v="391"/>
          <ac:spMkLst>
            <pc:docMk/>
            <pc:sldMk cId="3386497037" sldId="5262"/>
            <ac:spMk id="1130" creationId="{B4601737-4AFE-1862-02B7-6BFBDF309F90}"/>
          </ac:spMkLst>
        </pc:spChg>
        <pc:spChg chg="add mod">
          <ac:chgData name="Juha Vesa" userId="54a4e666-8178-4046-afe0-165320db1b3d" providerId="ADAL" clId="{468F26A3-E765-40A3-9A68-4FD6A4E7E499}" dt="2024-01-19T09:46:02.260" v="393" actId="14100"/>
          <ac:spMkLst>
            <pc:docMk/>
            <pc:sldMk cId="3386497037" sldId="5262"/>
            <ac:spMk id="1131" creationId="{48CB11AD-EFAF-1D36-2C4A-70CADB50C7B9}"/>
          </ac:spMkLst>
        </pc:spChg>
        <pc:grpChg chg="add del mod">
          <ac:chgData name="Juha Vesa" userId="54a4e666-8178-4046-afe0-165320db1b3d" providerId="ADAL" clId="{468F26A3-E765-40A3-9A68-4FD6A4E7E499}" dt="2024-01-19T09:45:31.210" v="390"/>
          <ac:grpSpMkLst>
            <pc:docMk/>
            <pc:sldMk cId="3386497037" sldId="5262"/>
            <ac:grpSpMk id="9" creationId="{CCFAD4A0-B7AB-AE06-FD66-5658CC3D8EFD}"/>
          </ac:grpSpMkLst>
        </pc:grpChg>
        <pc:grpChg chg="add del mod">
          <ac:chgData name="Juha Vesa" userId="54a4e666-8178-4046-afe0-165320db1b3d" providerId="ADAL" clId="{468F26A3-E765-40A3-9A68-4FD6A4E7E499}" dt="2024-01-19T09:45:31.210" v="390"/>
          <ac:grpSpMkLst>
            <pc:docMk/>
            <pc:sldMk cId="3386497037" sldId="5262"/>
            <ac:grpSpMk id="12" creationId="{70DCB09C-54ED-F33B-5DD7-A3120252241C}"/>
          </ac:grpSpMkLst>
        </pc:grpChg>
        <pc:grpChg chg="add del mod">
          <ac:chgData name="Juha Vesa" userId="54a4e666-8178-4046-afe0-165320db1b3d" providerId="ADAL" clId="{468F26A3-E765-40A3-9A68-4FD6A4E7E499}" dt="2024-01-19T09:45:31.210" v="390"/>
          <ac:grpSpMkLst>
            <pc:docMk/>
            <pc:sldMk cId="3386497037" sldId="5262"/>
            <ac:grpSpMk id="15" creationId="{02671D30-6525-0A24-260A-E526333C6A4C}"/>
          </ac:grpSpMkLst>
        </pc:grpChg>
        <pc:grpChg chg="add del mod">
          <ac:chgData name="Juha Vesa" userId="54a4e666-8178-4046-afe0-165320db1b3d" providerId="ADAL" clId="{468F26A3-E765-40A3-9A68-4FD6A4E7E499}" dt="2024-01-19T09:45:31.210" v="390"/>
          <ac:grpSpMkLst>
            <pc:docMk/>
            <pc:sldMk cId="3386497037" sldId="5262"/>
            <ac:grpSpMk id="26" creationId="{E79C13A9-6B58-01E2-AAF8-F3964FAE6B15}"/>
          </ac:grpSpMkLst>
        </pc:grpChg>
        <pc:grpChg chg="del">
          <ac:chgData name="Juha Vesa" userId="54a4e666-8178-4046-afe0-165320db1b3d" providerId="ADAL" clId="{468F26A3-E765-40A3-9A68-4FD6A4E7E499}" dt="2024-01-19T09:44:42.322" v="387" actId="478"/>
          <ac:grpSpMkLst>
            <pc:docMk/>
            <pc:sldMk cId="3386497037" sldId="5262"/>
            <ac:grpSpMk id="35" creationId="{76E6EBDC-27D7-B9F5-63AC-D15DB11C51E1}"/>
          </ac:grpSpMkLst>
        </pc:grpChg>
        <pc:grpChg chg="del">
          <ac:chgData name="Juha Vesa" userId="54a4e666-8178-4046-afe0-165320db1b3d" providerId="ADAL" clId="{468F26A3-E765-40A3-9A68-4FD6A4E7E499}" dt="2024-01-19T09:44:42.322" v="387" actId="478"/>
          <ac:grpSpMkLst>
            <pc:docMk/>
            <pc:sldMk cId="3386497037" sldId="5262"/>
            <ac:grpSpMk id="38" creationId="{6EE8034D-4A4E-25C8-0999-33CC2B82C28C}"/>
          </ac:grpSpMkLst>
        </pc:grpChg>
        <pc:grpChg chg="del">
          <ac:chgData name="Juha Vesa" userId="54a4e666-8178-4046-afe0-165320db1b3d" providerId="ADAL" clId="{468F26A3-E765-40A3-9A68-4FD6A4E7E499}" dt="2024-01-19T09:44:42.322" v="387" actId="478"/>
          <ac:grpSpMkLst>
            <pc:docMk/>
            <pc:sldMk cId="3386497037" sldId="5262"/>
            <ac:grpSpMk id="44" creationId="{495C74F7-6105-BB3A-22CC-3DBE45589880}"/>
          </ac:grpSpMkLst>
        </pc:grpChg>
        <pc:grpChg chg="del">
          <ac:chgData name="Juha Vesa" userId="54a4e666-8178-4046-afe0-165320db1b3d" providerId="ADAL" clId="{468F26A3-E765-40A3-9A68-4FD6A4E7E499}" dt="2024-01-19T09:44:42.322" v="387" actId="478"/>
          <ac:grpSpMkLst>
            <pc:docMk/>
            <pc:sldMk cId="3386497037" sldId="5262"/>
            <ac:grpSpMk id="50" creationId="{C1119A47-C3BF-14E9-BD67-9D35FD2046C4}"/>
          </ac:grpSpMkLst>
        </pc:grpChg>
        <pc:grpChg chg="add del mod">
          <ac:chgData name="Juha Vesa" userId="54a4e666-8178-4046-afe0-165320db1b3d" providerId="ADAL" clId="{468F26A3-E765-40A3-9A68-4FD6A4E7E499}" dt="2024-01-19T09:45:31.210" v="390"/>
          <ac:grpSpMkLst>
            <pc:docMk/>
            <pc:sldMk cId="3386497037" sldId="5262"/>
            <ac:grpSpMk id="1041" creationId="{07EE7F44-F03F-32A0-6B73-51484EAECE46}"/>
          </ac:grpSpMkLst>
        </pc:grpChg>
        <pc:grpChg chg="mod">
          <ac:chgData name="Juha Vesa" userId="54a4e666-8178-4046-afe0-165320db1b3d" providerId="ADAL" clId="{468F26A3-E765-40A3-9A68-4FD6A4E7E499}" dt="2024-01-19T09:45:12.183" v="389"/>
          <ac:grpSpMkLst>
            <pc:docMk/>
            <pc:sldMk cId="3386497037" sldId="5262"/>
            <ac:grpSpMk id="1043" creationId="{B4069791-0023-15B3-C201-D8EB26BD76EF}"/>
          </ac:grpSpMkLst>
        </pc:grpChg>
        <pc:grpChg chg="mod">
          <ac:chgData name="Juha Vesa" userId="54a4e666-8178-4046-afe0-165320db1b3d" providerId="ADAL" clId="{468F26A3-E765-40A3-9A68-4FD6A4E7E499}" dt="2024-01-19T09:45:12.183" v="389"/>
          <ac:grpSpMkLst>
            <pc:docMk/>
            <pc:sldMk cId="3386497037" sldId="5262"/>
            <ac:grpSpMk id="1049" creationId="{AEFD06AA-AE3F-84BE-3951-75DA5916686F}"/>
          </ac:grpSpMkLst>
        </pc:grpChg>
        <pc:grpChg chg="mod">
          <ac:chgData name="Juha Vesa" userId="54a4e666-8178-4046-afe0-165320db1b3d" providerId="ADAL" clId="{468F26A3-E765-40A3-9A68-4FD6A4E7E499}" dt="2024-01-19T09:45:12.183" v="389"/>
          <ac:grpSpMkLst>
            <pc:docMk/>
            <pc:sldMk cId="3386497037" sldId="5262"/>
            <ac:grpSpMk id="1050" creationId="{8A33600F-61FB-CBFD-3777-D7FF470522E7}"/>
          </ac:grpSpMkLst>
        </pc:grpChg>
        <pc:grpChg chg="add del mod">
          <ac:chgData name="Juha Vesa" userId="54a4e666-8178-4046-afe0-165320db1b3d" providerId="ADAL" clId="{468F26A3-E765-40A3-9A68-4FD6A4E7E499}" dt="2024-01-19T09:45:31.210" v="390"/>
          <ac:grpSpMkLst>
            <pc:docMk/>
            <pc:sldMk cId="3386497037" sldId="5262"/>
            <ac:grpSpMk id="1068" creationId="{D632E145-EBB2-F61C-6C1A-18FD2266E3F6}"/>
          </ac:grpSpMkLst>
        </pc:grpChg>
        <pc:grpChg chg="add mod">
          <ac:chgData name="Juha Vesa" userId="54a4e666-8178-4046-afe0-165320db1b3d" providerId="ADAL" clId="{468F26A3-E765-40A3-9A68-4FD6A4E7E499}" dt="2024-01-19T09:46:02.260" v="393" actId="14100"/>
          <ac:grpSpMkLst>
            <pc:docMk/>
            <pc:sldMk cId="3386497037" sldId="5262"/>
            <ac:grpSpMk id="1079" creationId="{5A30C1A5-C46D-A60C-62AD-43E9369792A7}"/>
          </ac:grpSpMkLst>
        </pc:grpChg>
        <pc:grpChg chg="add mod">
          <ac:chgData name="Juha Vesa" userId="54a4e666-8178-4046-afe0-165320db1b3d" providerId="ADAL" clId="{468F26A3-E765-40A3-9A68-4FD6A4E7E499}" dt="2024-01-19T09:46:02.260" v="393" actId="14100"/>
          <ac:grpSpMkLst>
            <pc:docMk/>
            <pc:sldMk cId="3386497037" sldId="5262"/>
            <ac:grpSpMk id="1082" creationId="{70EDC526-134A-0258-399A-4794CED6CE91}"/>
          </ac:grpSpMkLst>
        </pc:grpChg>
        <pc:grpChg chg="add mod">
          <ac:chgData name="Juha Vesa" userId="54a4e666-8178-4046-afe0-165320db1b3d" providerId="ADAL" clId="{468F26A3-E765-40A3-9A68-4FD6A4E7E499}" dt="2024-01-19T09:46:02.260" v="393" actId="14100"/>
          <ac:grpSpMkLst>
            <pc:docMk/>
            <pc:sldMk cId="3386497037" sldId="5262"/>
            <ac:grpSpMk id="1085" creationId="{1F7636D7-9DE0-D275-CC92-AE661F8EA3F4}"/>
          </ac:grpSpMkLst>
        </pc:grpChg>
        <pc:grpChg chg="add mod">
          <ac:chgData name="Juha Vesa" userId="54a4e666-8178-4046-afe0-165320db1b3d" providerId="ADAL" clId="{468F26A3-E765-40A3-9A68-4FD6A4E7E499}" dt="2024-01-19T09:46:02.260" v="393" actId="14100"/>
          <ac:grpSpMkLst>
            <pc:docMk/>
            <pc:sldMk cId="3386497037" sldId="5262"/>
            <ac:grpSpMk id="1091" creationId="{9B388B36-BAAC-F0C0-4B7F-D918A2EF4543}"/>
          </ac:grpSpMkLst>
        </pc:grpChg>
        <pc:grpChg chg="add mod">
          <ac:chgData name="Juha Vesa" userId="54a4e666-8178-4046-afe0-165320db1b3d" providerId="ADAL" clId="{468F26A3-E765-40A3-9A68-4FD6A4E7E499}" dt="2024-01-19T09:46:02.260" v="393" actId="14100"/>
          <ac:grpSpMkLst>
            <pc:docMk/>
            <pc:sldMk cId="3386497037" sldId="5262"/>
            <ac:grpSpMk id="1099" creationId="{157019F9-B43C-DDD9-6D52-C763C05E7FD4}"/>
          </ac:grpSpMkLst>
        </pc:grpChg>
        <pc:grpChg chg="mod">
          <ac:chgData name="Juha Vesa" userId="54a4e666-8178-4046-afe0-165320db1b3d" providerId="ADAL" clId="{468F26A3-E765-40A3-9A68-4FD6A4E7E499}" dt="2024-01-19T09:45:53.723" v="391"/>
          <ac:grpSpMkLst>
            <pc:docMk/>
            <pc:sldMk cId="3386497037" sldId="5262"/>
            <ac:grpSpMk id="1101" creationId="{C3A14F9C-E177-C349-7A45-EF9331017BC8}"/>
          </ac:grpSpMkLst>
        </pc:grpChg>
        <pc:grpChg chg="mod">
          <ac:chgData name="Juha Vesa" userId="54a4e666-8178-4046-afe0-165320db1b3d" providerId="ADAL" clId="{468F26A3-E765-40A3-9A68-4FD6A4E7E499}" dt="2024-01-19T09:45:53.723" v="391"/>
          <ac:grpSpMkLst>
            <pc:docMk/>
            <pc:sldMk cId="3386497037" sldId="5262"/>
            <ac:grpSpMk id="1107" creationId="{595799BA-4BBD-F4BA-B975-E9B098E78AF4}"/>
          </ac:grpSpMkLst>
        </pc:grpChg>
        <pc:grpChg chg="mod">
          <ac:chgData name="Juha Vesa" userId="54a4e666-8178-4046-afe0-165320db1b3d" providerId="ADAL" clId="{468F26A3-E765-40A3-9A68-4FD6A4E7E499}" dt="2024-01-19T09:45:53.723" v="391"/>
          <ac:grpSpMkLst>
            <pc:docMk/>
            <pc:sldMk cId="3386497037" sldId="5262"/>
            <ac:grpSpMk id="1108" creationId="{2705B197-A5B1-B0DF-2E1F-1884AB358B9E}"/>
          </ac:grpSpMkLst>
        </pc:grpChg>
        <pc:grpChg chg="add mod">
          <ac:chgData name="Juha Vesa" userId="54a4e666-8178-4046-afe0-165320db1b3d" providerId="ADAL" clId="{468F26A3-E765-40A3-9A68-4FD6A4E7E499}" dt="2024-01-19T09:46:02.260" v="393" actId="14100"/>
          <ac:grpSpMkLst>
            <pc:docMk/>
            <pc:sldMk cId="3386497037" sldId="5262"/>
            <ac:grpSpMk id="1127" creationId="{B57885EA-FF15-E32B-277C-2634489D38DB}"/>
          </ac:grpSpMkLst>
        </pc:grpChg>
        <pc:cxnChg chg="add mod">
          <ac:chgData name="Juha Vesa" userId="54a4e666-8178-4046-afe0-165320db1b3d" providerId="ADAL" clId="{468F26A3-E765-40A3-9A68-4FD6A4E7E499}" dt="2024-01-19T09:46:02.260" v="393" actId="14100"/>
          <ac:cxnSpMkLst>
            <pc:docMk/>
            <pc:sldMk cId="3386497037" sldId="5262"/>
            <ac:cxnSpMk id="1097" creationId="{CB875192-B412-0823-4EAE-446530BFDD27}"/>
          </ac:cxnSpMkLst>
        </pc:cxnChg>
        <pc:cxnChg chg="add mod">
          <ac:chgData name="Juha Vesa" userId="54a4e666-8178-4046-afe0-165320db1b3d" providerId="ADAL" clId="{468F26A3-E765-40A3-9A68-4FD6A4E7E499}" dt="2024-01-19T09:46:02.260" v="393" actId="14100"/>
          <ac:cxnSpMkLst>
            <pc:docMk/>
            <pc:sldMk cId="3386497037" sldId="5262"/>
            <ac:cxnSpMk id="1117" creationId="{A5B501A4-5648-1D24-4C75-8BE5F5191956}"/>
          </ac:cxnSpMkLst>
        </pc:cxnChg>
      </pc:sldChg>
      <pc:sldChg chg="add del">
        <pc:chgData name="Juha Vesa" userId="54a4e666-8178-4046-afe0-165320db1b3d" providerId="ADAL" clId="{468F26A3-E765-40A3-9A68-4FD6A4E7E499}" dt="2024-01-19T10:49:13.571" v="422" actId="47"/>
        <pc:sldMkLst>
          <pc:docMk/>
          <pc:sldMk cId="131708385" sldId="5263"/>
        </pc:sldMkLst>
      </pc:sldChg>
      <pc:sldChg chg="delSp add del mod">
        <pc:chgData name="Juha Vesa" userId="54a4e666-8178-4046-afe0-165320db1b3d" providerId="ADAL" clId="{468F26A3-E765-40A3-9A68-4FD6A4E7E499}" dt="2024-01-19T09:59:14.026" v="420" actId="47"/>
        <pc:sldMkLst>
          <pc:docMk/>
          <pc:sldMk cId="725468558" sldId="5264"/>
        </pc:sldMkLst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9" creationId="{1FA012A3-27DD-6813-7002-CBAE452B1F48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73" creationId="{C9B2E7F6-9843-2105-D882-EB8C8A1479FA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74" creationId="{DFC0979B-556B-F6E7-5BDC-244EE82AECEC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75" creationId="{0265196F-3965-2E8A-6737-34AF94C2C389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76" creationId="{16A24F70-ED17-D93A-2648-C5BD0D3741E6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77" creationId="{E96CA1D6-9212-8435-AEC3-EDBFE30CE7EE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78" creationId="{48441A28-B627-ADF6-0800-CDF9B210738B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89" creationId="{5340B02D-8181-23C2-93E0-930FFD05F686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90" creationId="{194133F8-B567-16C1-DB3A-CB66DE236FB6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94" creationId="{84FA4412-2F96-4BCD-B793-1FA1DF49CD0B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95" creationId="{32F533A6-1881-3724-A977-6083168DD3C9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096" creationId="{D484FF84-CA80-9672-EE62-DF5A9C217B1C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15" creationId="{65BEA7D6-DF3B-C70E-00B4-6DF7196F48EB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16" creationId="{338D8BCE-CE03-EF26-8303-923397C42FFE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18" creationId="{CFF5A4B8-1C97-F1D0-71ED-396B19ADC9E5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19" creationId="{1668DA33-5944-3428-9A25-C408A61ECC43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20" creationId="{D50812FF-854B-2D0A-3B7B-514B692C0D8E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21" creationId="{ED059940-D83D-2AE6-CB25-CE21B7BCBEB0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22" creationId="{2CFF27A5-D3AF-2A4B-0CA2-4997142DE2F7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23" creationId="{3B5F59FD-FDF7-2276-45CC-1D3E1E3A775D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25" creationId="{9BB0CFD8-EE65-4133-9EED-26063517815F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26" creationId="{FFCC4AE7-5CDF-68F4-49DF-6ABA45904BC0}"/>
          </ac:spMkLst>
        </pc:spChg>
        <pc:spChg chg="del">
          <ac:chgData name="Juha Vesa" userId="54a4e666-8178-4046-afe0-165320db1b3d" providerId="ADAL" clId="{468F26A3-E765-40A3-9A68-4FD6A4E7E499}" dt="2024-01-19T09:47:07.620" v="397" actId="478"/>
          <ac:spMkLst>
            <pc:docMk/>
            <pc:sldMk cId="725468558" sldId="5264"/>
            <ac:spMk id="1131" creationId="{48CB11AD-EFAF-1D36-2C4A-70CADB50C7B9}"/>
          </ac:spMkLst>
        </pc:spChg>
        <pc:grpChg chg="del">
          <ac:chgData name="Juha Vesa" userId="54a4e666-8178-4046-afe0-165320db1b3d" providerId="ADAL" clId="{468F26A3-E765-40A3-9A68-4FD6A4E7E499}" dt="2024-01-19T09:47:07.620" v="397" actId="478"/>
          <ac:grpSpMkLst>
            <pc:docMk/>
            <pc:sldMk cId="725468558" sldId="5264"/>
            <ac:grpSpMk id="1079" creationId="{5A30C1A5-C46D-A60C-62AD-43E9369792A7}"/>
          </ac:grpSpMkLst>
        </pc:grpChg>
        <pc:grpChg chg="del">
          <ac:chgData name="Juha Vesa" userId="54a4e666-8178-4046-afe0-165320db1b3d" providerId="ADAL" clId="{468F26A3-E765-40A3-9A68-4FD6A4E7E499}" dt="2024-01-19T09:47:07.620" v="397" actId="478"/>
          <ac:grpSpMkLst>
            <pc:docMk/>
            <pc:sldMk cId="725468558" sldId="5264"/>
            <ac:grpSpMk id="1082" creationId="{70EDC526-134A-0258-399A-4794CED6CE91}"/>
          </ac:grpSpMkLst>
        </pc:grpChg>
        <pc:grpChg chg="del">
          <ac:chgData name="Juha Vesa" userId="54a4e666-8178-4046-afe0-165320db1b3d" providerId="ADAL" clId="{468F26A3-E765-40A3-9A68-4FD6A4E7E499}" dt="2024-01-19T09:47:07.620" v="397" actId="478"/>
          <ac:grpSpMkLst>
            <pc:docMk/>
            <pc:sldMk cId="725468558" sldId="5264"/>
            <ac:grpSpMk id="1085" creationId="{1F7636D7-9DE0-D275-CC92-AE661F8EA3F4}"/>
          </ac:grpSpMkLst>
        </pc:grpChg>
        <pc:grpChg chg="del">
          <ac:chgData name="Juha Vesa" userId="54a4e666-8178-4046-afe0-165320db1b3d" providerId="ADAL" clId="{468F26A3-E765-40A3-9A68-4FD6A4E7E499}" dt="2024-01-19T09:47:07.620" v="397" actId="478"/>
          <ac:grpSpMkLst>
            <pc:docMk/>
            <pc:sldMk cId="725468558" sldId="5264"/>
            <ac:grpSpMk id="1091" creationId="{9B388B36-BAAC-F0C0-4B7F-D918A2EF4543}"/>
          </ac:grpSpMkLst>
        </pc:grpChg>
        <pc:grpChg chg="del">
          <ac:chgData name="Juha Vesa" userId="54a4e666-8178-4046-afe0-165320db1b3d" providerId="ADAL" clId="{468F26A3-E765-40A3-9A68-4FD6A4E7E499}" dt="2024-01-19T09:47:07.620" v="397" actId="478"/>
          <ac:grpSpMkLst>
            <pc:docMk/>
            <pc:sldMk cId="725468558" sldId="5264"/>
            <ac:grpSpMk id="1099" creationId="{157019F9-B43C-DDD9-6D52-C763C05E7FD4}"/>
          </ac:grpSpMkLst>
        </pc:grpChg>
        <pc:grpChg chg="del">
          <ac:chgData name="Juha Vesa" userId="54a4e666-8178-4046-afe0-165320db1b3d" providerId="ADAL" clId="{468F26A3-E765-40A3-9A68-4FD6A4E7E499}" dt="2024-01-19T09:47:07.620" v="397" actId="478"/>
          <ac:grpSpMkLst>
            <pc:docMk/>
            <pc:sldMk cId="725468558" sldId="5264"/>
            <ac:grpSpMk id="1127" creationId="{B57885EA-FF15-E32B-277C-2634489D38DB}"/>
          </ac:grpSpMkLst>
        </pc:grpChg>
      </pc:sldChg>
      <pc:sldChg chg="addSp delSp modSp new del mod">
        <pc:chgData name="Juha Vesa" userId="54a4e666-8178-4046-afe0-165320db1b3d" providerId="ADAL" clId="{468F26A3-E765-40A3-9A68-4FD6A4E7E499}" dt="2024-01-25T14:39:02.177" v="7277" actId="47"/>
        <pc:sldMkLst>
          <pc:docMk/>
          <pc:sldMk cId="3661529173" sldId="5265"/>
        </pc:sldMkLst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" creationId="{AD26D2D4-444A-47BC-FA08-2C64B26EA62C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" creationId="{0FC89E5C-479E-2F96-ED26-72C6590A05DD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" creationId="{98FDAAE2-E6FA-6A40-79B0-FD70840F9523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6" creationId="{ABF24FCB-9636-BBE3-2E95-1CF745070431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7" creationId="{DCFB2BC5-619F-76B3-A32D-62C64C0603EE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8" creationId="{B29DB279-4B35-37F6-9E1F-6811CE49AD15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12" creationId="{59A3A6AF-0E6B-2E63-78B7-619AD43E633D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13" creationId="{BF19F16A-CDAB-CA82-1573-F60B470C2C77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15" creationId="{AE274B03-CD1F-0DE5-E93F-8F4A5BD6DB28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16" creationId="{3322CE13-4072-6023-E2C8-303DC93071CC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17" creationId="{AF83159E-3C91-3D68-53AB-95AD71C52A55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0" creationId="{FC49BBF7-4A10-6867-98B0-E60565A39497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1" creationId="{E6F510CB-FDA5-8CC3-8B7A-5DEEA907E139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3" creationId="{3C04EF46-A1D8-CB99-B1A9-B222482EDED4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4" creationId="{9EB87BF7-0037-D477-6410-2EFCF47381C4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5" creationId="{43F56E93-BCAE-9332-B041-F1D1F923623B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6" creationId="{FFF411B8-70EE-6B63-A9F7-4BD4316FD27D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7" creationId="{9EAFF353-C0F2-96A5-58B2-33CE6F203CCE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8" creationId="{F22CF432-3D18-C795-84E9-93B785B994E1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29" creationId="{EA0EEF9D-0EC5-21F5-753F-E72C33711F19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0" creationId="{009EE477-3D31-25E4-A6AC-974B671C0E7C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2" creationId="{F3791EBE-9E2C-41FB-928F-1D6BC2DC4AB9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3" creationId="{75A43409-E553-CD64-AFA5-B69FF989F55C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4" creationId="{103CDF46-5044-4144-EBA4-A3323D1F830B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5" creationId="{F087F4EB-EEE9-438E-BBE0-3F72E6875B45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6" creationId="{5B2C0C3B-4736-D250-3B0D-27516779ACA8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8" creationId="{225E8AA2-E740-87EC-8C3A-265741AC36FB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39" creationId="{63DBCBBB-D7C3-1D1D-7E7F-EA6A4CD594DA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0" creationId="{477681E5-C7AB-11C8-B53F-A91681264D55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1" creationId="{09ADCD0D-9E42-35A1-54F4-75B49EB0AE8D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2" creationId="{DD94A1F9-3BA6-3D37-6A74-1340FB789D8F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5" creationId="{BEAFA075-8B57-3E66-81D9-6E270EF0A60B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6" creationId="{273F6903-E645-0B66-91E9-AFA387420BD9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7" creationId="{CB00B1AB-0578-D896-9C16-8AE2D4A2088C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8" creationId="{D33E9C05-0594-ED3C-5BCD-D33AC23C37E8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49" creationId="{2C4ED474-EAE9-633E-C791-7C5E8F16A2DC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0" creationId="{54A86C65-8B8F-22A1-3132-E7A10AC861C6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1" creationId="{914B5C38-D133-214B-568F-4540C03FB5F6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2" creationId="{AD36B759-203E-CE90-E28C-253FBE4EC9D7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3" creationId="{F8129340-8284-D282-6AFF-34AC57FBB1D9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4" creationId="{B81BF6FC-AD90-F4CB-DBF0-860DC494D796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5" creationId="{E2B418D5-3F76-31A4-6BAE-710D0BBA23DC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6" creationId="{24B38123-AD17-284B-81F6-DACFEDAD78C9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7" creationId="{B9A1C971-5685-8412-7487-4A83FA5A998C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8" creationId="{BA227CF0-2A32-E2A8-7547-C1F8C634CE8D}"/>
          </ac:spMkLst>
        </pc:spChg>
        <pc:spChg chg="mod">
          <ac:chgData name="Juha Vesa" userId="54a4e666-8178-4046-afe0-165320db1b3d" providerId="ADAL" clId="{468F26A3-E765-40A3-9A68-4FD6A4E7E499}" dt="2024-01-19T09:57:34.563" v="412"/>
          <ac:spMkLst>
            <pc:docMk/>
            <pc:sldMk cId="3661529173" sldId="5265"/>
            <ac:spMk id="59" creationId="{4F0CC2F3-DA08-194B-E735-89E127001137}"/>
          </ac:spMkLst>
        </pc:spChg>
        <pc:grpChg chg="add del mod">
          <ac:chgData name="Juha Vesa" userId="54a4e666-8178-4046-afe0-165320db1b3d" providerId="ADAL" clId="{468F26A3-E765-40A3-9A68-4FD6A4E7E499}" dt="2024-01-19T09:57:45.982" v="415"/>
          <ac:grpSpMkLst>
            <pc:docMk/>
            <pc:sldMk cId="3661529173" sldId="5265"/>
            <ac:grpSpMk id="2" creationId="{D66EAD69-51FD-9215-D02E-1EC3480CDEE5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9" creationId="{70CE6578-B581-AF16-8615-551D7C6F85E6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10" creationId="{7877A730-974D-E9A7-F651-8B02215D4112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11" creationId="{8E25F880-1816-2FDF-5806-15FE17A37F4B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14" creationId="{5D15A337-7D0C-0A3D-198A-DFF3C9553673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19" creationId="{1149A77D-0DDE-FD45-A689-65124378794B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31" creationId="{7F1C9D87-67AB-8C9E-08B0-4778239A236B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37" creationId="{D3DCCD3C-BA32-3A17-9D23-749CAE5E9305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43" creationId="{8919DE5E-CC37-60D9-594D-CCC6E4878431}"/>
          </ac:grpSpMkLst>
        </pc:grpChg>
        <pc:grpChg chg="mod">
          <ac:chgData name="Juha Vesa" userId="54a4e666-8178-4046-afe0-165320db1b3d" providerId="ADAL" clId="{468F26A3-E765-40A3-9A68-4FD6A4E7E499}" dt="2024-01-19T09:57:34.563" v="412"/>
          <ac:grpSpMkLst>
            <pc:docMk/>
            <pc:sldMk cId="3661529173" sldId="5265"/>
            <ac:grpSpMk id="44" creationId="{7DEE0468-269C-4B30-CFCF-C8A395F7183B}"/>
          </ac:grpSpMkLst>
        </pc:grpChg>
        <pc:picChg chg="add mod">
          <ac:chgData name="Juha Vesa" userId="54a4e666-8178-4046-afe0-165320db1b3d" providerId="ADAL" clId="{468F26A3-E765-40A3-9A68-4FD6A4E7E499}" dt="2024-01-25T14:38:06.155" v="7272" actId="14100"/>
          <ac:picMkLst>
            <pc:docMk/>
            <pc:sldMk cId="3661529173" sldId="5265"/>
            <ac:picMk id="61" creationId="{70599894-57DC-CB45-103F-660FCDFD8122}"/>
          </ac:picMkLst>
        </pc:picChg>
        <pc:cxnChg chg="mod">
          <ac:chgData name="Juha Vesa" userId="54a4e666-8178-4046-afe0-165320db1b3d" providerId="ADAL" clId="{468F26A3-E765-40A3-9A68-4FD6A4E7E499}" dt="2024-01-19T09:57:34.563" v="412"/>
          <ac:cxnSpMkLst>
            <pc:docMk/>
            <pc:sldMk cId="3661529173" sldId="5265"/>
            <ac:cxnSpMk id="18" creationId="{CFF6E497-641A-6B24-720F-1F5B2D014274}"/>
          </ac:cxnSpMkLst>
        </pc:cxnChg>
        <pc:cxnChg chg="mod">
          <ac:chgData name="Juha Vesa" userId="54a4e666-8178-4046-afe0-165320db1b3d" providerId="ADAL" clId="{468F26A3-E765-40A3-9A68-4FD6A4E7E499}" dt="2024-01-19T09:57:34.563" v="412"/>
          <ac:cxnSpMkLst>
            <pc:docMk/>
            <pc:sldMk cId="3661529173" sldId="5265"/>
            <ac:cxnSpMk id="22" creationId="{E4AC3D3E-7EA5-FD33-00BC-E9E81F91B9A7}"/>
          </ac:cxnSpMkLst>
        </pc:cxnChg>
      </pc:sldChg>
      <pc:sldChg chg="addSp delSp modSp add mod modTransition modNotesTx">
        <pc:chgData name="Juha Vesa" userId="54a4e666-8178-4046-afe0-165320db1b3d" providerId="ADAL" clId="{468F26A3-E765-40A3-9A68-4FD6A4E7E499}" dt="2024-01-29T10:29:43.377" v="12547" actId="688"/>
        <pc:sldMkLst>
          <pc:docMk/>
          <pc:sldMk cId="24511501" sldId="5266"/>
        </pc:sldMkLst>
        <pc:spChg chg="add del mod ord">
          <ac:chgData name="Juha Vesa" userId="54a4e666-8178-4046-afe0-165320db1b3d" providerId="ADAL" clId="{468F26A3-E765-40A3-9A68-4FD6A4E7E499}" dt="2024-01-29T10:24:13.362" v="12448" actId="478"/>
          <ac:spMkLst>
            <pc:docMk/>
            <pc:sldMk cId="24511501" sldId="5266"/>
            <ac:spMk id="2" creationId="{D1116BB5-709E-4A82-15C6-9B4FBB4A872F}"/>
          </ac:spMkLst>
        </pc:spChg>
        <pc:spChg chg="add mod ord">
          <ac:chgData name="Juha Vesa" userId="54a4e666-8178-4046-afe0-165320db1b3d" providerId="ADAL" clId="{468F26A3-E765-40A3-9A68-4FD6A4E7E499}" dt="2024-01-25T14:44:16.903" v="7379" actId="167"/>
          <ac:spMkLst>
            <pc:docMk/>
            <pc:sldMk cId="24511501" sldId="5266"/>
            <ac:spMk id="3" creationId="{57E2B589-A28E-6697-B502-46A913E0B98E}"/>
          </ac:spMkLst>
        </pc:spChg>
        <pc:spChg chg="add mod ord">
          <ac:chgData name="Juha Vesa" userId="54a4e666-8178-4046-afe0-165320db1b3d" providerId="ADAL" clId="{468F26A3-E765-40A3-9A68-4FD6A4E7E499}" dt="2024-01-25T14:45:22.314" v="7385" actId="171"/>
          <ac:spMkLst>
            <pc:docMk/>
            <pc:sldMk cId="24511501" sldId="5266"/>
            <ac:spMk id="4" creationId="{49A3F73A-F3C6-5B44-EA13-E467F6D47817}"/>
          </ac:spMkLst>
        </pc:spChg>
        <pc:spChg chg="del mod">
          <ac:chgData name="Juha Vesa" userId="54a4e666-8178-4046-afe0-165320db1b3d" providerId="ADAL" clId="{468F26A3-E765-40A3-9A68-4FD6A4E7E499}" dt="2024-01-25T14:43:41.464" v="7360" actId="478"/>
          <ac:spMkLst>
            <pc:docMk/>
            <pc:sldMk cId="24511501" sldId="5266"/>
            <ac:spMk id="1125" creationId="{9BB0CFD8-EE65-4133-9EED-26063517815F}"/>
          </ac:spMkLst>
        </pc:spChg>
        <pc:spChg chg="del">
          <ac:chgData name="Juha Vesa" userId="54a4e666-8178-4046-afe0-165320db1b3d" providerId="ADAL" clId="{468F26A3-E765-40A3-9A68-4FD6A4E7E499}" dt="2024-01-25T14:43:46.434" v="7361" actId="478"/>
          <ac:spMkLst>
            <pc:docMk/>
            <pc:sldMk cId="24511501" sldId="5266"/>
            <ac:spMk id="1126" creationId="{FFCC4AE7-5CDF-68F4-49DF-6ABA45904BC0}"/>
          </ac:spMkLst>
        </pc:spChg>
        <pc:spChg chg="mod">
          <ac:chgData name="Juha Vesa" userId="54a4e666-8178-4046-afe0-165320db1b3d" providerId="ADAL" clId="{468F26A3-E765-40A3-9A68-4FD6A4E7E499}" dt="2024-01-26T11:12:35.386" v="11423" actId="207"/>
          <ac:spMkLst>
            <pc:docMk/>
            <pc:sldMk cId="24511501" sldId="5266"/>
            <ac:spMk id="1128" creationId="{0AD75F5F-7DAE-3F9C-1D56-237244962D90}"/>
          </ac:spMkLst>
        </pc:spChg>
        <pc:spChg chg="mod">
          <ac:chgData name="Juha Vesa" userId="54a4e666-8178-4046-afe0-165320db1b3d" providerId="ADAL" clId="{468F26A3-E765-40A3-9A68-4FD6A4E7E499}" dt="2024-01-26T11:12:16.259" v="11421" actId="207"/>
          <ac:spMkLst>
            <pc:docMk/>
            <pc:sldMk cId="24511501" sldId="5266"/>
            <ac:spMk id="1129" creationId="{60400F11-1015-E86D-1AF9-C404AE04E8F6}"/>
          </ac:spMkLst>
        </pc:spChg>
        <pc:spChg chg="mod">
          <ac:chgData name="Juha Vesa" userId="54a4e666-8178-4046-afe0-165320db1b3d" providerId="ADAL" clId="{468F26A3-E765-40A3-9A68-4FD6A4E7E499}" dt="2024-01-26T11:12:16.259" v="11421" actId="207"/>
          <ac:spMkLst>
            <pc:docMk/>
            <pc:sldMk cId="24511501" sldId="5266"/>
            <ac:spMk id="1130" creationId="{B4601737-4AFE-1862-02B7-6BFBDF309F90}"/>
          </ac:spMkLst>
        </pc:spChg>
        <pc:spChg chg="mod ord">
          <ac:chgData name="Juha Vesa" userId="54a4e666-8178-4046-afe0-165320db1b3d" providerId="ADAL" clId="{468F26A3-E765-40A3-9A68-4FD6A4E7E499}" dt="2024-01-29T10:29:43.377" v="12547" actId="688"/>
          <ac:spMkLst>
            <pc:docMk/>
            <pc:sldMk cId="24511501" sldId="5266"/>
            <ac:spMk id="1131" creationId="{48CB11AD-EFAF-1D36-2C4A-70CADB50C7B9}"/>
          </ac:spMkLst>
        </pc:spChg>
        <pc:grpChg chg="mod">
          <ac:chgData name="Juha Vesa" userId="54a4e666-8178-4046-afe0-165320db1b3d" providerId="ADAL" clId="{468F26A3-E765-40A3-9A68-4FD6A4E7E499}" dt="2024-01-29T10:26:51.770" v="12492" actId="1076"/>
          <ac:grpSpMkLst>
            <pc:docMk/>
            <pc:sldMk cId="24511501" sldId="5266"/>
            <ac:grpSpMk id="1099" creationId="{157019F9-B43C-DDD9-6D52-C763C05E7FD4}"/>
          </ac:grpSpMkLst>
        </pc:grpChg>
        <pc:grpChg chg="mod ord">
          <ac:chgData name="Juha Vesa" userId="54a4e666-8178-4046-afe0-165320db1b3d" providerId="ADAL" clId="{468F26A3-E765-40A3-9A68-4FD6A4E7E499}" dt="2024-01-29T10:29:28.740" v="12545" actId="1076"/>
          <ac:grpSpMkLst>
            <pc:docMk/>
            <pc:sldMk cId="24511501" sldId="5266"/>
            <ac:grpSpMk id="1127" creationId="{B57885EA-FF15-E32B-277C-2634489D38DB}"/>
          </ac:grpSpMkLst>
        </pc:grpChg>
      </pc:sldChg>
      <pc:sldChg chg="add del">
        <pc:chgData name="Juha Vesa" userId="54a4e666-8178-4046-afe0-165320db1b3d" providerId="ADAL" clId="{468F26A3-E765-40A3-9A68-4FD6A4E7E499}" dt="2024-01-19T09:47:44.067" v="400"/>
        <pc:sldMkLst>
          <pc:docMk/>
          <pc:sldMk cId="699325428" sldId="5266"/>
        </pc:sldMkLst>
      </pc:sldChg>
      <pc:sldChg chg="addSp delSp modSp add mod ord modTransition modNotesTx">
        <pc:chgData name="Juha Vesa" userId="54a4e666-8178-4046-afe0-165320db1b3d" providerId="ADAL" clId="{468F26A3-E765-40A3-9A68-4FD6A4E7E499}" dt="2024-01-29T10:34:42.299" v="12625" actId="1037"/>
        <pc:sldMkLst>
          <pc:docMk/>
          <pc:sldMk cId="185951344" sldId="5267"/>
        </pc:sldMkLst>
        <pc:spChg chg="mod">
          <ac:chgData name="Juha Vesa" userId="54a4e666-8178-4046-afe0-165320db1b3d" providerId="ADAL" clId="{468F26A3-E765-40A3-9A68-4FD6A4E7E499}" dt="2024-01-25T14:50:34.028" v="7418" actId="1035"/>
          <ac:spMkLst>
            <pc:docMk/>
            <pc:sldMk cId="185951344" sldId="5267"/>
            <ac:spMk id="2" creationId="{02708029-F996-4697-BA31-666257D0A0E7}"/>
          </ac:spMkLst>
        </pc:spChg>
        <pc:spChg chg="del">
          <ac:chgData name="Juha Vesa" userId="54a4e666-8178-4046-afe0-165320db1b3d" providerId="ADAL" clId="{468F26A3-E765-40A3-9A68-4FD6A4E7E499}" dt="2024-01-23T09:04:02.257" v="5140" actId="478"/>
          <ac:spMkLst>
            <pc:docMk/>
            <pc:sldMk cId="185951344" sldId="5267"/>
            <ac:spMk id="3" creationId="{09193F65-62C3-5923-5BD4-1CC80EF38AF0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3" creationId="{4817985A-F12D-AC04-96CF-583894EAB85B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4" creationId="{02C0DEC1-20A5-04C4-3911-8D18C0344468}"/>
          </ac:spMkLst>
        </pc:spChg>
        <pc:spChg chg="del">
          <ac:chgData name="Juha Vesa" userId="54a4e666-8178-4046-afe0-165320db1b3d" providerId="ADAL" clId="{468F26A3-E765-40A3-9A68-4FD6A4E7E499}" dt="2024-01-23T09:04:05.706" v="5141" actId="478"/>
          <ac:spMkLst>
            <pc:docMk/>
            <pc:sldMk cId="185951344" sldId="5267"/>
            <ac:spMk id="4" creationId="{BC8221DF-3B48-9761-56FC-F75A42698C77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5" creationId="{1758AE12-04FC-D45B-ADE5-E487328F0199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6" creationId="{03FBCEA4-A5F7-632D-7338-2231F48679B1}"/>
          </ac:spMkLst>
        </pc:spChg>
        <pc:spChg chg="add mod">
          <ac:chgData name="Juha Vesa" userId="54a4e666-8178-4046-afe0-165320db1b3d" providerId="ADAL" clId="{468F26A3-E765-40A3-9A68-4FD6A4E7E499}" dt="2024-01-23T10:21:01.306" v="6276" actId="14100"/>
          <ac:spMkLst>
            <pc:docMk/>
            <pc:sldMk cId="185951344" sldId="5267"/>
            <ac:spMk id="9" creationId="{317523FB-FA01-EE75-DC1A-CD5CBFBEC0B0}"/>
          </ac:spMkLst>
        </pc:spChg>
        <pc:spChg chg="add del mod">
          <ac:chgData name="Juha Vesa" userId="54a4e666-8178-4046-afe0-165320db1b3d" providerId="ADAL" clId="{468F26A3-E765-40A3-9A68-4FD6A4E7E499}" dt="2024-01-23T09:16:07.760" v="5194" actId="478"/>
          <ac:spMkLst>
            <pc:docMk/>
            <pc:sldMk cId="185951344" sldId="5267"/>
            <ac:spMk id="10" creationId="{3C24785F-ABC7-52DE-B89D-2F2DB71FA77D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10" creationId="{E5B1941E-3BC8-B2B4-7AC5-01451DE7AB66}"/>
          </ac:spMkLst>
        </pc:spChg>
        <pc:spChg chg="add del mod">
          <ac:chgData name="Juha Vesa" userId="54a4e666-8178-4046-afe0-165320db1b3d" providerId="ADAL" clId="{468F26A3-E765-40A3-9A68-4FD6A4E7E499}" dt="2024-01-23T09:16:10.349" v="5195" actId="478"/>
          <ac:spMkLst>
            <pc:docMk/>
            <pc:sldMk cId="185951344" sldId="5267"/>
            <ac:spMk id="11" creationId="{5BA6CA4E-D799-09F5-74A3-A8D3DAAA9889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11" creationId="{930E1B87-D5C4-B131-E799-30C5E75E926A}"/>
          </ac:spMkLst>
        </pc:spChg>
        <pc:spChg chg="add mod">
          <ac:chgData name="Juha Vesa" userId="54a4e666-8178-4046-afe0-165320db1b3d" providerId="ADAL" clId="{468F26A3-E765-40A3-9A68-4FD6A4E7E499}" dt="2024-01-23T10:33:11.756" v="6480" actId="14100"/>
          <ac:spMkLst>
            <pc:docMk/>
            <pc:sldMk cId="185951344" sldId="5267"/>
            <ac:spMk id="12" creationId="{A2065041-7756-7F75-5F60-D1ED3492002C}"/>
          </ac:spMkLst>
        </pc:spChg>
        <pc:spChg chg="add mod">
          <ac:chgData name="Juha Vesa" userId="54a4e666-8178-4046-afe0-165320db1b3d" providerId="ADAL" clId="{468F26A3-E765-40A3-9A68-4FD6A4E7E499}" dt="2024-01-23T10:42:48.955" v="6646" actId="14100"/>
          <ac:spMkLst>
            <pc:docMk/>
            <pc:sldMk cId="185951344" sldId="5267"/>
            <ac:spMk id="13" creationId="{B7355056-C9BC-A4F0-9C8F-F2F799EFD714}"/>
          </ac:spMkLst>
        </pc:spChg>
        <pc:spChg chg="add mod">
          <ac:chgData name="Juha Vesa" userId="54a4e666-8178-4046-afe0-165320db1b3d" providerId="ADAL" clId="{468F26A3-E765-40A3-9A68-4FD6A4E7E499}" dt="2024-01-23T10:25:51.990" v="6366" actId="1037"/>
          <ac:spMkLst>
            <pc:docMk/>
            <pc:sldMk cId="185951344" sldId="5267"/>
            <ac:spMk id="14" creationId="{C1C5E801-B20B-DD60-12AF-7FFB157496FF}"/>
          </ac:spMkLst>
        </pc:spChg>
        <pc:spChg chg="add mod">
          <ac:chgData name="Juha Vesa" userId="54a4e666-8178-4046-afe0-165320db1b3d" providerId="ADAL" clId="{468F26A3-E765-40A3-9A68-4FD6A4E7E499}" dt="2024-01-23T10:49:40.047" v="6664" actId="1035"/>
          <ac:spMkLst>
            <pc:docMk/>
            <pc:sldMk cId="185951344" sldId="5267"/>
            <ac:spMk id="15" creationId="{94B2F029-39EB-89C1-B312-25BABF44CE4E}"/>
          </ac:spMkLst>
        </pc:spChg>
        <pc:spChg chg="add mod">
          <ac:chgData name="Juha Vesa" userId="54a4e666-8178-4046-afe0-165320db1b3d" providerId="ADAL" clId="{468F26A3-E765-40A3-9A68-4FD6A4E7E499}" dt="2024-01-23T10:25:51.990" v="6366" actId="1037"/>
          <ac:spMkLst>
            <pc:docMk/>
            <pc:sldMk cId="185951344" sldId="5267"/>
            <ac:spMk id="18" creationId="{FA23FD7B-6305-C81E-21AC-39371FF670B0}"/>
          </ac:spMkLst>
        </pc:spChg>
        <pc:spChg chg="add mod">
          <ac:chgData name="Juha Vesa" userId="54a4e666-8178-4046-afe0-165320db1b3d" providerId="ADAL" clId="{468F26A3-E765-40A3-9A68-4FD6A4E7E499}" dt="2024-01-23T10:49:48.439" v="6666" actId="1035"/>
          <ac:spMkLst>
            <pc:docMk/>
            <pc:sldMk cId="185951344" sldId="5267"/>
            <ac:spMk id="22" creationId="{C252B24E-FC36-3202-955D-C13D681CBEB3}"/>
          </ac:spMkLst>
        </pc:spChg>
        <pc:spChg chg="add mod">
          <ac:chgData name="Juha Vesa" userId="54a4e666-8178-4046-afe0-165320db1b3d" providerId="ADAL" clId="{468F26A3-E765-40A3-9A68-4FD6A4E7E499}" dt="2024-01-23T10:33:50.725" v="6491" actId="1035"/>
          <ac:spMkLst>
            <pc:docMk/>
            <pc:sldMk cId="185951344" sldId="5267"/>
            <ac:spMk id="23" creationId="{8FF6A6D6-3854-0C45-21EC-DEB459E2F4FE}"/>
          </ac:spMkLst>
        </pc:spChg>
        <pc:spChg chg="add mod">
          <ac:chgData name="Juha Vesa" userId="54a4e666-8178-4046-afe0-165320db1b3d" providerId="ADAL" clId="{468F26A3-E765-40A3-9A68-4FD6A4E7E499}" dt="2024-01-23T10:48:57.363" v="6655" actId="1036"/>
          <ac:spMkLst>
            <pc:docMk/>
            <pc:sldMk cId="185951344" sldId="5267"/>
            <ac:spMk id="24" creationId="{D2723981-39BA-04DE-1428-863C82CD21EF}"/>
          </ac:spMkLst>
        </pc:spChg>
        <pc:spChg chg="add mod">
          <ac:chgData name="Juha Vesa" userId="54a4e666-8178-4046-afe0-165320db1b3d" providerId="ADAL" clId="{468F26A3-E765-40A3-9A68-4FD6A4E7E499}" dt="2024-01-23T10:38:38.234" v="6599" actId="1035"/>
          <ac:spMkLst>
            <pc:docMk/>
            <pc:sldMk cId="185951344" sldId="5267"/>
            <ac:spMk id="25" creationId="{DE17528E-C6E4-E75B-275E-09D87F3A0085}"/>
          </ac:spMkLst>
        </pc:spChg>
        <pc:spChg chg="add mod">
          <ac:chgData name="Juha Vesa" userId="54a4e666-8178-4046-afe0-165320db1b3d" providerId="ADAL" clId="{468F26A3-E765-40A3-9A68-4FD6A4E7E499}" dt="2024-01-23T10:38:29.159" v="6589" actId="1035"/>
          <ac:spMkLst>
            <pc:docMk/>
            <pc:sldMk cId="185951344" sldId="5267"/>
            <ac:spMk id="26" creationId="{EA53AC0D-40A6-DE5E-2326-D3D9CA34DE3C}"/>
          </ac:spMkLst>
        </pc:spChg>
        <pc:spChg chg="add mod">
          <ac:chgData name="Juha Vesa" userId="54a4e666-8178-4046-afe0-165320db1b3d" providerId="ADAL" clId="{468F26A3-E765-40A3-9A68-4FD6A4E7E499}" dt="2024-01-23T10:53:38.538" v="6746" actId="1076"/>
          <ac:spMkLst>
            <pc:docMk/>
            <pc:sldMk cId="185951344" sldId="5267"/>
            <ac:spMk id="27" creationId="{D2C7E863-76B6-C1B5-746D-4B5A29F270A4}"/>
          </ac:spMkLst>
        </pc:spChg>
        <pc:spChg chg="add mod">
          <ac:chgData name="Juha Vesa" userId="54a4e666-8178-4046-afe0-165320db1b3d" providerId="ADAL" clId="{468F26A3-E765-40A3-9A68-4FD6A4E7E499}" dt="2024-01-23T10:51:53.303" v="6690" actId="1038"/>
          <ac:spMkLst>
            <pc:docMk/>
            <pc:sldMk cId="185951344" sldId="5267"/>
            <ac:spMk id="28" creationId="{F585A079-B5FB-3328-14E0-899F427BA938}"/>
          </ac:spMkLst>
        </pc:spChg>
        <pc:spChg chg="add mod">
          <ac:chgData name="Juha Vesa" userId="54a4e666-8178-4046-afe0-165320db1b3d" providerId="ADAL" clId="{468F26A3-E765-40A3-9A68-4FD6A4E7E499}" dt="2024-01-23T10:51:53.303" v="6690" actId="1038"/>
          <ac:spMkLst>
            <pc:docMk/>
            <pc:sldMk cId="185951344" sldId="5267"/>
            <ac:spMk id="29" creationId="{DF5FF8E1-1F01-2DC1-BC9D-D8EEAFEF575A}"/>
          </ac:spMkLst>
        </pc:spChg>
        <pc:spChg chg="add mod">
          <ac:chgData name="Juha Vesa" userId="54a4e666-8178-4046-afe0-165320db1b3d" providerId="ADAL" clId="{468F26A3-E765-40A3-9A68-4FD6A4E7E499}" dt="2024-01-23T10:53:57.901" v="6753" actId="1076"/>
          <ac:spMkLst>
            <pc:docMk/>
            <pc:sldMk cId="185951344" sldId="5267"/>
            <ac:spMk id="30" creationId="{56A7BC2F-5AA7-97DE-E671-5E679D1BEA1C}"/>
          </ac:spMkLst>
        </pc:spChg>
        <pc:spChg chg="add mod">
          <ac:chgData name="Juha Vesa" userId="54a4e666-8178-4046-afe0-165320db1b3d" providerId="ADAL" clId="{468F26A3-E765-40A3-9A68-4FD6A4E7E499}" dt="2024-01-23T10:52:12.046" v="6722" actId="1038"/>
          <ac:spMkLst>
            <pc:docMk/>
            <pc:sldMk cId="185951344" sldId="5267"/>
            <ac:spMk id="31" creationId="{AB373383-8FFC-0DE2-1A58-422A880AEB6D}"/>
          </ac:spMkLst>
        </pc:spChg>
        <pc:spChg chg="add mod">
          <ac:chgData name="Juha Vesa" userId="54a4e666-8178-4046-afe0-165320db1b3d" providerId="ADAL" clId="{468F26A3-E765-40A3-9A68-4FD6A4E7E499}" dt="2024-01-23T10:56:09.439" v="6768" actId="1038"/>
          <ac:spMkLst>
            <pc:docMk/>
            <pc:sldMk cId="185951344" sldId="5267"/>
            <ac:spMk id="32" creationId="{E7DF93A2-BD51-1C81-2CC1-1434DA013759}"/>
          </ac:spMkLst>
        </pc:spChg>
        <pc:spChg chg="add mod">
          <ac:chgData name="Juha Vesa" userId="54a4e666-8178-4046-afe0-165320db1b3d" providerId="ADAL" clId="{468F26A3-E765-40A3-9A68-4FD6A4E7E499}" dt="2024-01-23T10:53:11.216" v="6740" actId="1038"/>
          <ac:spMkLst>
            <pc:docMk/>
            <pc:sldMk cId="185951344" sldId="5267"/>
            <ac:spMk id="33" creationId="{A0B93AF8-A991-4A97-489F-387CC1B9FB57}"/>
          </ac:spMkLst>
        </pc:spChg>
        <pc:spChg chg="add mod">
          <ac:chgData name="Juha Vesa" userId="54a4e666-8178-4046-afe0-165320db1b3d" providerId="ADAL" clId="{468F26A3-E765-40A3-9A68-4FD6A4E7E499}" dt="2024-01-23T10:25:35.176" v="6344" actId="1038"/>
          <ac:spMkLst>
            <pc:docMk/>
            <pc:sldMk cId="185951344" sldId="5267"/>
            <ac:spMk id="34" creationId="{EDF312F0-EDCC-7249-4EC9-96A739BF1D06}"/>
          </ac:spMkLst>
        </pc:spChg>
        <pc:spChg chg="add mod">
          <ac:chgData name="Juha Vesa" userId="54a4e666-8178-4046-afe0-165320db1b3d" providerId="ADAL" clId="{468F26A3-E765-40A3-9A68-4FD6A4E7E499}" dt="2024-01-23T10:34:50.454" v="6524" actId="1038"/>
          <ac:spMkLst>
            <pc:docMk/>
            <pc:sldMk cId="185951344" sldId="5267"/>
            <ac:spMk id="35" creationId="{448C703C-C351-90D1-A078-90ADD8B34C09}"/>
          </ac:spMkLst>
        </pc:spChg>
        <pc:spChg chg="add mod">
          <ac:chgData name="Juha Vesa" userId="54a4e666-8178-4046-afe0-165320db1b3d" providerId="ADAL" clId="{468F26A3-E765-40A3-9A68-4FD6A4E7E499}" dt="2024-01-26T07:06:29.443" v="8584" actId="1036"/>
          <ac:spMkLst>
            <pc:docMk/>
            <pc:sldMk cId="185951344" sldId="5267"/>
            <ac:spMk id="36" creationId="{FAF5C734-59B5-8FA8-E4E5-0AD25F1BB160}"/>
          </ac:spMkLst>
        </pc:spChg>
        <pc:spChg chg="add mod ord">
          <ac:chgData name="Juha Vesa" userId="54a4e666-8178-4046-afe0-165320db1b3d" providerId="ADAL" clId="{468F26A3-E765-40A3-9A68-4FD6A4E7E499}" dt="2024-01-23T10:31:14.970" v="6465" actId="1038"/>
          <ac:spMkLst>
            <pc:docMk/>
            <pc:sldMk cId="185951344" sldId="5267"/>
            <ac:spMk id="37" creationId="{FF296C0C-4DA6-8F42-FDE0-DFF96DDF82F9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38" creationId="{847C6F1A-7684-0746-5F82-707B11166A93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40" creationId="{18AF4C22-ED6F-C3DA-C992-F996B97A663A}"/>
          </ac:spMkLst>
        </pc:spChg>
        <pc:spChg chg="add del mod">
          <ac:chgData name="Juha Vesa" userId="54a4e666-8178-4046-afe0-165320db1b3d" providerId="ADAL" clId="{468F26A3-E765-40A3-9A68-4FD6A4E7E499}" dt="2024-01-25T15:02:29.957" v="7589" actId="478"/>
          <ac:spMkLst>
            <pc:docMk/>
            <pc:sldMk cId="185951344" sldId="5267"/>
            <ac:spMk id="41" creationId="{B5CC1951-2C7C-5EAB-A7F1-A765654DDA52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43" creationId="{F2A55BDB-480D-A3CA-1DA7-5736DA2494EB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44" creationId="{FFD970FE-D1AD-2219-18EF-5C573928A2F5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45" creationId="{339BAF0C-0A1C-2141-EF25-F8B2B990E796}"/>
          </ac:spMkLst>
        </pc:spChg>
        <pc:spChg chg="add del mod">
          <ac:chgData name="Juha Vesa" userId="54a4e666-8178-4046-afe0-165320db1b3d" providerId="ADAL" clId="{468F26A3-E765-40A3-9A68-4FD6A4E7E499}" dt="2024-01-25T15:04:32.433" v="7597" actId="478"/>
          <ac:spMkLst>
            <pc:docMk/>
            <pc:sldMk cId="185951344" sldId="5267"/>
            <ac:spMk id="47" creationId="{3BD302E4-E55D-F5E1-59C3-9DBB3A48783E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48" creationId="{DD3936BF-798F-9E42-DC2D-27F4D3095C0E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50" creationId="{91D17629-2A3B-E204-4363-6E1F49E5C63E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51" creationId="{9F2D24A3-227E-25B4-4D7F-6D5F2BCE726D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54" creationId="{A8A04C5E-064C-C730-43EE-6338687E6421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55" creationId="{35837D53-A0AB-4EC4-4E8B-507DF017A46C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57" creationId="{F1F0FA81-0056-902B-A421-EBCD02FE8D75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59" creationId="{D3E0BA7E-9137-4906-854F-66B2B2CB4774}"/>
          </ac:spMkLst>
        </pc:spChg>
        <pc:spChg chg="add del mod">
          <ac:chgData name="Juha Vesa" userId="54a4e666-8178-4046-afe0-165320db1b3d" providerId="ADAL" clId="{468F26A3-E765-40A3-9A68-4FD6A4E7E499}" dt="2024-01-25T15:11:25.282" v="7622" actId="478"/>
          <ac:spMkLst>
            <pc:docMk/>
            <pc:sldMk cId="185951344" sldId="5267"/>
            <ac:spMk id="60" creationId="{4992DB22-84E9-C143-5CA2-A6325BBF739F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69" creationId="{5D3B6333-160E-590A-67A8-34AC182C07F7}"/>
          </ac:spMkLst>
        </pc:spChg>
        <pc:spChg chg="add mod">
          <ac:chgData name="Juha Vesa" userId="54a4e666-8178-4046-afe0-165320db1b3d" providerId="ADAL" clId="{468F26A3-E765-40A3-9A68-4FD6A4E7E499}" dt="2024-01-29T10:34:42.299" v="12625" actId="1037"/>
          <ac:spMkLst>
            <pc:docMk/>
            <pc:sldMk cId="185951344" sldId="5267"/>
            <ac:spMk id="88" creationId="{461969D4-4A63-4564-9D72-750786A2D727}"/>
          </ac:spMkLst>
        </pc:spChg>
        <pc:spChg chg="add mod">
          <ac:chgData name="Juha Vesa" userId="54a4e666-8178-4046-afe0-165320db1b3d" providerId="ADAL" clId="{468F26A3-E765-40A3-9A68-4FD6A4E7E499}" dt="2024-01-26T07:12:47.315" v="8743" actId="1038"/>
          <ac:spMkLst>
            <pc:docMk/>
            <pc:sldMk cId="185951344" sldId="5267"/>
            <ac:spMk id="90" creationId="{AF0FAF8E-68E1-2B66-A33D-A5E1BEA658E3}"/>
          </ac:spMkLst>
        </pc:spChg>
        <pc:spChg chg="add mod">
          <ac:chgData name="Juha Vesa" userId="54a4e666-8178-4046-afe0-165320db1b3d" providerId="ADAL" clId="{468F26A3-E765-40A3-9A68-4FD6A4E7E499}" dt="2024-01-26T07:21:48.952" v="8992" actId="207"/>
          <ac:spMkLst>
            <pc:docMk/>
            <pc:sldMk cId="185951344" sldId="5267"/>
            <ac:spMk id="92" creationId="{806B5CA0-0AB3-082E-015F-D12C3D0254FA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96" creationId="{EE37F9F1-C418-8A04-205F-4CF699A81421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97" creationId="{49BE5C36-69DC-A90C-6371-2058E8E3BE4D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98" creationId="{1EE1E5AB-8F79-9410-CA14-60037D15B7B8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99" creationId="{404EE094-81A6-7319-757C-701ED454EF94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100" creationId="{7EE27CE6-3B13-E3DB-47A1-B1360EEC9E97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102" creationId="{48210004-2EAC-87BE-827F-ADCEF5E6BE25}"/>
          </ac:spMkLst>
        </pc:spChg>
        <pc:spChg chg="add mod ord">
          <ac:chgData name="Juha Vesa" userId="54a4e666-8178-4046-afe0-165320db1b3d" providerId="ADAL" clId="{468F26A3-E765-40A3-9A68-4FD6A4E7E499}" dt="2024-01-25T15:12:31.192" v="7679" actId="167"/>
          <ac:spMkLst>
            <pc:docMk/>
            <pc:sldMk cId="185951344" sldId="5267"/>
            <ac:spMk id="103" creationId="{1A81CACB-6A84-A444-645F-0C80A3473D49}"/>
          </ac:spMkLst>
        </pc:spChg>
        <pc:spChg chg="add mod">
          <ac:chgData name="Juha Vesa" userId="54a4e666-8178-4046-afe0-165320db1b3d" providerId="ADAL" clId="{468F26A3-E765-40A3-9A68-4FD6A4E7E499}" dt="2024-01-26T13:19:28.257" v="12073" actId="6549"/>
          <ac:spMkLst>
            <pc:docMk/>
            <pc:sldMk cId="185951344" sldId="5267"/>
            <ac:spMk id="104" creationId="{C1119ED5-CE5F-5720-8E41-347999CCF0C6}"/>
          </ac:spMkLst>
        </pc:spChg>
        <pc:spChg chg="add mod">
          <ac:chgData name="Juha Vesa" userId="54a4e666-8178-4046-afe0-165320db1b3d" providerId="ADAL" clId="{468F26A3-E765-40A3-9A68-4FD6A4E7E499}" dt="2024-01-26T07:23:39.228" v="9017" actId="1076"/>
          <ac:spMkLst>
            <pc:docMk/>
            <pc:sldMk cId="185951344" sldId="5267"/>
            <ac:spMk id="106" creationId="{ECB7965B-23D3-2F8E-5FC9-360C34B6966C}"/>
          </ac:spMkLst>
        </pc:spChg>
        <pc:spChg chg="add mod">
          <ac:chgData name="Juha Vesa" userId="54a4e666-8178-4046-afe0-165320db1b3d" providerId="ADAL" clId="{468F26A3-E765-40A3-9A68-4FD6A4E7E499}" dt="2024-01-26T13:19:05.190" v="12072" actId="1038"/>
          <ac:spMkLst>
            <pc:docMk/>
            <pc:sldMk cId="185951344" sldId="5267"/>
            <ac:spMk id="107" creationId="{0AD2C1E7-A822-5F88-7C64-987A1C45FDEC}"/>
          </ac:spMkLst>
        </pc:spChg>
        <pc:spChg chg="add del mod">
          <ac:chgData name="Juha Vesa" userId="54a4e666-8178-4046-afe0-165320db1b3d" providerId="ADAL" clId="{468F26A3-E765-40A3-9A68-4FD6A4E7E499}" dt="2024-01-26T07:22:07.232" v="8993" actId="478"/>
          <ac:spMkLst>
            <pc:docMk/>
            <pc:sldMk cId="185951344" sldId="5267"/>
            <ac:spMk id="109" creationId="{18A413E4-E86A-3DE1-A789-BA28AC4B385D}"/>
          </ac:spMkLst>
        </pc:spChg>
        <pc:spChg chg="add mod">
          <ac:chgData name="Juha Vesa" userId="54a4e666-8178-4046-afe0-165320db1b3d" providerId="ADAL" clId="{468F26A3-E765-40A3-9A68-4FD6A4E7E499}" dt="2024-01-25T15:23:47.298" v="7773" actId="2085"/>
          <ac:spMkLst>
            <pc:docMk/>
            <pc:sldMk cId="185951344" sldId="5267"/>
            <ac:spMk id="110" creationId="{2973BF98-BB59-CCC6-1D43-952364503CF6}"/>
          </ac:spMkLst>
        </pc:spChg>
        <pc:spChg chg="add mod">
          <ac:chgData name="Juha Vesa" userId="54a4e666-8178-4046-afe0-165320db1b3d" providerId="ADAL" clId="{468F26A3-E765-40A3-9A68-4FD6A4E7E499}" dt="2024-01-26T07:17:39.377" v="8951" actId="207"/>
          <ac:spMkLst>
            <pc:docMk/>
            <pc:sldMk cId="185951344" sldId="5267"/>
            <ac:spMk id="122" creationId="{E0F010C5-48BA-B18C-AA6D-603A5F19E869}"/>
          </ac:spMkLst>
        </pc:spChg>
        <pc:spChg chg="add mod">
          <ac:chgData name="Juha Vesa" userId="54a4e666-8178-4046-afe0-165320db1b3d" providerId="ADAL" clId="{468F26A3-E765-40A3-9A68-4FD6A4E7E499}" dt="2024-01-26T07:17:48.460" v="8952" actId="113"/>
          <ac:spMkLst>
            <pc:docMk/>
            <pc:sldMk cId="185951344" sldId="5267"/>
            <ac:spMk id="123" creationId="{2217768C-73E1-3D22-1F45-ADD083954373}"/>
          </ac:spMkLst>
        </pc:spChg>
        <pc:spChg chg="add mod">
          <ac:chgData name="Juha Vesa" userId="54a4e666-8178-4046-afe0-165320db1b3d" providerId="ADAL" clId="{468F26A3-E765-40A3-9A68-4FD6A4E7E499}" dt="2024-01-26T07:18:01.639" v="8964" actId="1036"/>
          <ac:spMkLst>
            <pc:docMk/>
            <pc:sldMk cId="185951344" sldId="5267"/>
            <ac:spMk id="124" creationId="{E6183642-9E2A-ABBC-C765-E2A5DBA50617}"/>
          </ac:spMkLst>
        </pc:spChg>
        <pc:spChg chg="add mod">
          <ac:chgData name="Juha Vesa" userId="54a4e666-8178-4046-afe0-165320db1b3d" providerId="ADAL" clId="{468F26A3-E765-40A3-9A68-4FD6A4E7E499}" dt="2024-01-25T15:15:24.255" v="7751" actId="1035"/>
          <ac:spMkLst>
            <pc:docMk/>
            <pc:sldMk cId="185951344" sldId="5267"/>
            <ac:spMk id="125" creationId="{9CCE0377-D66B-1D12-178C-BD9E6D9EC4FC}"/>
          </ac:spMkLst>
        </pc:spChg>
        <pc:spChg chg="add mod">
          <ac:chgData name="Juha Vesa" userId="54a4e666-8178-4046-afe0-165320db1b3d" providerId="ADAL" clId="{468F26A3-E765-40A3-9A68-4FD6A4E7E499}" dt="2024-01-26T07:17:55.675" v="8956" actId="1036"/>
          <ac:spMkLst>
            <pc:docMk/>
            <pc:sldMk cId="185951344" sldId="5267"/>
            <ac:spMk id="126" creationId="{ADF16764-30B3-380F-7126-2D7A1B547FE2}"/>
          </ac:spMkLst>
        </pc:spChg>
        <pc:spChg chg="add del mod">
          <ac:chgData name="Juha Vesa" userId="54a4e666-8178-4046-afe0-165320db1b3d" providerId="ADAL" clId="{468F26A3-E765-40A3-9A68-4FD6A4E7E499}" dt="2024-01-26T07:24:00.373" v="9018" actId="478"/>
          <ac:spMkLst>
            <pc:docMk/>
            <pc:sldMk cId="185951344" sldId="5267"/>
            <ac:spMk id="127" creationId="{F2939CF8-C050-49F1-50A8-16741E7F1E17}"/>
          </ac:spMkLst>
        </pc:spChg>
        <pc:spChg chg="add mod">
          <ac:chgData name="Juha Vesa" userId="54a4e666-8178-4046-afe0-165320db1b3d" providerId="ADAL" clId="{468F26A3-E765-40A3-9A68-4FD6A4E7E499}" dt="2024-01-25T14:52:02.956" v="7420" actId="1076"/>
          <ac:spMkLst>
            <pc:docMk/>
            <pc:sldMk cId="185951344" sldId="5267"/>
            <ac:spMk id="128" creationId="{45E505A6-857D-483A-4A4F-8D02A3CE9E9A}"/>
          </ac:spMkLst>
        </pc:spChg>
        <pc:spChg chg="add mod">
          <ac:chgData name="Juha Vesa" userId="54a4e666-8178-4046-afe0-165320db1b3d" providerId="ADAL" clId="{468F26A3-E765-40A3-9A68-4FD6A4E7E499}" dt="2024-01-23T11:32:44.621" v="7152" actId="1076"/>
          <ac:spMkLst>
            <pc:docMk/>
            <pc:sldMk cId="185951344" sldId="5267"/>
            <ac:spMk id="129" creationId="{31F17F15-BAF1-5A52-F9BB-630733CBF930}"/>
          </ac:spMkLst>
        </pc:spChg>
        <pc:spChg chg="add del mod">
          <ac:chgData name="Juha Vesa" userId="54a4e666-8178-4046-afe0-165320db1b3d" providerId="ADAL" clId="{468F26A3-E765-40A3-9A68-4FD6A4E7E499}" dt="2024-01-23T11:27:08.768" v="7022" actId="478"/>
          <ac:spMkLst>
            <pc:docMk/>
            <pc:sldMk cId="185951344" sldId="5267"/>
            <ac:spMk id="130" creationId="{59AC92B2-D549-2A60-2F2A-651706C748C4}"/>
          </ac:spMkLst>
        </pc:spChg>
        <pc:spChg chg="add mod">
          <ac:chgData name="Juha Vesa" userId="54a4e666-8178-4046-afe0-165320db1b3d" providerId="ADAL" clId="{468F26A3-E765-40A3-9A68-4FD6A4E7E499}" dt="2024-01-25T14:52:11.238" v="7421" actId="14100"/>
          <ac:spMkLst>
            <pc:docMk/>
            <pc:sldMk cId="185951344" sldId="5267"/>
            <ac:spMk id="131" creationId="{EF5D55E3-5306-3D9D-EDF0-94FB8D2C5FD1}"/>
          </ac:spMkLst>
        </pc:spChg>
        <pc:spChg chg="add mod">
          <ac:chgData name="Juha Vesa" userId="54a4e666-8178-4046-afe0-165320db1b3d" providerId="ADAL" clId="{468F26A3-E765-40A3-9A68-4FD6A4E7E499}" dt="2024-01-23T11:29:34.404" v="7122" actId="1076"/>
          <ac:spMkLst>
            <pc:docMk/>
            <pc:sldMk cId="185951344" sldId="5267"/>
            <ac:spMk id="132" creationId="{23E64E11-E4D1-D00F-9E1C-70CB8C1EAB3D}"/>
          </ac:spMkLst>
        </pc:spChg>
        <pc:spChg chg="add mod">
          <ac:chgData name="Juha Vesa" userId="54a4e666-8178-4046-afe0-165320db1b3d" providerId="ADAL" clId="{468F26A3-E765-40A3-9A68-4FD6A4E7E499}" dt="2024-01-23T11:31:13.616" v="7125" actId="14100"/>
          <ac:spMkLst>
            <pc:docMk/>
            <pc:sldMk cId="185951344" sldId="5267"/>
            <ac:spMk id="133" creationId="{99F8D016-BBE0-5431-5965-90F1CACB875C}"/>
          </ac:spMkLst>
        </pc:spChg>
        <pc:spChg chg="add mod">
          <ac:chgData name="Juha Vesa" userId="54a4e666-8178-4046-afe0-165320db1b3d" providerId="ADAL" clId="{468F26A3-E765-40A3-9A68-4FD6A4E7E499}" dt="2024-01-23T11:31:30.213" v="7128" actId="14100"/>
          <ac:spMkLst>
            <pc:docMk/>
            <pc:sldMk cId="185951344" sldId="5267"/>
            <ac:spMk id="134" creationId="{AC848F85-854E-9A55-A67B-54D66FCA7A59}"/>
          </ac:spMkLst>
        </pc:spChg>
        <pc:spChg chg="add mod">
          <ac:chgData name="Juha Vesa" userId="54a4e666-8178-4046-afe0-165320db1b3d" providerId="ADAL" clId="{468F26A3-E765-40A3-9A68-4FD6A4E7E499}" dt="2024-01-23T11:32:52.239" v="7153" actId="1076"/>
          <ac:spMkLst>
            <pc:docMk/>
            <pc:sldMk cId="185951344" sldId="5267"/>
            <ac:spMk id="135" creationId="{60F57B8D-C596-0E6E-9692-215F2F3A545B}"/>
          </ac:spMkLst>
        </pc:spChg>
        <pc:picChg chg="del">
          <ac:chgData name="Juha Vesa" userId="54a4e666-8178-4046-afe0-165320db1b3d" providerId="ADAL" clId="{468F26A3-E765-40A3-9A68-4FD6A4E7E499}" dt="2024-01-23T07:51:39.681" v="4933" actId="478"/>
          <ac:picMkLst>
            <pc:docMk/>
            <pc:sldMk cId="185951344" sldId="5267"/>
            <ac:picMk id="5" creationId="{6C1746A8-D783-7256-7565-C1FA080FFCBE}"/>
          </ac:picMkLst>
        </pc:picChg>
        <pc:picChg chg="add del mod">
          <ac:chgData name="Juha Vesa" userId="54a4e666-8178-4046-afe0-165320db1b3d" providerId="ADAL" clId="{468F26A3-E765-40A3-9A68-4FD6A4E7E499}" dt="2024-01-25T14:58:48.294" v="7584" actId="21"/>
          <ac:picMkLst>
            <pc:docMk/>
            <pc:sldMk cId="185951344" sldId="5267"/>
            <ac:picMk id="8" creationId="{1BD5E60F-F6DD-A1CE-69A4-7A4BA9169F49}"/>
          </ac:picMkLst>
        </pc:picChg>
        <pc:cxnChg chg="add mod">
          <ac:chgData name="Juha Vesa" userId="54a4e666-8178-4046-afe0-165320db1b3d" providerId="ADAL" clId="{468F26A3-E765-40A3-9A68-4FD6A4E7E499}" dt="2024-01-23T10:59:50.286" v="6806" actId="692"/>
          <ac:cxnSpMkLst>
            <pc:docMk/>
            <pc:sldMk cId="185951344" sldId="5267"/>
            <ac:cxnSpMk id="39" creationId="{1E5DD2A9-1F9D-5A99-93DC-CCB4619F0416}"/>
          </ac:cxnSpMkLst>
        </pc:cxnChg>
        <pc:cxnChg chg="add mod">
          <ac:chgData name="Juha Vesa" userId="54a4e666-8178-4046-afe0-165320db1b3d" providerId="ADAL" clId="{468F26A3-E765-40A3-9A68-4FD6A4E7E499}" dt="2024-01-26T07:03:40.792" v="8568" actId="14100"/>
          <ac:cxnSpMkLst>
            <pc:docMk/>
            <pc:sldMk cId="185951344" sldId="5267"/>
            <ac:cxnSpMk id="41" creationId="{B9671E49-CC8E-446D-5864-0072DD8CC6D5}"/>
          </ac:cxnSpMkLst>
        </pc:cxnChg>
        <pc:cxnChg chg="add mod">
          <ac:chgData name="Juha Vesa" userId="54a4e666-8178-4046-afe0-165320db1b3d" providerId="ADAL" clId="{468F26A3-E765-40A3-9A68-4FD6A4E7E499}" dt="2024-01-23T10:49:40.047" v="6664" actId="1035"/>
          <ac:cxnSpMkLst>
            <pc:docMk/>
            <pc:sldMk cId="185951344" sldId="5267"/>
            <ac:cxnSpMk id="42" creationId="{1050323F-2B5A-AEC4-78A0-3FFD9E8B486F}"/>
          </ac:cxnSpMkLst>
        </pc:cxnChg>
        <pc:cxnChg chg="add mod">
          <ac:chgData name="Juha Vesa" userId="54a4e666-8178-4046-afe0-165320db1b3d" providerId="ADAL" clId="{468F26A3-E765-40A3-9A68-4FD6A4E7E499}" dt="2024-01-23T11:00:18.940" v="6818" actId="692"/>
          <ac:cxnSpMkLst>
            <pc:docMk/>
            <pc:sldMk cId="185951344" sldId="5267"/>
            <ac:cxnSpMk id="46" creationId="{F1DBA0A1-1680-0690-8BFC-E4C2ECBE17A9}"/>
          </ac:cxnSpMkLst>
        </pc:cxnChg>
        <pc:cxnChg chg="add mod">
          <ac:chgData name="Juha Vesa" userId="54a4e666-8178-4046-afe0-165320db1b3d" providerId="ADAL" clId="{468F26A3-E765-40A3-9A68-4FD6A4E7E499}" dt="2024-01-23T11:00:10.623" v="6814" actId="692"/>
          <ac:cxnSpMkLst>
            <pc:docMk/>
            <pc:sldMk cId="185951344" sldId="5267"/>
            <ac:cxnSpMk id="49" creationId="{673BE6B1-26A9-D504-55DE-ADB720A4D453}"/>
          </ac:cxnSpMkLst>
        </pc:cxnChg>
        <pc:cxnChg chg="add mod">
          <ac:chgData name="Juha Vesa" userId="54a4e666-8178-4046-afe0-165320db1b3d" providerId="ADAL" clId="{468F26A3-E765-40A3-9A68-4FD6A4E7E499}" dt="2024-01-23T11:00:15.148" v="6816" actId="692"/>
          <ac:cxnSpMkLst>
            <pc:docMk/>
            <pc:sldMk cId="185951344" sldId="5267"/>
            <ac:cxnSpMk id="52" creationId="{73AD2C3A-8100-D06C-E222-53D05D2D31D9}"/>
          </ac:cxnSpMkLst>
        </pc:cxnChg>
        <pc:cxnChg chg="add mod">
          <ac:chgData name="Juha Vesa" userId="54a4e666-8178-4046-afe0-165320db1b3d" providerId="ADAL" clId="{468F26A3-E765-40A3-9A68-4FD6A4E7E499}" dt="2024-01-23T11:00:23.001" v="6820" actId="692"/>
          <ac:cxnSpMkLst>
            <pc:docMk/>
            <pc:sldMk cId="185951344" sldId="5267"/>
            <ac:cxnSpMk id="53" creationId="{D738EDE8-A3C4-C74F-449F-C7EFDA9F57CC}"/>
          </ac:cxnSpMkLst>
        </pc:cxnChg>
        <pc:cxnChg chg="add mod ord">
          <ac:chgData name="Juha Vesa" userId="54a4e666-8178-4046-afe0-165320db1b3d" providerId="ADAL" clId="{468F26A3-E765-40A3-9A68-4FD6A4E7E499}" dt="2024-01-23T10:59:33.514" v="6798" actId="692"/>
          <ac:cxnSpMkLst>
            <pc:docMk/>
            <pc:sldMk cId="185951344" sldId="5267"/>
            <ac:cxnSpMk id="56" creationId="{E5079AE4-286A-7CBC-96AB-C041C31358E1}"/>
          </ac:cxnSpMkLst>
        </pc:cxnChg>
        <pc:cxnChg chg="add mod">
          <ac:chgData name="Juha Vesa" userId="54a4e666-8178-4046-afe0-165320db1b3d" providerId="ADAL" clId="{468F26A3-E765-40A3-9A68-4FD6A4E7E499}" dt="2024-01-23T10:59:46.603" v="6804" actId="692"/>
          <ac:cxnSpMkLst>
            <pc:docMk/>
            <pc:sldMk cId="185951344" sldId="5267"/>
            <ac:cxnSpMk id="58" creationId="{361FBD2D-1873-C33B-88BB-90EE90A54829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61" creationId="{C09D2508-35B2-88ED-2F7D-2BAD05B05BAF}"/>
          </ac:cxnSpMkLst>
        </pc:cxnChg>
        <pc:cxnChg chg="add mod">
          <ac:chgData name="Juha Vesa" userId="54a4e666-8178-4046-afe0-165320db1b3d" providerId="ADAL" clId="{468F26A3-E765-40A3-9A68-4FD6A4E7E499}" dt="2024-01-23T10:59:06.322" v="6790" actId="692"/>
          <ac:cxnSpMkLst>
            <pc:docMk/>
            <pc:sldMk cId="185951344" sldId="5267"/>
            <ac:cxnSpMk id="62" creationId="{D45082E2-CBA9-3102-7898-DE520FA78D36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63" creationId="{3C26454E-7F26-3061-298F-708D4B6B64CE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64" creationId="{29E8957A-11DC-3F65-0D7E-23D6FAD5B650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65" creationId="{6BCCEBCF-DD32-14AA-91A1-A17BF2D455AC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66" creationId="{4D5DA119-F0E7-B31A-1D3C-5247F323527F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67" creationId="{EFD491BA-C255-5BEE-32C4-B4DB1930DF80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68" creationId="{EF063F12-79F5-5242-3280-7D5F34E40F01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70" creationId="{384F4CDB-5D3D-0585-339A-DD6B4C8F99E9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71" creationId="{6E106FE9-E872-85AD-27DC-26CD66616E59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72" creationId="{F79CDF7D-6753-A5B0-63A7-B816959FB66E}"/>
          </ac:cxnSpMkLst>
        </pc:cxnChg>
        <pc:cxnChg chg="add mod">
          <ac:chgData name="Juha Vesa" userId="54a4e666-8178-4046-afe0-165320db1b3d" providerId="ADAL" clId="{468F26A3-E765-40A3-9A68-4FD6A4E7E499}" dt="2024-01-23T11:00:05.947" v="6812" actId="692"/>
          <ac:cxnSpMkLst>
            <pc:docMk/>
            <pc:sldMk cId="185951344" sldId="5267"/>
            <ac:cxnSpMk id="73" creationId="{933B142C-7190-3CFE-FFEB-45774CAD2E67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74" creationId="{E7CE795D-7E0F-81E9-6EEC-909A51D96991}"/>
          </ac:cxnSpMkLst>
        </pc:cxnChg>
        <pc:cxnChg chg="add mod ord">
          <ac:chgData name="Juha Vesa" userId="54a4e666-8178-4046-afe0-165320db1b3d" providerId="ADAL" clId="{468F26A3-E765-40A3-9A68-4FD6A4E7E499}" dt="2024-01-25T15:19:40.404" v="7769" actId="692"/>
          <ac:cxnSpMkLst>
            <pc:docMk/>
            <pc:sldMk cId="185951344" sldId="5267"/>
            <ac:cxnSpMk id="75" creationId="{87708F30-055E-E663-EAB8-97992CF962CE}"/>
          </ac:cxnSpMkLst>
        </pc:cxnChg>
        <pc:cxnChg chg="add mod">
          <ac:chgData name="Juha Vesa" userId="54a4e666-8178-4046-afe0-165320db1b3d" providerId="ADAL" clId="{468F26A3-E765-40A3-9A68-4FD6A4E7E499}" dt="2024-01-23T11:00:35.756" v="6824" actId="692"/>
          <ac:cxnSpMkLst>
            <pc:docMk/>
            <pc:sldMk cId="185951344" sldId="5267"/>
            <ac:cxnSpMk id="76" creationId="{67B02EB3-8425-8A15-65A9-708B4043F74D}"/>
          </ac:cxnSpMkLst>
        </pc:cxnChg>
        <pc:cxnChg chg="add mod">
          <ac:chgData name="Juha Vesa" userId="54a4e666-8178-4046-afe0-165320db1b3d" providerId="ADAL" clId="{468F26A3-E765-40A3-9A68-4FD6A4E7E499}" dt="2024-01-23T10:59:43.481" v="6802" actId="692"/>
          <ac:cxnSpMkLst>
            <pc:docMk/>
            <pc:sldMk cId="185951344" sldId="5267"/>
            <ac:cxnSpMk id="77" creationId="{2E983610-7C52-94E0-725D-1940610123E6}"/>
          </ac:cxnSpMkLst>
        </pc:cxnChg>
        <pc:cxnChg chg="add del mod">
          <ac:chgData name="Juha Vesa" userId="54a4e666-8178-4046-afe0-165320db1b3d" providerId="ADAL" clId="{468F26A3-E765-40A3-9A68-4FD6A4E7E499}" dt="2024-01-25T15:04:37.320" v="7598" actId="478"/>
          <ac:cxnSpMkLst>
            <pc:docMk/>
            <pc:sldMk cId="185951344" sldId="5267"/>
            <ac:cxnSpMk id="78" creationId="{010027CA-2A5A-1CE0-E199-3F71F79F9BCD}"/>
          </ac:cxnSpMkLst>
        </pc:cxnChg>
        <pc:cxnChg chg="add mod">
          <ac:chgData name="Juha Vesa" userId="54a4e666-8178-4046-afe0-165320db1b3d" providerId="ADAL" clId="{468F26A3-E765-40A3-9A68-4FD6A4E7E499}" dt="2024-01-23T10:59:38.638" v="6800" actId="692"/>
          <ac:cxnSpMkLst>
            <pc:docMk/>
            <pc:sldMk cId="185951344" sldId="5267"/>
            <ac:cxnSpMk id="79" creationId="{CF815FB6-723C-F383-AA54-F979E1127A63}"/>
          </ac:cxnSpMkLst>
        </pc:cxnChg>
        <pc:cxnChg chg="add mod">
          <ac:chgData name="Juha Vesa" userId="54a4e666-8178-4046-afe0-165320db1b3d" providerId="ADAL" clId="{468F26A3-E765-40A3-9A68-4FD6A4E7E499}" dt="2024-01-23T10:58:59.909" v="6788" actId="692"/>
          <ac:cxnSpMkLst>
            <pc:docMk/>
            <pc:sldMk cId="185951344" sldId="5267"/>
            <ac:cxnSpMk id="80" creationId="{2DF8BF0C-D6F8-245C-87B5-64E30B3A8EDB}"/>
          </ac:cxnSpMkLst>
        </pc:cxnChg>
        <pc:cxnChg chg="add mod">
          <ac:chgData name="Juha Vesa" userId="54a4e666-8178-4046-afe0-165320db1b3d" providerId="ADAL" clId="{468F26A3-E765-40A3-9A68-4FD6A4E7E499}" dt="2024-01-23T11:01:04.749" v="6832" actId="692"/>
          <ac:cxnSpMkLst>
            <pc:docMk/>
            <pc:sldMk cId="185951344" sldId="5267"/>
            <ac:cxnSpMk id="81" creationId="{FD817B98-69E0-2EAD-E6A6-EAC5998F8A07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82" creationId="{99F2AB31-ADB5-36B5-7C98-0E824F1F0D5A}"/>
          </ac:cxnSpMkLst>
        </pc:cxnChg>
        <pc:cxnChg chg="add mod">
          <ac:chgData name="Juha Vesa" userId="54a4e666-8178-4046-afe0-165320db1b3d" providerId="ADAL" clId="{468F26A3-E765-40A3-9A68-4FD6A4E7E499}" dt="2024-01-23T11:00:01.689" v="6810" actId="692"/>
          <ac:cxnSpMkLst>
            <pc:docMk/>
            <pc:sldMk cId="185951344" sldId="5267"/>
            <ac:cxnSpMk id="83" creationId="{E578E0C5-BD20-9085-C78F-91B98C322DC1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84" creationId="{5B72090D-A9CC-CE2D-F774-2919759743F2}"/>
          </ac:cxnSpMkLst>
        </pc:cxnChg>
        <pc:cxnChg chg="add del mod">
          <ac:chgData name="Juha Vesa" userId="54a4e666-8178-4046-afe0-165320db1b3d" providerId="ADAL" clId="{468F26A3-E765-40A3-9A68-4FD6A4E7E499}" dt="2024-01-25T15:06:10.851" v="7619" actId="478"/>
          <ac:cxnSpMkLst>
            <pc:docMk/>
            <pc:sldMk cId="185951344" sldId="5267"/>
            <ac:cxnSpMk id="85" creationId="{841358DB-4142-1D63-D2B6-E475A156CF42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86" creationId="{C051C48D-D54D-7AF6-F8D1-996FB0CE7AE4}"/>
          </ac:cxnSpMkLst>
        </pc:cxnChg>
        <pc:cxnChg chg="add del mod">
          <ac:chgData name="Juha Vesa" userId="54a4e666-8178-4046-afe0-165320db1b3d" providerId="ADAL" clId="{468F26A3-E765-40A3-9A68-4FD6A4E7E499}" dt="2024-01-25T15:04:00.906" v="7593" actId="478"/>
          <ac:cxnSpMkLst>
            <pc:docMk/>
            <pc:sldMk cId="185951344" sldId="5267"/>
            <ac:cxnSpMk id="87" creationId="{09480CE4-FFEE-562F-5860-CE8A7B469A23}"/>
          </ac:cxnSpMkLst>
        </pc:cxnChg>
        <pc:cxnChg chg="add del mod">
          <ac:chgData name="Juha Vesa" userId="54a4e666-8178-4046-afe0-165320db1b3d" providerId="ADAL" clId="{468F26A3-E765-40A3-9A68-4FD6A4E7E499}" dt="2024-01-25T15:04:02.993" v="7594" actId="478"/>
          <ac:cxnSpMkLst>
            <pc:docMk/>
            <pc:sldMk cId="185951344" sldId="5267"/>
            <ac:cxnSpMk id="88" creationId="{C8C031F5-DB72-3D7A-D12C-502B1E78FCB5}"/>
          </ac:cxnSpMkLst>
        </pc:cxnChg>
        <pc:cxnChg chg="add mod">
          <ac:chgData name="Juha Vesa" userId="54a4e666-8178-4046-afe0-165320db1b3d" providerId="ADAL" clId="{468F26A3-E765-40A3-9A68-4FD6A4E7E499}" dt="2024-01-23T10:59:57.996" v="6808" actId="692"/>
          <ac:cxnSpMkLst>
            <pc:docMk/>
            <pc:sldMk cId="185951344" sldId="5267"/>
            <ac:cxnSpMk id="89" creationId="{32225B94-8376-5EB8-FD73-23895BD0C0C0}"/>
          </ac:cxnSpMkLst>
        </pc:cxnChg>
        <pc:cxnChg chg="add del mod">
          <ac:chgData name="Juha Vesa" userId="54a4e666-8178-4046-afe0-165320db1b3d" providerId="ADAL" clId="{468F26A3-E765-40A3-9A68-4FD6A4E7E499}" dt="2024-01-25T15:04:07.707" v="7595" actId="478"/>
          <ac:cxnSpMkLst>
            <pc:docMk/>
            <pc:sldMk cId="185951344" sldId="5267"/>
            <ac:cxnSpMk id="90" creationId="{9A5F2424-0370-4F4D-7A0A-E81A9E5FEAA2}"/>
          </ac:cxnSpMkLst>
        </pc:cxnChg>
        <pc:cxnChg chg="add mod">
          <ac:chgData name="Juha Vesa" userId="54a4e666-8178-4046-afe0-165320db1b3d" providerId="ADAL" clId="{468F26A3-E765-40A3-9A68-4FD6A4E7E499}" dt="2024-01-23T10:59:11.622" v="6792" actId="692"/>
          <ac:cxnSpMkLst>
            <pc:docMk/>
            <pc:sldMk cId="185951344" sldId="5267"/>
            <ac:cxnSpMk id="91" creationId="{0962EE33-9E87-1E45-82CE-1294BE57C303}"/>
          </ac:cxnSpMkLst>
        </pc:cxnChg>
        <pc:cxnChg chg="add del mod">
          <ac:chgData name="Juha Vesa" userId="54a4e666-8178-4046-afe0-165320db1b3d" providerId="ADAL" clId="{468F26A3-E765-40A3-9A68-4FD6A4E7E499}" dt="2024-01-25T15:02:36.690" v="7590" actId="478"/>
          <ac:cxnSpMkLst>
            <pc:docMk/>
            <pc:sldMk cId="185951344" sldId="5267"/>
            <ac:cxnSpMk id="92" creationId="{5ACF4BC9-B59C-0A51-287C-F9D49C370C79}"/>
          </ac:cxnSpMkLst>
        </pc:cxnChg>
        <pc:cxnChg chg="add mod ord">
          <ac:chgData name="Juha Vesa" userId="54a4e666-8178-4046-afe0-165320db1b3d" providerId="ADAL" clId="{468F26A3-E765-40A3-9A68-4FD6A4E7E499}" dt="2024-01-25T15:19:46.069" v="7770" actId="692"/>
          <ac:cxnSpMkLst>
            <pc:docMk/>
            <pc:sldMk cId="185951344" sldId="5267"/>
            <ac:cxnSpMk id="93" creationId="{FB994265-14DD-05F7-ADA2-26B01148DD5C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94" creationId="{08CFC227-47DD-5B98-FB86-94A4AC29965E}"/>
          </ac:cxnSpMkLst>
        </pc:cxnChg>
        <pc:cxnChg chg="add mod ord">
          <ac:chgData name="Juha Vesa" userId="54a4e666-8178-4046-afe0-165320db1b3d" providerId="ADAL" clId="{468F26A3-E765-40A3-9A68-4FD6A4E7E499}" dt="2024-01-25T15:12:31.192" v="7679" actId="167"/>
          <ac:cxnSpMkLst>
            <pc:docMk/>
            <pc:sldMk cId="185951344" sldId="5267"/>
            <ac:cxnSpMk id="95" creationId="{6ADA1CB8-15FB-7E11-7ADB-CF44C7419FC1}"/>
          </ac:cxnSpMkLst>
        </pc:cxnChg>
        <pc:cxnChg chg="add mod">
          <ac:chgData name="Juha Vesa" userId="54a4e666-8178-4046-afe0-165320db1b3d" providerId="ADAL" clId="{468F26A3-E765-40A3-9A68-4FD6A4E7E499}" dt="2024-01-23T10:59:15.846" v="6794" actId="692"/>
          <ac:cxnSpMkLst>
            <pc:docMk/>
            <pc:sldMk cId="185951344" sldId="5267"/>
            <ac:cxnSpMk id="101" creationId="{5D653D0E-665F-9DAC-D6A7-FAB278E8EC4A}"/>
          </ac:cxnSpMkLst>
        </pc:cxnChg>
        <pc:cxnChg chg="add mod">
          <ac:chgData name="Juha Vesa" userId="54a4e666-8178-4046-afe0-165320db1b3d" providerId="ADAL" clId="{468F26A3-E765-40A3-9A68-4FD6A4E7E499}" dt="2024-01-23T10:59:19.749" v="6796" actId="692"/>
          <ac:cxnSpMkLst>
            <pc:docMk/>
            <pc:sldMk cId="185951344" sldId="5267"/>
            <ac:cxnSpMk id="105" creationId="{7FD0567B-DBFF-6022-55C7-F2AF9F3F21AD}"/>
          </ac:cxnSpMkLst>
        </pc:cxnChg>
        <pc:cxnChg chg="add mod">
          <ac:chgData name="Juha Vesa" userId="54a4e666-8178-4046-afe0-165320db1b3d" providerId="ADAL" clId="{468F26A3-E765-40A3-9A68-4FD6A4E7E499}" dt="2024-01-23T10:58:36.690" v="6786" actId="692"/>
          <ac:cxnSpMkLst>
            <pc:docMk/>
            <pc:sldMk cId="185951344" sldId="5267"/>
            <ac:cxnSpMk id="111" creationId="{200EFE5B-895E-BAD1-50F0-5296F5BE5C4C}"/>
          </ac:cxnSpMkLst>
        </pc:cxnChg>
        <pc:cxnChg chg="add mod">
          <ac:chgData name="Juha Vesa" userId="54a4e666-8178-4046-afe0-165320db1b3d" providerId="ADAL" clId="{468F26A3-E765-40A3-9A68-4FD6A4E7E499}" dt="2024-01-23T11:01:59.529" v="6837" actId="692"/>
          <ac:cxnSpMkLst>
            <pc:docMk/>
            <pc:sldMk cId="185951344" sldId="5267"/>
            <ac:cxnSpMk id="114" creationId="{F09824FC-7E33-D432-A8F1-13C9262700F1}"/>
          </ac:cxnSpMkLst>
        </pc:cxnChg>
        <pc:cxnChg chg="add mod">
          <ac:chgData name="Juha Vesa" userId="54a4e666-8178-4046-afe0-165320db1b3d" providerId="ADAL" clId="{468F26A3-E765-40A3-9A68-4FD6A4E7E499}" dt="2024-01-23T11:14:51.380" v="6846" actId="692"/>
          <ac:cxnSpMkLst>
            <pc:docMk/>
            <pc:sldMk cId="185951344" sldId="5267"/>
            <ac:cxnSpMk id="117" creationId="{15638DD5-7E8B-6A76-B49C-1866F3F80D5F}"/>
          </ac:cxnSpMkLst>
        </pc:cxnChg>
        <pc:cxnChg chg="add mod">
          <ac:chgData name="Juha Vesa" userId="54a4e666-8178-4046-afe0-165320db1b3d" providerId="ADAL" clId="{468F26A3-E765-40A3-9A68-4FD6A4E7E499}" dt="2024-01-23T11:15:24.251" v="6852" actId="1076"/>
          <ac:cxnSpMkLst>
            <pc:docMk/>
            <pc:sldMk cId="185951344" sldId="5267"/>
            <ac:cxnSpMk id="120" creationId="{FF8A5E85-BEFC-ACD2-180E-17015147ADFB}"/>
          </ac:cxnSpMkLst>
        </pc:cxnChg>
      </pc:sldChg>
      <pc:sldChg chg="addSp modSp add del mod">
        <pc:chgData name="Juha Vesa" userId="54a4e666-8178-4046-afe0-165320db1b3d" providerId="ADAL" clId="{468F26A3-E765-40A3-9A68-4FD6A4E7E499}" dt="2024-01-19T09:57:13.497" v="411"/>
        <pc:sldMkLst>
          <pc:docMk/>
          <pc:sldMk cId="1516116030" sldId="5267"/>
        </pc:sldMkLst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9" creationId="{1FA012A3-27DD-6813-7002-CBAE452B1F48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73" creationId="{C9B2E7F6-9843-2105-D882-EB8C8A1479FA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74" creationId="{DFC0979B-556B-F6E7-5BDC-244EE82AECEC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75" creationId="{0265196F-3965-2E8A-6737-34AF94C2C389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76" creationId="{16A24F70-ED17-D93A-2648-C5BD0D3741E6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77" creationId="{E96CA1D6-9212-8435-AEC3-EDBFE30CE7EE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78" creationId="{48441A28-B627-ADF6-0800-CDF9B210738B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80" creationId="{3B08C4CB-32FB-FCB9-CD42-87C888895DF2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81" creationId="{29339E88-8455-25B4-2748-387333BE0219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83" creationId="{A9589EC2-D7D0-5DE6-23D4-CFC23DBE6EE3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84" creationId="{409E6981-5320-C409-AA17-9874F35C88E0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86" creationId="{B2DF8043-48BC-2B93-FF72-29651D3EE7B3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87" creationId="{7446E5D7-03E4-827B-E019-23C5BEBE361C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88" creationId="{243F4DA3-0BCF-68FF-BD16-9392457049EB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89" creationId="{5340B02D-8181-23C2-93E0-930FFD05F686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90" creationId="{194133F8-B567-16C1-DB3A-CB66DE236FB6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92" creationId="{C46752D2-74ED-CEE1-9507-3B6A0383C95E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93" creationId="{41709658-9D90-A946-7E2B-CE1B4DAFAC4E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94" creationId="{84FA4412-2F96-4BCD-B793-1FA1DF49CD0B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95" creationId="{32F533A6-1881-3724-A977-6083168DD3C9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096" creationId="{D484FF84-CA80-9672-EE62-DF5A9C217B1C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00" creationId="{8CEF4098-DF63-7119-F093-A8FB4CA08F1A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02" creationId="{6738711C-D64E-B53A-FC4B-34D06C6CCC5E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03" creationId="{E6623B62-102F-603F-C97E-AB2F0A4436BE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04" creationId="{9E58BC2B-1AB9-10AF-7D95-7102F677B79C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05" creationId="{C7F60AE9-7E3C-1633-CAAE-2ED227781CAF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06" creationId="{BD54BC64-E54C-2001-5EDD-CF3FB2779B93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09" creationId="{55AD125D-AC31-C1DC-7782-A6115C7F29B4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0" creationId="{CBE538CD-CBE8-C5E3-0C4B-E091A3EE9832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1" creationId="{6925B961-7D36-8705-BC17-B89AC3DEF3E4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2" creationId="{185E13B6-0F92-3D1E-9C04-1B1515CD52E1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3" creationId="{23D596E6-1B4F-D5B7-0C42-2DB6C8223533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4" creationId="{A626E3DF-40C2-499A-BB27-EE98878E6F85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5" creationId="{65BEA7D6-DF3B-C70E-00B4-6DF7196F48EB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6" creationId="{338D8BCE-CE03-EF26-8303-923397C42FFE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8" creationId="{CFF5A4B8-1C97-F1D0-71ED-396B19ADC9E5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19" creationId="{1668DA33-5944-3428-9A25-C408A61ECC43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20" creationId="{D50812FF-854B-2D0A-3B7B-514B692C0D8E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21" creationId="{ED059940-D83D-2AE6-CB25-CE21B7BCBEB0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22" creationId="{2CFF27A5-D3AF-2A4B-0CA2-4997142DE2F7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23" creationId="{3B5F59FD-FDF7-2276-45CC-1D3E1E3A775D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25" creationId="{9BB0CFD8-EE65-4133-9EED-26063517815F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26" creationId="{FFCC4AE7-5CDF-68F4-49DF-6ABA45904BC0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28" creationId="{0AD75F5F-7DAE-3F9C-1D56-237244962D90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29" creationId="{60400F11-1015-E86D-1AF9-C404AE04E8F6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30" creationId="{B4601737-4AFE-1862-02B7-6BFBDF309F90}"/>
          </ac:spMkLst>
        </pc:spChg>
        <pc:spChg chg="mod">
          <ac:chgData name="Juha Vesa" userId="54a4e666-8178-4046-afe0-165320db1b3d" providerId="ADAL" clId="{468F26A3-E765-40A3-9A68-4FD6A4E7E499}" dt="2024-01-19T09:57:12.430" v="410" actId="164"/>
          <ac:spMkLst>
            <pc:docMk/>
            <pc:sldMk cId="1516116030" sldId="5267"/>
            <ac:spMk id="1131" creationId="{48CB11AD-EFAF-1D36-2C4A-70CADB50C7B9}"/>
          </ac:spMkLst>
        </pc:spChg>
        <pc:grpChg chg="add 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2" creationId="{41FB50E2-D4D9-40FE-9585-F7D23E6AA3C9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079" creationId="{5A30C1A5-C46D-A60C-62AD-43E9369792A7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082" creationId="{70EDC526-134A-0258-399A-4794CED6CE91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085" creationId="{1F7636D7-9DE0-D275-CC92-AE661F8EA3F4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091" creationId="{9B388B36-BAAC-F0C0-4B7F-D918A2EF4543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099" creationId="{157019F9-B43C-DDD9-6D52-C763C05E7FD4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101" creationId="{C3A14F9C-E177-C349-7A45-EF9331017BC8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107" creationId="{595799BA-4BBD-F4BA-B975-E9B098E78AF4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108" creationId="{2705B197-A5B1-B0DF-2E1F-1884AB358B9E}"/>
          </ac:grpSpMkLst>
        </pc:grpChg>
        <pc:grpChg chg="mod">
          <ac:chgData name="Juha Vesa" userId="54a4e666-8178-4046-afe0-165320db1b3d" providerId="ADAL" clId="{468F26A3-E765-40A3-9A68-4FD6A4E7E499}" dt="2024-01-19T09:57:12.430" v="410" actId="164"/>
          <ac:grpSpMkLst>
            <pc:docMk/>
            <pc:sldMk cId="1516116030" sldId="5267"/>
            <ac:grpSpMk id="1127" creationId="{B57885EA-FF15-E32B-277C-2634489D38DB}"/>
          </ac:grpSpMkLst>
        </pc:grpChg>
      </pc:sldChg>
      <pc:sldChg chg="add del">
        <pc:chgData name="Juha Vesa" userId="54a4e666-8178-4046-afe0-165320db1b3d" providerId="ADAL" clId="{468F26A3-E765-40A3-9A68-4FD6A4E7E499}" dt="2024-01-19T09:49:04.456" v="403"/>
        <pc:sldMkLst>
          <pc:docMk/>
          <pc:sldMk cId="3975717014" sldId="5267"/>
        </pc:sldMkLst>
      </pc:sldChg>
      <pc:sldChg chg="addSp delSp modSp add mod modTransition modNotesTx">
        <pc:chgData name="Juha Vesa" userId="54a4e666-8178-4046-afe0-165320db1b3d" providerId="ADAL" clId="{468F26A3-E765-40A3-9A68-4FD6A4E7E499}" dt="2024-02-02T06:24:05.008" v="14060" actId="1035"/>
        <pc:sldMkLst>
          <pc:docMk/>
          <pc:sldMk cId="399708469" sldId="5268"/>
        </pc:sldMkLst>
        <pc:spChg chg="mod">
          <ac:chgData name="Juha Vesa" userId="54a4e666-8178-4046-afe0-165320db1b3d" providerId="ADAL" clId="{468F26A3-E765-40A3-9A68-4FD6A4E7E499}" dt="2024-01-26T13:12:47.964" v="12040" actId="403"/>
          <ac:spMkLst>
            <pc:docMk/>
            <pc:sldMk cId="399708469" sldId="5268"/>
            <ac:spMk id="2" creationId="{02708029-F996-4697-BA31-666257D0A0E7}"/>
          </ac:spMkLst>
        </pc:spChg>
        <pc:spChg chg="add del mod">
          <ac:chgData name="Juha Vesa" userId="54a4e666-8178-4046-afe0-165320db1b3d" providerId="ADAL" clId="{468F26A3-E765-40A3-9A68-4FD6A4E7E499}" dt="2024-01-26T12:20:02.099" v="11745" actId="478"/>
          <ac:spMkLst>
            <pc:docMk/>
            <pc:sldMk cId="399708469" sldId="5268"/>
            <ac:spMk id="3" creationId="{49BB1A97-359D-F7F0-7882-1BEFF7EB68F6}"/>
          </ac:spMkLst>
        </pc:spChg>
        <pc:spChg chg="del">
          <ac:chgData name="Juha Vesa" userId="54a4e666-8178-4046-afe0-165320db1b3d" providerId="ADAL" clId="{468F26A3-E765-40A3-9A68-4FD6A4E7E499}" dt="2024-01-22T11:18:19.631" v="2210" actId="478"/>
          <ac:spMkLst>
            <pc:docMk/>
            <pc:sldMk cId="399708469" sldId="5268"/>
            <ac:spMk id="3" creationId="{8655C853-C501-BE74-BA62-8482ECEA462E}"/>
          </ac:spMkLst>
        </pc:spChg>
        <pc:spChg chg="del">
          <ac:chgData name="Juha Vesa" userId="54a4e666-8178-4046-afe0-165320db1b3d" providerId="ADAL" clId="{468F26A3-E765-40A3-9A68-4FD6A4E7E499}" dt="2024-01-22T11:18:23.707" v="2211" actId="478"/>
          <ac:spMkLst>
            <pc:docMk/>
            <pc:sldMk cId="399708469" sldId="5268"/>
            <ac:spMk id="4" creationId="{589D154F-14AF-72F7-5457-970A20D5E7BB}"/>
          </ac:spMkLst>
        </pc:spChg>
        <pc:spChg chg="del mod">
          <ac:chgData name="Juha Vesa" userId="54a4e666-8178-4046-afe0-165320db1b3d" providerId="ADAL" clId="{468F26A3-E765-40A3-9A68-4FD6A4E7E499}" dt="2024-01-25T14:56:10.066" v="7454" actId="478"/>
          <ac:spMkLst>
            <pc:docMk/>
            <pc:sldMk cId="399708469" sldId="5268"/>
            <ac:spMk id="5" creationId="{29AF6451-987E-49E8-4464-D9E595ECDF5C}"/>
          </ac:spMkLst>
        </pc:spChg>
        <pc:spChg chg="add mod">
          <ac:chgData name="Juha Vesa" userId="54a4e666-8178-4046-afe0-165320db1b3d" providerId="ADAL" clId="{468F26A3-E765-40A3-9A68-4FD6A4E7E499}" dt="2024-02-02T06:23:58.947" v="14047" actId="1035"/>
          <ac:spMkLst>
            <pc:docMk/>
            <pc:sldMk cId="399708469" sldId="5268"/>
            <ac:spMk id="6" creationId="{009753C3-A903-1A04-3799-E8A31ADE38DF}"/>
          </ac:spMkLst>
        </pc:spChg>
        <pc:spChg chg="add mod">
          <ac:chgData name="Juha Vesa" userId="54a4e666-8178-4046-afe0-165320db1b3d" providerId="ADAL" clId="{468F26A3-E765-40A3-9A68-4FD6A4E7E499}" dt="2024-02-02T06:24:05.008" v="14060" actId="1035"/>
          <ac:spMkLst>
            <pc:docMk/>
            <pc:sldMk cId="399708469" sldId="5268"/>
            <ac:spMk id="8" creationId="{B758AA93-1FE8-2EEB-A922-DDEC3FBC4C1E}"/>
          </ac:spMkLst>
        </pc:spChg>
        <pc:picChg chg="add mod">
          <ac:chgData name="Juha Vesa" userId="54a4e666-8178-4046-afe0-165320db1b3d" providerId="ADAL" clId="{468F26A3-E765-40A3-9A68-4FD6A4E7E499}" dt="2024-01-26T12:20:17.913" v="11747" actId="1076"/>
          <ac:picMkLst>
            <pc:docMk/>
            <pc:sldMk cId="399708469" sldId="5268"/>
            <ac:picMk id="4" creationId="{F58AC28C-E7F7-9F8F-CA6D-FABCB2615B95}"/>
          </ac:picMkLst>
        </pc:picChg>
      </pc:sldChg>
      <pc:sldChg chg="new del">
        <pc:chgData name="Juha Vesa" userId="54a4e666-8178-4046-afe0-165320db1b3d" providerId="ADAL" clId="{468F26A3-E765-40A3-9A68-4FD6A4E7E499}" dt="2024-01-22T09:16:07.587" v="1526" actId="680"/>
        <pc:sldMkLst>
          <pc:docMk/>
          <pc:sldMk cId="1600659068" sldId="5268"/>
        </pc:sldMkLst>
      </pc:sldChg>
      <pc:sldChg chg="addSp delSp modSp add mod modTransition modNotesTx">
        <pc:chgData name="Juha Vesa" userId="54a4e666-8178-4046-afe0-165320db1b3d" providerId="ADAL" clId="{468F26A3-E765-40A3-9A68-4FD6A4E7E499}" dt="2024-02-02T07:11:38.627" v="14209" actId="6549"/>
        <pc:sldMkLst>
          <pc:docMk/>
          <pc:sldMk cId="1680627247" sldId="5269"/>
        </pc:sldMkLst>
        <pc:spChg chg="mod">
          <ac:chgData name="Juha Vesa" userId="54a4e666-8178-4046-afe0-165320db1b3d" providerId="ADAL" clId="{468F26A3-E765-40A3-9A68-4FD6A4E7E499}" dt="2024-01-23T05:02:01.986" v="3929" actId="20577"/>
          <ac:spMkLst>
            <pc:docMk/>
            <pc:sldMk cId="1680627247" sldId="5269"/>
            <ac:spMk id="2" creationId="{02708029-F996-4697-BA31-666257D0A0E7}"/>
          </ac:spMkLst>
        </pc:spChg>
        <pc:spChg chg="mod">
          <ac:chgData name="Juha Vesa" userId="54a4e666-8178-4046-afe0-165320db1b3d" providerId="ADAL" clId="{468F26A3-E765-40A3-9A68-4FD6A4E7E499}" dt="2024-01-22T13:03:37.478" v="3822" actId="6549"/>
          <ac:spMkLst>
            <pc:docMk/>
            <pc:sldMk cId="1680627247" sldId="5269"/>
            <ac:spMk id="3" creationId="{09193F65-62C3-5923-5BD4-1CC80EF38AF0}"/>
          </ac:spMkLst>
        </pc:spChg>
        <pc:spChg chg="add del mod">
          <ac:chgData name="Juha Vesa" userId="54a4e666-8178-4046-afe0-165320db1b3d" providerId="ADAL" clId="{468F26A3-E765-40A3-9A68-4FD6A4E7E499}" dt="2024-01-23T05:11:11.705" v="4062" actId="478"/>
          <ac:spMkLst>
            <pc:docMk/>
            <pc:sldMk cId="1680627247" sldId="5269"/>
            <ac:spMk id="4" creationId="{E0F427E3-5014-71BA-B894-21999AD6EF2C}"/>
          </ac:spMkLst>
        </pc:spChg>
        <pc:graphicFrameChg chg="add del mod modGraphic">
          <ac:chgData name="Juha Vesa" userId="54a4e666-8178-4046-afe0-165320db1b3d" providerId="ADAL" clId="{468F26A3-E765-40A3-9A68-4FD6A4E7E499}" dt="2024-01-22T12:49:03.860" v="3508" actId="478"/>
          <ac:graphicFrameMkLst>
            <pc:docMk/>
            <pc:sldMk cId="1680627247" sldId="5269"/>
            <ac:graphicFrameMk id="4" creationId="{B0F419A4-A75D-B18F-CFDF-292FC7533E11}"/>
          </ac:graphicFrameMkLst>
        </pc:graphicFrameChg>
        <pc:graphicFrameChg chg="add mod modGraphic">
          <ac:chgData name="Juha Vesa" userId="54a4e666-8178-4046-afe0-165320db1b3d" providerId="ADAL" clId="{468F26A3-E765-40A3-9A68-4FD6A4E7E499}" dt="2024-02-02T07:11:38.627" v="14209" actId="6549"/>
          <ac:graphicFrameMkLst>
            <pc:docMk/>
            <pc:sldMk cId="1680627247" sldId="5269"/>
            <ac:graphicFrameMk id="6" creationId="{B615E3D2-0058-EA43-DD60-CE9AE21EB60C}"/>
          </ac:graphicFrameMkLst>
        </pc:graphicFrameChg>
        <pc:picChg chg="del">
          <ac:chgData name="Juha Vesa" userId="54a4e666-8178-4046-afe0-165320db1b3d" providerId="ADAL" clId="{468F26A3-E765-40A3-9A68-4FD6A4E7E499}" dt="2024-01-22T13:03:25.043" v="3821" actId="478"/>
          <ac:picMkLst>
            <pc:docMk/>
            <pc:sldMk cId="1680627247" sldId="5269"/>
            <ac:picMk id="5" creationId="{6C1746A8-D783-7256-7565-C1FA080FFCBE}"/>
          </ac:picMkLst>
        </pc:picChg>
      </pc:sldChg>
      <pc:sldChg chg="addSp delSp modSp add del mod ord modTransition modNotesTx">
        <pc:chgData name="Juha Vesa" userId="54a4e666-8178-4046-afe0-165320db1b3d" providerId="ADAL" clId="{468F26A3-E765-40A3-9A68-4FD6A4E7E499}" dt="2024-02-02T08:45:41.974" v="14224" actId="14100"/>
        <pc:sldMkLst>
          <pc:docMk/>
          <pc:sldMk cId="4153244429" sldId="5270"/>
        </pc:sldMkLst>
        <pc:spChg chg="mod">
          <ac:chgData name="Juha Vesa" userId="54a4e666-8178-4046-afe0-165320db1b3d" providerId="ADAL" clId="{468F26A3-E765-40A3-9A68-4FD6A4E7E499}" dt="2024-01-26T10:12:56.408" v="11246" actId="403"/>
          <ac:spMkLst>
            <pc:docMk/>
            <pc:sldMk cId="4153244429" sldId="5270"/>
            <ac:spMk id="2" creationId="{02708029-F996-4697-BA31-666257D0A0E7}"/>
          </ac:spMkLst>
        </pc:spChg>
        <pc:spChg chg="mod">
          <ac:chgData name="Juha Vesa" userId="54a4e666-8178-4046-afe0-165320db1b3d" providerId="ADAL" clId="{468F26A3-E765-40A3-9A68-4FD6A4E7E499}" dt="2024-02-02T06:49:42.978" v="14077" actId="20577"/>
          <ac:spMkLst>
            <pc:docMk/>
            <pc:sldMk cId="4153244429" sldId="5270"/>
            <ac:spMk id="3" creationId="{09193F65-62C3-5923-5BD4-1CC80EF38AF0}"/>
          </ac:spMkLst>
        </pc:spChg>
        <pc:spChg chg="mod">
          <ac:chgData name="Juha Vesa" userId="54a4e666-8178-4046-afe0-165320db1b3d" providerId="ADAL" clId="{468F26A3-E765-40A3-9A68-4FD6A4E7E499}" dt="2024-02-02T08:45:41.974" v="14224" actId="14100"/>
          <ac:spMkLst>
            <pc:docMk/>
            <pc:sldMk cId="4153244429" sldId="5270"/>
            <ac:spMk id="4" creationId="{BC8221DF-3B48-9761-56FC-F75A42698C77}"/>
          </ac:spMkLst>
        </pc:spChg>
        <pc:spChg chg="add mod">
          <ac:chgData name="Juha Vesa" userId="54a4e666-8178-4046-afe0-165320db1b3d" providerId="ADAL" clId="{468F26A3-E765-40A3-9A68-4FD6A4E7E499}" dt="2024-02-02T08:45:38.764" v="14223" actId="14100"/>
          <ac:spMkLst>
            <pc:docMk/>
            <pc:sldMk cId="4153244429" sldId="5270"/>
            <ac:spMk id="5" creationId="{B1AB3898-EC6E-BDB1-59BE-9FD819FA646A}"/>
          </ac:spMkLst>
        </pc:spChg>
        <pc:spChg chg="del mod">
          <ac:chgData name="Juha Vesa" userId="54a4e666-8178-4046-afe0-165320db1b3d" providerId="ADAL" clId="{468F26A3-E765-40A3-9A68-4FD6A4E7E499}" dt="2024-01-26T11:37:57.993" v="11558" actId="478"/>
          <ac:spMkLst>
            <pc:docMk/>
            <pc:sldMk cId="4153244429" sldId="5270"/>
            <ac:spMk id="16" creationId="{E6692C30-7FD8-58A8-0088-6128BDA8E0BD}"/>
          </ac:spMkLst>
        </pc:spChg>
        <pc:picChg chg="add mod modCrop">
          <ac:chgData name="Juha Vesa" userId="54a4e666-8178-4046-afe0-165320db1b3d" providerId="ADAL" clId="{468F26A3-E765-40A3-9A68-4FD6A4E7E499}" dt="2024-02-02T08:45:26.528" v="14222" actId="14100"/>
          <ac:picMkLst>
            <pc:docMk/>
            <pc:sldMk cId="4153244429" sldId="5270"/>
            <ac:picMk id="8" creationId="{F9517ADB-27D9-2281-78E3-D77EAB68E6D7}"/>
          </ac:picMkLst>
        </pc:picChg>
      </pc:sldChg>
      <pc:sldChg chg="addSp delSp modSp add del mod modTransition modNotesTx">
        <pc:chgData name="Juha Vesa" userId="54a4e666-8178-4046-afe0-165320db1b3d" providerId="ADAL" clId="{468F26A3-E765-40A3-9A68-4FD6A4E7E499}" dt="2024-01-29T10:30:08.295" v="12548" actId="47"/>
        <pc:sldMkLst>
          <pc:docMk/>
          <pc:sldMk cId="2398320456" sldId="5271"/>
        </pc:sldMkLst>
        <pc:spChg chg="del">
          <ac:chgData name="Juha Vesa" userId="54a4e666-8178-4046-afe0-165320db1b3d" providerId="ADAL" clId="{468F26A3-E765-40A3-9A68-4FD6A4E7E499}" dt="2024-01-25T14:38:35.421" v="7274" actId="478"/>
          <ac:spMkLst>
            <pc:docMk/>
            <pc:sldMk cId="2398320456" sldId="5271"/>
            <ac:spMk id="2" creationId="{D1116BB5-709E-4A82-15C6-9B4FBB4A872F}"/>
          </ac:spMkLst>
        </pc:spChg>
        <pc:spChg chg="add mod ord">
          <ac:chgData name="Juha Vesa" userId="54a4e666-8178-4046-afe0-165320db1b3d" providerId="ADAL" clId="{468F26A3-E765-40A3-9A68-4FD6A4E7E499}" dt="2024-01-25T14:43:03.394" v="7355" actId="14100"/>
          <ac:spMkLst>
            <pc:docMk/>
            <pc:sldMk cId="2398320456" sldId="5271"/>
            <ac:spMk id="3" creationId="{7028A7A2-1188-8DE6-2516-F8D201CD767C}"/>
          </ac:spMkLst>
        </pc:spChg>
        <pc:spChg chg="del mod">
          <ac:chgData name="Juha Vesa" userId="54a4e666-8178-4046-afe0-165320db1b3d" providerId="ADAL" clId="{468F26A3-E765-40A3-9A68-4FD6A4E7E499}" dt="2024-01-25T14:40:56.770" v="7284" actId="478"/>
          <ac:spMkLst>
            <pc:docMk/>
            <pc:sldMk cId="2398320456" sldId="5271"/>
            <ac:spMk id="1125" creationId="{9BB0CFD8-EE65-4133-9EED-26063517815F}"/>
          </ac:spMkLst>
        </pc:spChg>
        <pc:spChg chg="mod">
          <ac:chgData name="Juha Vesa" userId="54a4e666-8178-4046-afe0-165320db1b3d" providerId="ADAL" clId="{468F26A3-E765-40A3-9A68-4FD6A4E7E499}" dt="2024-01-25T14:47:27.226" v="7409" actId="1037"/>
          <ac:spMkLst>
            <pc:docMk/>
            <pc:sldMk cId="2398320456" sldId="5271"/>
            <ac:spMk id="1126" creationId="{FFCC4AE7-5CDF-68F4-49DF-6ABA45904BC0}"/>
          </ac:spMkLst>
        </pc:spChg>
        <pc:spChg chg="del">
          <ac:chgData name="Juha Vesa" userId="54a4e666-8178-4046-afe0-165320db1b3d" providerId="ADAL" clId="{468F26A3-E765-40A3-9A68-4FD6A4E7E499}" dt="2024-01-25T14:38:44.250" v="7276" actId="478"/>
          <ac:spMkLst>
            <pc:docMk/>
            <pc:sldMk cId="2398320456" sldId="5271"/>
            <ac:spMk id="1131" creationId="{48CB11AD-EFAF-1D36-2C4A-70CADB50C7B9}"/>
          </ac:spMkLst>
        </pc:spChg>
        <pc:grpChg chg="del">
          <ac:chgData name="Juha Vesa" userId="54a4e666-8178-4046-afe0-165320db1b3d" providerId="ADAL" clId="{468F26A3-E765-40A3-9A68-4FD6A4E7E499}" dt="2024-01-25T14:38:38.602" v="7275" actId="478"/>
          <ac:grpSpMkLst>
            <pc:docMk/>
            <pc:sldMk cId="2398320456" sldId="5271"/>
            <ac:grpSpMk id="1127" creationId="{B57885EA-FF15-E32B-277C-2634489D38DB}"/>
          </ac:grpSpMkLst>
        </pc:grpChg>
      </pc:sldChg>
      <pc:sldChg chg="addSp delSp modSp add mod ord modTransition modNotesTx">
        <pc:chgData name="Juha Vesa" userId="54a4e666-8178-4046-afe0-165320db1b3d" providerId="ADAL" clId="{468F26A3-E765-40A3-9A68-4FD6A4E7E499}" dt="2024-02-02T08:46:44.881" v="14329" actId="14100"/>
        <pc:sldMkLst>
          <pc:docMk/>
          <pc:sldMk cId="665495032" sldId="5272"/>
        </pc:sldMkLst>
        <pc:spChg chg="mod">
          <ac:chgData name="Juha Vesa" userId="54a4e666-8178-4046-afe0-165320db1b3d" providerId="ADAL" clId="{468F26A3-E765-40A3-9A68-4FD6A4E7E499}" dt="2024-01-25T14:56:37.817" v="7575" actId="6549"/>
          <ac:spMkLst>
            <pc:docMk/>
            <pc:sldMk cId="665495032" sldId="5272"/>
            <ac:spMk id="2" creationId="{02708029-F996-4697-BA31-666257D0A0E7}"/>
          </ac:spMkLst>
        </pc:spChg>
        <pc:spChg chg="mod">
          <ac:chgData name="Juha Vesa" userId="54a4e666-8178-4046-afe0-165320db1b3d" providerId="ADAL" clId="{468F26A3-E765-40A3-9A68-4FD6A4E7E499}" dt="2024-02-02T08:44:00.116" v="14221" actId="14100"/>
          <ac:spMkLst>
            <pc:docMk/>
            <pc:sldMk cId="665495032" sldId="5272"/>
            <ac:spMk id="5" creationId="{29AF6451-987E-49E8-4464-D9E595ECDF5C}"/>
          </ac:spMkLst>
        </pc:spChg>
        <pc:spChg chg="del">
          <ac:chgData name="Juha Vesa" userId="54a4e666-8178-4046-afe0-165320db1b3d" providerId="ADAL" clId="{468F26A3-E765-40A3-9A68-4FD6A4E7E499}" dt="2024-01-25T14:55:41.570" v="7425" actId="478"/>
          <ac:spMkLst>
            <pc:docMk/>
            <pc:sldMk cId="665495032" sldId="5272"/>
            <ac:spMk id="6" creationId="{009753C3-A903-1A04-3799-E8A31ADE38DF}"/>
          </ac:spMkLst>
        </pc:spChg>
        <pc:spChg chg="add mod">
          <ac:chgData name="Juha Vesa" userId="54a4e666-8178-4046-afe0-165320db1b3d" providerId="ADAL" clId="{468F26A3-E765-40A3-9A68-4FD6A4E7E499}" dt="2024-02-02T08:43:45.021" v="14220" actId="14100"/>
          <ac:spMkLst>
            <pc:docMk/>
            <pc:sldMk cId="665495032" sldId="5272"/>
            <ac:spMk id="6" creationId="{DE0A0E03-82C9-75E5-E1A8-5E74A3406EE2}"/>
          </ac:spMkLst>
        </pc:spChg>
        <pc:spChg chg="del">
          <ac:chgData name="Juha Vesa" userId="54a4e666-8178-4046-afe0-165320db1b3d" providerId="ADAL" clId="{468F26A3-E765-40A3-9A68-4FD6A4E7E499}" dt="2024-01-25T14:55:43.690" v="7426" actId="478"/>
          <ac:spMkLst>
            <pc:docMk/>
            <pc:sldMk cId="665495032" sldId="5272"/>
            <ac:spMk id="8" creationId="{B758AA93-1FE8-2EEB-A922-DDEC3FBC4C1E}"/>
          </ac:spMkLst>
        </pc:spChg>
        <pc:spChg chg="del">
          <ac:chgData name="Juha Vesa" userId="54a4e666-8178-4046-afe0-165320db1b3d" providerId="ADAL" clId="{468F26A3-E765-40A3-9A68-4FD6A4E7E499}" dt="2024-01-26T12:02:24.116" v="11571" actId="478"/>
          <ac:spMkLst>
            <pc:docMk/>
            <pc:sldMk cId="665495032" sldId="5272"/>
            <ac:spMk id="16" creationId="{E6692C30-7FD8-58A8-0088-6128BDA8E0BD}"/>
          </ac:spMkLst>
        </pc:spChg>
        <pc:picChg chg="add del mod ord">
          <ac:chgData name="Juha Vesa" userId="54a4e666-8178-4046-afe0-165320db1b3d" providerId="ADAL" clId="{468F26A3-E765-40A3-9A68-4FD6A4E7E499}" dt="2024-01-26T12:03:18.055" v="11578" actId="21"/>
          <ac:picMkLst>
            <pc:docMk/>
            <pc:sldMk cId="665495032" sldId="5272"/>
            <ac:picMk id="3" creationId="{244D859A-54DF-1009-DDB1-364DD8507C3C}"/>
          </ac:picMkLst>
        </pc:picChg>
        <pc:picChg chg="add mod">
          <ac:chgData name="Juha Vesa" userId="54a4e666-8178-4046-afe0-165320db1b3d" providerId="ADAL" clId="{468F26A3-E765-40A3-9A68-4FD6A4E7E499}" dt="2024-02-02T08:46:44.881" v="14329" actId="14100"/>
          <ac:picMkLst>
            <pc:docMk/>
            <pc:sldMk cId="665495032" sldId="5272"/>
            <ac:picMk id="4" creationId="{6F92A3D4-0B0F-BC66-31EA-CB686DC66A71}"/>
          </ac:picMkLst>
        </pc:picChg>
      </pc:sldChg>
      <pc:sldChg chg="addSp modSp new del mod">
        <pc:chgData name="Juha Vesa" userId="54a4e666-8178-4046-afe0-165320db1b3d" providerId="ADAL" clId="{468F26A3-E765-40A3-9A68-4FD6A4E7E499}" dt="2024-01-25T15:31:24.621" v="8541" actId="47"/>
        <pc:sldMkLst>
          <pc:docMk/>
          <pc:sldMk cId="2585994691" sldId="5273"/>
        </pc:sldMkLst>
        <pc:picChg chg="add mod">
          <ac:chgData name="Juha Vesa" userId="54a4e666-8178-4046-afe0-165320db1b3d" providerId="ADAL" clId="{468F26A3-E765-40A3-9A68-4FD6A4E7E499}" dt="2024-01-25T14:58:56.996" v="7586" actId="1076"/>
          <ac:picMkLst>
            <pc:docMk/>
            <pc:sldMk cId="2585994691" sldId="5273"/>
            <ac:picMk id="3" creationId="{0B8B031B-0716-49CF-4809-B6D5ADCD6606}"/>
          </ac:picMkLst>
        </pc:picChg>
      </pc:sldChg>
      <pc:sldChg chg="addSp delSp modSp add mod ord">
        <pc:chgData name="Juha Vesa" userId="54a4e666-8178-4046-afe0-165320db1b3d" providerId="ADAL" clId="{468F26A3-E765-40A3-9A68-4FD6A4E7E499}" dt="2024-01-29T09:13:17.304" v="12199" actId="20577"/>
        <pc:sldMkLst>
          <pc:docMk/>
          <pc:sldMk cId="3452907835" sldId="5273"/>
        </pc:sldMkLst>
        <pc:spChg chg="mod">
          <ac:chgData name="Juha Vesa" userId="54a4e666-8178-4046-afe0-165320db1b3d" providerId="ADAL" clId="{468F26A3-E765-40A3-9A68-4FD6A4E7E499}" dt="2024-01-26T08:29:22.077" v="9957" actId="6549"/>
          <ac:spMkLst>
            <pc:docMk/>
            <pc:sldMk cId="3452907835" sldId="5273"/>
            <ac:spMk id="2" creationId="{02708029-F996-4697-BA31-666257D0A0E7}"/>
          </ac:spMkLst>
        </pc:spChg>
        <pc:spChg chg="del">
          <ac:chgData name="Juha Vesa" userId="54a4e666-8178-4046-afe0-165320db1b3d" providerId="ADAL" clId="{468F26A3-E765-40A3-9A68-4FD6A4E7E499}" dt="2024-01-26T08:59:57.072" v="9958" actId="478"/>
          <ac:spMkLst>
            <pc:docMk/>
            <pc:sldMk cId="3452907835" sldId="5273"/>
            <ac:spMk id="3" creationId="{09193F65-62C3-5923-5BD4-1CC80EF38AF0}"/>
          </ac:spMkLst>
        </pc:spChg>
        <pc:spChg chg="add mod">
          <ac:chgData name="Juha Vesa" userId="54a4e666-8178-4046-afe0-165320db1b3d" providerId="ADAL" clId="{468F26A3-E765-40A3-9A68-4FD6A4E7E499}" dt="2024-01-29T09:12:11.050" v="12193" actId="692"/>
          <ac:spMkLst>
            <pc:docMk/>
            <pc:sldMk cId="3452907835" sldId="5273"/>
            <ac:spMk id="3" creationId="{8B2944EA-2E64-AE64-CD4F-A8917FDED35F}"/>
          </ac:spMkLst>
        </pc:spChg>
        <pc:spChg chg="del">
          <ac:chgData name="Juha Vesa" userId="54a4e666-8178-4046-afe0-165320db1b3d" providerId="ADAL" clId="{468F26A3-E765-40A3-9A68-4FD6A4E7E499}" dt="2024-01-26T09:00:00.735" v="9959" actId="478"/>
          <ac:spMkLst>
            <pc:docMk/>
            <pc:sldMk cId="3452907835" sldId="5273"/>
            <ac:spMk id="4" creationId="{BC8221DF-3B48-9761-56FC-F75A42698C77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8" creationId="{B355C5D8-18DA-6592-A378-9693485A4D9B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9" creationId="{611EF48D-BA47-7D48-8C54-01D5E723A884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10" creationId="{94B0885E-BDD5-1D5D-1947-9B6BA04A67CD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11" creationId="{6C8263E9-AEAE-41A6-AFFE-28AF0F5A29EB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12" creationId="{BDB8B157-EC73-D4EA-3358-93F6B91D5125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15" creationId="{680B15F0-274F-B740-00DA-BB53213F0C67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18" creationId="{C95340AB-E625-172B-C4AE-A7145A80B676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22" creationId="{864EA2C2-8C3A-7D84-58BF-72E67F528638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23" creationId="{485B9C80-E45D-BCA4-AE8A-81A6EF8DD068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24" creationId="{8C21C605-D625-20A8-D168-CED14B95D7C9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25" creationId="{DA094B43-1362-B076-F434-20D245B5BD3D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26" creationId="{08CB9018-73C4-9EDA-FF53-09F828850E75}"/>
          </ac:spMkLst>
        </pc:spChg>
        <pc:spChg chg="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30" creationId="{B03A9F4C-A281-7618-3117-C23D6D07CE95}"/>
          </ac:spMkLst>
        </pc:spChg>
        <pc:spChg chg="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31" creationId="{CC98EC0A-3B5D-113F-130B-3A057B65F75F}"/>
          </ac:spMkLst>
        </pc:spChg>
        <pc:spChg chg="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32" creationId="{E5EDB668-7775-1E43-09FF-8F9381E27F6F}"/>
          </ac:spMkLst>
        </pc:spChg>
        <pc:spChg chg="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33" creationId="{17A83171-A45F-F743-9AB9-49F707FB4FDA}"/>
          </ac:spMkLst>
        </pc:spChg>
        <pc:spChg chg="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34" creationId="{205537C7-28EB-5B8B-6E6C-BD1F0F3BA0CA}"/>
          </ac:spMkLst>
        </pc:spChg>
        <pc:spChg chg="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35" creationId="{6D5AD92F-2924-FE9E-498C-946CE22C097D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38" creationId="{87E6440E-662F-39E2-6CF3-32963D47DD7B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39" creationId="{32943671-4468-32C2-8640-4CA276F70576}"/>
          </ac:spMkLst>
        </pc:spChg>
        <pc:spChg chg="add mod">
          <ac:chgData name="Juha Vesa" userId="54a4e666-8178-4046-afe0-165320db1b3d" providerId="ADAL" clId="{468F26A3-E765-40A3-9A68-4FD6A4E7E499}" dt="2024-01-26T09:24:43.097" v="10262" actId="14100"/>
          <ac:spMkLst>
            <pc:docMk/>
            <pc:sldMk cId="3452907835" sldId="5273"/>
            <ac:spMk id="40" creationId="{9818AD21-7271-7785-1C4C-7D3E52A343B1}"/>
          </ac:spMkLst>
        </pc:spChg>
        <pc:spChg chg="add mod">
          <ac:chgData name="Juha Vesa" userId="54a4e666-8178-4046-afe0-165320db1b3d" providerId="ADAL" clId="{468F26A3-E765-40A3-9A68-4FD6A4E7E499}" dt="2024-01-26T09:24:33.662" v="10259" actId="14100"/>
          <ac:spMkLst>
            <pc:docMk/>
            <pc:sldMk cId="3452907835" sldId="5273"/>
            <ac:spMk id="41" creationId="{81F8E65F-507A-061C-EA80-E3586550048A}"/>
          </ac:spMkLst>
        </pc:spChg>
        <pc:spChg chg="add mod">
          <ac:chgData name="Juha Vesa" userId="54a4e666-8178-4046-afe0-165320db1b3d" providerId="ADAL" clId="{468F26A3-E765-40A3-9A68-4FD6A4E7E499}" dt="2024-01-26T09:24:24.051" v="10256" actId="14100"/>
          <ac:spMkLst>
            <pc:docMk/>
            <pc:sldMk cId="3452907835" sldId="5273"/>
            <ac:spMk id="42" creationId="{8DEEC0C5-E0E9-BF2C-6483-85BD327BEDF9}"/>
          </ac:spMkLst>
        </pc:spChg>
        <pc:spChg chg="add mod">
          <ac:chgData name="Juha Vesa" userId="54a4e666-8178-4046-afe0-165320db1b3d" providerId="ADAL" clId="{468F26A3-E765-40A3-9A68-4FD6A4E7E499}" dt="2024-01-26T09:24:03.098" v="10226" actId="14100"/>
          <ac:spMkLst>
            <pc:docMk/>
            <pc:sldMk cId="3452907835" sldId="5273"/>
            <ac:spMk id="43" creationId="{35BB51AC-C9F5-F666-2027-51339391F8D4}"/>
          </ac:spMkLst>
        </pc:spChg>
        <pc:spChg chg="add mod">
          <ac:chgData name="Juha Vesa" userId="54a4e666-8178-4046-afe0-165320db1b3d" providerId="ADAL" clId="{468F26A3-E765-40A3-9A68-4FD6A4E7E499}" dt="2024-01-26T09:23:50.435" v="10222" actId="14100"/>
          <ac:spMkLst>
            <pc:docMk/>
            <pc:sldMk cId="3452907835" sldId="5273"/>
            <ac:spMk id="44" creationId="{C2796E24-D9FD-82D6-E251-374D6D5EFD60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45" creationId="{B3696126-E725-30A9-6646-96BE49991788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46" creationId="{67A880BB-BA03-13FA-05B3-E60C1FF0047C}"/>
          </ac:spMkLst>
        </pc:spChg>
        <pc:spChg chg="add mod">
          <ac:chgData name="Juha Vesa" userId="54a4e666-8178-4046-afe0-165320db1b3d" providerId="ADAL" clId="{468F26A3-E765-40A3-9A68-4FD6A4E7E499}" dt="2024-01-26T09:24:45.219" v="10263" actId="14100"/>
          <ac:spMkLst>
            <pc:docMk/>
            <pc:sldMk cId="3452907835" sldId="5273"/>
            <ac:spMk id="47" creationId="{2AA858AD-3DBE-99D2-E1BA-3C7ACA34209C}"/>
          </ac:spMkLst>
        </pc:spChg>
        <pc:spChg chg="add mod">
          <ac:chgData name="Juha Vesa" userId="54a4e666-8178-4046-afe0-165320db1b3d" providerId="ADAL" clId="{468F26A3-E765-40A3-9A68-4FD6A4E7E499}" dt="2024-01-26T09:24:35.938" v="10260" actId="14100"/>
          <ac:spMkLst>
            <pc:docMk/>
            <pc:sldMk cId="3452907835" sldId="5273"/>
            <ac:spMk id="48" creationId="{A56560FC-2B0C-60CB-7850-B4327BD58C2E}"/>
          </ac:spMkLst>
        </pc:spChg>
        <pc:spChg chg="add mod">
          <ac:chgData name="Juha Vesa" userId="54a4e666-8178-4046-afe0-165320db1b3d" providerId="ADAL" clId="{468F26A3-E765-40A3-9A68-4FD6A4E7E499}" dt="2024-01-26T09:24:27.275" v="10257" actId="14100"/>
          <ac:spMkLst>
            <pc:docMk/>
            <pc:sldMk cId="3452907835" sldId="5273"/>
            <ac:spMk id="49" creationId="{D4DD6D3F-A848-B1F6-AFA9-0D67751849FD}"/>
          </ac:spMkLst>
        </pc:spChg>
        <pc:spChg chg="add mod">
          <ac:chgData name="Juha Vesa" userId="54a4e666-8178-4046-afe0-165320db1b3d" providerId="ADAL" clId="{468F26A3-E765-40A3-9A68-4FD6A4E7E499}" dt="2024-01-26T09:24:15.441" v="10253" actId="14100"/>
          <ac:spMkLst>
            <pc:docMk/>
            <pc:sldMk cId="3452907835" sldId="5273"/>
            <ac:spMk id="50" creationId="{F59B1209-25D7-DA48-31BD-8251BFFC79A6}"/>
          </ac:spMkLst>
        </pc:spChg>
        <pc:spChg chg="add mod">
          <ac:chgData name="Juha Vesa" userId="54a4e666-8178-4046-afe0-165320db1b3d" providerId="ADAL" clId="{468F26A3-E765-40A3-9A68-4FD6A4E7E499}" dt="2024-01-26T09:23:53.771" v="10223" actId="14100"/>
          <ac:spMkLst>
            <pc:docMk/>
            <pc:sldMk cId="3452907835" sldId="5273"/>
            <ac:spMk id="51" creationId="{750FB56A-C007-D290-0244-53085EDE463A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52" creationId="{DE2F7D3B-647C-AD72-BF1D-F18BE08BD10F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53" creationId="{A2452BFD-A1D4-CAE1-E19B-6A8A7B3E2AF4}"/>
          </ac:spMkLst>
        </pc:spChg>
        <pc:spChg chg="add mod">
          <ac:chgData name="Juha Vesa" userId="54a4e666-8178-4046-afe0-165320db1b3d" providerId="ADAL" clId="{468F26A3-E765-40A3-9A68-4FD6A4E7E499}" dt="2024-01-26T09:24:47.404" v="10264" actId="14100"/>
          <ac:spMkLst>
            <pc:docMk/>
            <pc:sldMk cId="3452907835" sldId="5273"/>
            <ac:spMk id="54" creationId="{3ADBFE4A-835C-1797-762A-876B9901A76B}"/>
          </ac:spMkLst>
        </pc:spChg>
        <pc:spChg chg="add mod">
          <ac:chgData name="Juha Vesa" userId="54a4e666-8178-4046-afe0-165320db1b3d" providerId="ADAL" clId="{468F26A3-E765-40A3-9A68-4FD6A4E7E499}" dt="2024-01-26T09:24:38.477" v="10261" actId="14100"/>
          <ac:spMkLst>
            <pc:docMk/>
            <pc:sldMk cId="3452907835" sldId="5273"/>
            <ac:spMk id="55" creationId="{6D601129-0EA8-98EE-C048-80124A32AD63}"/>
          </ac:spMkLst>
        </pc:spChg>
        <pc:spChg chg="add mod">
          <ac:chgData name="Juha Vesa" userId="54a4e666-8178-4046-afe0-165320db1b3d" providerId="ADAL" clId="{468F26A3-E765-40A3-9A68-4FD6A4E7E499}" dt="2024-01-26T09:24:30.125" v="10258" actId="14100"/>
          <ac:spMkLst>
            <pc:docMk/>
            <pc:sldMk cId="3452907835" sldId="5273"/>
            <ac:spMk id="56" creationId="{5A173887-D059-36BF-3D48-0831DA48BBCA}"/>
          </ac:spMkLst>
        </pc:spChg>
        <pc:spChg chg="add mod">
          <ac:chgData name="Juha Vesa" userId="54a4e666-8178-4046-afe0-165320db1b3d" providerId="ADAL" clId="{468F26A3-E765-40A3-9A68-4FD6A4E7E499}" dt="2024-01-26T09:24:21.458" v="10255" actId="14100"/>
          <ac:spMkLst>
            <pc:docMk/>
            <pc:sldMk cId="3452907835" sldId="5273"/>
            <ac:spMk id="57" creationId="{A61E5B55-7E5B-7845-9C29-3399A2AC1D80}"/>
          </ac:spMkLst>
        </pc:spChg>
        <pc:spChg chg="add mod">
          <ac:chgData name="Juha Vesa" userId="54a4e666-8178-4046-afe0-165320db1b3d" providerId="ADAL" clId="{468F26A3-E765-40A3-9A68-4FD6A4E7E499}" dt="2024-01-26T09:23:56.380" v="10224" actId="14100"/>
          <ac:spMkLst>
            <pc:docMk/>
            <pc:sldMk cId="3452907835" sldId="5273"/>
            <ac:spMk id="58" creationId="{E909CE76-7DFA-D915-7FD4-1DF5337873D7}"/>
          </ac:spMkLst>
        </pc:spChg>
        <pc:spChg chg="add mod">
          <ac:chgData name="Juha Vesa" userId="54a4e666-8178-4046-afe0-165320db1b3d" providerId="ADAL" clId="{468F26A3-E765-40A3-9A68-4FD6A4E7E499}" dt="2024-01-26T09:19:54.772" v="10188" actId="14100"/>
          <ac:spMkLst>
            <pc:docMk/>
            <pc:sldMk cId="3452907835" sldId="5273"/>
            <ac:spMk id="59" creationId="{B2CEB52A-8040-CB5A-3C2A-1A4BDAD62DFA}"/>
          </ac:spMkLst>
        </pc:spChg>
        <pc:spChg chg="add mod">
          <ac:chgData name="Juha Vesa" userId="54a4e666-8178-4046-afe0-165320db1b3d" providerId="ADAL" clId="{468F26A3-E765-40A3-9A68-4FD6A4E7E499}" dt="2024-01-26T09:00:34.698" v="9960"/>
          <ac:spMkLst>
            <pc:docMk/>
            <pc:sldMk cId="3452907835" sldId="5273"/>
            <ac:spMk id="60" creationId="{429223FD-9183-1742-7CF6-02C3065D39D9}"/>
          </ac:spMkLst>
        </pc:spChg>
        <pc:spChg chg="add mod">
          <ac:chgData name="Juha Vesa" userId="54a4e666-8178-4046-afe0-165320db1b3d" providerId="ADAL" clId="{468F26A3-E765-40A3-9A68-4FD6A4E7E499}" dt="2024-01-29T09:13:17.304" v="12199" actId="20577"/>
          <ac:spMkLst>
            <pc:docMk/>
            <pc:sldMk cId="3452907835" sldId="5273"/>
            <ac:spMk id="61" creationId="{09137ACF-92C7-D99E-C1E1-F24C0D106C3D}"/>
          </ac:spMkLst>
        </pc:spChg>
        <pc:spChg chg="add mod">
          <ac:chgData name="Juha Vesa" userId="54a4e666-8178-4046-afe0-165320db1b3d" providerId="ADAL" clId="{468F26A3-E765-40A3-9A68-4FD6A4E7E499}" dt="2024-01-26T09:22:51.925" v="10211" actId="14100"/>
          <ac:spMkLst>
            <pc:docMk/>
            <pc:sldMk cId="3452907835" sldId="5273"/>
            <ac:spMk id="62" creationId="{1369972F-6630-47A0-9D0D-648783C3D0F2}"/>
          </ac:spMkLst>
        </pc:spChg>
        <pc:spChg chg="add mod">
          <ac:chgData name="Juha Vesa" userId="54a4e666-8178-4046-afe0-165320db1b3d" providerId="ADAL" clId="{468F26A3-E765-40A3-9A68-4FD6A4E7E499}" dt="2024-01-26T09:22:20.629" v="10204" actId="14100"/>
          <ac:spMkLst>
            <pc:docMk/>
            <pc:sldMk cId="3452907835" sldId="5273"/>
            <ac:spMk id="63" creationId="{D653BC9F-5D3D-B134-6A81-231D03BCF4BF}"/>
          </ac:spMkLst>
        </pc:spChg>
        <pc:spChg chg="add mod">
          <ac:chgData name="Juha Vesa" userId="54a4e666-8178-4046-afe0-165320db1b3d" providerId="ADAL" clId="{468F26A3-E765-40A3-9A68-4FD6A4E7E499}" dt="2024-01-26T09:20:32.361" v="10195" actId="1036"/>
          <ac:spMkLst>
            <pc:docMk/>
            <pc:sldMk cId="3452907835" sldId="5273"/>
            <ac:spMk id="64" creationId="{95712BC8-6C28-B9AC-45DE-D1394947EB33}"/>
          </ac:spMkLst>
        </pc:spChg>
        <pc:spChg chg="add mod">
          <ac:chgData name="Juha Vesa" userId="54a4e666-8178-4046-afe0-165320db1b3d" providerId="ADAL" clId="{468F26A3-E765-40A3-9A68-4FD6A4E7E499}" dt="2024-01-26T09:23:21.542" v="10218" actId="20577"/>
          <ac:spMkLst>
            <pc:docMk/>
            <pc:sldMk cId="3452907835" sldId="5273"/>
            <ac:spMk id="65" creationId="{3271675D-11F7-D1E7-D76C-7CD328552553}"/>
          </ac:spMkLst>
        </pc:spChg>
        <pc:spChg chg="add mod">
          <ac:chgData name="Juha Vesa" userId="54a4e666-8178-4046-afe0-165320db1b3d" providerId="ADAL" clId="{468F26A3-E765-40A3-9A68-4FD6A4E7E499}" dt="2024-01-26T09:16:50.963" v="10154" actId="14100"/>
          <ac:spMkLst>
            <pc:docMk/>
            <pc:sldMk cId="3452907835" sldId="5273"/>
            <ac:spMk id="66" creationId="{7D0DDA91-E94E-D1BE-8207-AA59E567DA8A}"/>
          </ac:spMkLst>
        </pc:spChg>
        <pc:spChg chg="add mod">
          <ac:chgData name="Juha Vesa" userId="54a4e666-8178-4046-afe0-165320db1b3d" providerId="ADAL" clId="{468F26A3-E765-40A3-9A68-4FD6A4E7E499}" dt="2024-01-26T09:45:52.202" v="10911" actId="14100"/>
          <ac:spMkLst>
            <pc:docMk/>
            <pc:sldMk cId="3452907835" sldId="5273"/>
            <ac:spMk id="67" creationId="{BE1CB448-C135-25E4-EF63-77870EC840B7}"/>
          </ac:spMkLst>
        </pc:spChg>
        <pc:spChg chg="add mod">
          <ac:chgData name="Juha Vesa" userId="54a4e666-8178-4046-afe0-165320db1b3d" providerId="ADAL" clId="{468F26A3-E765-40A3-9A68-4FD6A4E7E499}" dt="2024-01-26T09:22:39.078" v="10208" actId="14100"/>
          <ac:spMkLst>
            <pc:docMk/>
            <pc:sldMk cId="3452907835" sldId="5273"/>
            <ac:spMk id="68" creationId="{380ABF2E-8C1C-E54A-DF72-F267DC34CA19}"/>
          </ac:spMkLst>
        </pc:spChg>
        <pc:spChg chg="add mod">
          <ac:chgData name="Juha Vesa" userId="54a4e666-8178-4046-afe0-165320db1b3d" providerId="ADAL" clId="{468F26A3-E765-40A3-9A68-4FD6A4E7E499}" dt="2024-01-26T09:23:00.374" v="10213" actId="14100"/>
          <ac:spMkLst>
            <pc:docMk/>
            <pc:sldMk cId="3452907835" sldId="5273"/>
            <ac:spMk id="69" creationId="{485758D0-B899-07E2-DEAE-363A79B3ADD8}"/>
          </ac:spMkLst>
        </pc:spChg>
        <pc:spChg chg="add mod">
          <ac:chgData name="Juha Vesa" userId="54a4e666-8178-4046-afe0-165320db1b3d" providerId="ADAL" clId="{468F26A3-E765-40A3-9A68-4FD6A4E7E499}" dt="2024-01-26T09:22:25.876" v="10205" actId="14100"/>
          <ac:spMkLst>
            <pc:docMk/>
            <pc:sldMk cId="3452907835" sldId="5273"/>
            <ac:spMk id="70" creationId="{B635A75E-5B78-0356-F3A2-5C65A6FF4586}"/>
          </ac:spMkLst>
        </pc:spChg>
        <pc:spChg chg="add mod">
          <ac:chgData name="Juha Vesa" userId="54a4e666-8178-4046-afe0-165320db1b3d" providerId="ADAL" clId="{468F26A3-E765-40A3-9A68-4FD6A4E7E499}" dt="2024-01-26T09:20:43.563" v="10196" actId="14100"/>
          <ac:spMkLst>
            <pc:docMk/>
            <pc:sldMk cId="3452907835" sldId="5273"/>
            <ac:spMk id="71" creationId="{30CE3D9A-0971-F637-3D84-F9ECD9334C42}"/>
          </ac:spMkLst>
        </pc:spChg>
        <pc:spChg chg="add mod">
          <ac:chgData name="Juha Vesa" userId="54a4e666-8178-4046-afe0-165320db1b3d" providerId="ADAL" clId="{468F26A3-E765-40A3-9A68-4FD6A4E7E499}" dt="2024-01-26T09:19:40.963" v="10186" actId="403"/>
          <ac:spMkLst>
            <pc:docMk/>
            <pc:sldMk cId="3452907835" sldId="5273"/>
            <ac:spMk id="72" creationId="{F19218BB-331E-3B9C-B832-1C94046B55FE}"/>
          </ac:spMkLst>
        </pc:spChg>
        <pc:spChg chg="add del mod">
          <ac:chgData name="Juha Vesa" userId="54a4e666-8178-4046-afe0-165320db1b3d" providerId="ADAL" clId="{468F26A3-E765-40A3-9A68-4FD6A4E7E499}" dt="2024-01-29T09:11:11.097" v="12181" actId="478"/>
          <ac:spMkLst>
            <pc:docMk/>
            <pc:sldMk cId="3452907835" sldId="5273"/>
            <ac:spMk id="73" creationId="{1850E291-CC4C-2C24-8508-C247F8EF9520}"/>
          </ac:spMkLst>
        </pc:spChg>
        <pc:grpChg chg="add mod">
          <ac:chgData name="Juha Vesa" userId="54a4e666-8178-4046-afe0-165320db1b3d" providerId="ADAL" clId="{468F26A3-E765-40A3-9A68-4FD6A4E7E499}" dt="2024-01-26T09:22:01.264" v="10203" actId="14100"/>
          <ac:grpSpMkLst>
            <pc:docMk/>
            <pc:sldMk cId="3452907835" sldId="5273"/>
            <ac:grpSpMk id="29" creationId="{E987F555-76A6-2093-1AF7-F72041E068D7}"/>
          </ac:grpSpMkLst>
        </pc:grpChg>
        <pc:picChg chg="add mod">
          <ac:chgData name="Juha Vesa" userId="54a4e666-8178-4046-afe0-165320db1b3d" providerId="ADAL" clId="{468F26A3-E765-40A3-9A68-4FD6A4E7E499}" dt="2024-01-26T09:00:34.698" v="9960"/>
          <ac:picMkLst>
            <pc:docMk/>
            <pc:sldMk cId="3452907835" sldId="5273"/>
            <ac:picMk id="5" creationId="{55F55524-9EE7-916A-FE74-BE410B486859}"/>
          </ac:picMkLst>
        </pc:picChg>
        <pc:picChg chg="add mod">
          <ac:chgData name="Juha Vesa" userId="54a4e666-8178-4046-afe0-165320db1b3d" providerId="ADAL" clId="{468F26A3-E765-40A3-9A68-4FD6A4E7E499}" dt="2024-01-26T09:00:34.698" v="9960"/>
          <ac:picMkLst>
            <pc:docMk/>
            <pc:sldMk cId="3452907835" sldId="5273"/>
            <ac:picMk id="6" creationId="{19416097-6A81-4511-7602-05013DB20E04}"/>
          </ac:picMkLst>
        </pc:picChg>
        <pc:picChg chg="add mod">
          <ac:chgData name="Juha Vesa" userId="54a4e666-8178-4046-afe0-165320db1b3d" providerId="ADAL" clId="{468F26A3-E765-40A3-9A68-4FD6A4E7E499}" dt="2024-01-26T09:00:34.698" v="9960"/>
          <ac:picMkLst>
            <pc:docMk/>
            <pc:sldMk cId="3452907835" sldId="5273"/>
            <ac:picMk id="27" creationId="{9C43AA5E-AB08-97EA-FAE2-075714C90A4E}"/>
          </ac:picMkLst>
        </pc:picChg>
        <pc:picChg chg="add mod">
          <ac:chgData name="Juha Vesa" userId="54a4e666-8178-4046-afe0-165320db1b3d" providerId="ADAL" clId="{468F26A3-E765-40A3-9A68-4FD6A4E7E499}" dt="2024-01-26T09:00:34.698" v="9960"/>
          <ac:picMkLst>
            <pc:docMk/>
            <pc:sldMk cId="3452907835" sldId="5273"/>
            <ac:picMk id="28" creationId="{161B2046-CAFE-28B5-AA7E-BA4784F23B33}"/>
          </ac:picMkLst>
        </pc:picChg>
        <pc:cxnChg chg="add mod">
          <ac:chgData name="Juha Vesa" userId="54a4e666-8178-4046-afe0-165320db1b3d" providerId="ADAL" clId="{468F26A3-E765-40A3-9A68-4FD6A4E7E499}" dt="2024-01-26T09:00:34.698" v="9960"/>
          <ac:cxnSpMkLst>
            <pc:docMk/>
            <pc:sldMk cId="3452907835" sldId="5273"/>
            <ac:cxnSpMk id="13" creationId="{1D9E00F1-04AC-8F5D-4CA0-EDD677230451}"/>
          </ac:cxnSpMkLst>
        </pc:cxnChg>
        <pc:cxnChg chg="add mod">
          <ac:chgData name="Juha Vesa" userId="54a4e666-8178-4046-afe0-165320db1b3d" providerId="ADAL" clId="{468F26A3-E765-40A3-9A68-4FD6A4E7E499}" dt="2024-01-26T09:00:34.698" v="9960"/>
          <ac:cxnSpMkLst>
            <pc:docMk/>
            <pc:sldMk cId="3452907835" sldId="5273"/>
            <ac:cxnSpMk id="14" creationId="{72554DA6-FE68-9026-0AC4-40651433B5C5}"/>
          </ac:cxnSpMkLst>
        </pc:cxnChg>
        <pc:cxnChg chg="mod">
          <ac:chgData name="Juha Vesa" userId="54a4e666-8178-4046-afe0-165320db1b3d" providerId="ADAL" clId="{468F26A3-E765-40A3-9A68-4FD6A4E7E499}" dt="2024-01-26T09:00:34.698" v="9960"/>
          <ac:cxnSpMkLst>
            <pc:docMk/>
            <pc:sldMk cId="3452907835" sldId="5273"/>
            <ac:cxnSpMk id="36" creationId="{7C1913BB-DDC8-8075-550F-3D0DB2EE02E2}"/>
          </ac:cxnSpMkLst>
        </pc:cxnChg>
        <pc:cxnChg chg="mod">
          <ac:chgData name="Juha Vesa" userId="54a4e666-8178-4046-afe0-165320db1b3d" providerId="ADAL" clId="{468F26A3-E765-40A3-9A68-4FD6A4E7E499}" dt="2024-01-26T09:00:34.698" v="9960"/>
          <ac:cxnSpMkLst>
            <pc:docMk/>
            <pc:sldMk cId="3452907835" sldId="5273"/>
            <ac:cxnSpMk id="37" creationId="{998AB046-25B9-E10E-A40B-9D45AA0AB5CE}"/>
          </ac:cxnSpMkLst>
        </pc:cxnChg>
      </pc:sldChg>
      <pc:sldChg chg="addSp delSp modSp add mod">
        <pc:chgData name="Juha Vesa" userId="54a4e666-8178-4046-afe0-165320db1b3d" providerId="ADAL" clId="{468F26A3-E765-40A3-9A68-4FD6A4E7E499}" dt="2024-01-26T13:22:19.697" v="12131" actId="1035"/>
        <pc:sldMkLst>
          <pc:docMk/>
          <pc:sldMk cId="2197410436" sldId="5274"/>
        </pc:sldMkLst>
        <pc:spChg chg="del mod">
          <ac:chgData name="Juha Vesa" userId="54a4e666-8178-4046-afe0-165320db1b3d" providerId="ADAL" clId="{468F26A3-E765-40A3-9A68-4FD6A4E7E499}" dt="2024-01-26T09:52:09.924" v="11070" actId="478"/>
          <ac:spMkLst>
            <pc:docMk/>
            <pc:sldMk cId="2197410436" sldId="5274"/>
            <ac:spMk id="2" creationId="{02708029-F996-4697-BA31-666257D0A0E7}"/>
          </ac:spMkLst>
        </pc:spChg>
        <pc:spChg chg="mod">
          <ac:chgData name="Juha Vesa" userId="54a4e666-8178-4046-afe0-165320db1b3d" providerId="ADAL" clId="{468F26A3-E765-40A3-9A68-4FD6A4E7E499}" dt="2024-01-26T13:22:12.903" v="12126" actId="1035"/>
          <ac:spMkLst>
            <pc:docMk/>
            <pc:sldMk cId="2197410436" sldId="5274"/>
            <ac:spMk id="3" creationId="{09193F65-62C3-5923-5BD4-1CC80EF38AF0}"/>
          </ac:spMkLst>
        </pc:spChg>
        <pc:spChg chg="del">
          <ac:chgData name="Juha Vesa" userId="54a4e666-8178-4046-afe0-165320db1b3d" providerId="ADAL" clId="{468F26A3-E765-40A3-9A68-4FD6A4E7E499}" dt="2024-01-26T09:52:30.322" v="11081" actId="478"/>
          <ac:spMkLst>
            <pc:docMk/>
            <pc:sldMk cId="2197410436" sldId="5274"/>
            <ac:spMk id="4" creationId="{BC8221DF-3B48-9761-56FC-F75A42698C77}"/>
          </ac:spMkLst>
        </pc:spChg>
        <pc:spChg chg="del">
          <ac:chgData name="Juha Vesa" userId="54a4e666-8178-4046-afe0-165320db1b3d" providerId="ADAL" clId="{468F26A3-E765-40A3-9A68-4FD6A4E7E499}" dt="2024-01-26T09:52:33.511" v="11082" actId="478"/>
          <ac:spMkLst>
            <pc:docMk/>
            <pc:sldMk cId="2197410436" sldId="5274"/>
            <ac:spMk id="5" creationId="{B1AB3898-EC6E-BDB1-59BE-9FD819FA646A}"/>
          </ac:spMkLst>
        </pc:spChg>
        <pc:spChg chg="add mod">
          <ac:chgData name="Juha Vesa" userId="54a4e666-8178-4046-afe0-165320db1b3d" providerId="ADAL" clId="{468F26A3-E765-40A3-9A68-4FD6A4E7E499}" dt="2024-01-26T11:06:43.733" v="11313" actId="1036"/>
          <ac:spMkLst>
            <pc:docMk/>
            <pc:sldMk cId="2197410436" sldId="5274"/>
            <ac:spMk id="6" creationId="{6BF05C47-6ADF-81C4-CFEB-DF593E590134}"/>
          </ac:spMkLst>
        </pc:spChg>
        <pc:spChg chg="add mod">
          <ac:chgData name="Juha Vesa" userId="54a4e666-8178-4046-afe0-165320db1b3d" providerId="ADAL" clId="{468F26A3-E765-40A3-9A68-4FD6A4E7E499}" dt="2024-01-26T13:22:19.697" v="12131" actId="1035"/>
          <ac:spMkLst>
            <pc:docMk/>
            <pc:sldMk cId="2197410436" sldId="5274"/>
            <ac:spMk id="9" creationId="{7E8CD873-477E-A551-A9AB-F2A9901A4B0B}"/>
          </ac:spMkLst>
        </pc:spChg>
        <pc:spChg chg="del">
          <ac:chgData name="Juha Vesa" userId="54a4e666-8178-4046-afe0-165320db1b3d" providerId="ADAL" clId="{468F26A3-E765-40A3-9A68-4FD6A4E7E499}" dt="2024-01-26T10:09:22.864" v="11154" actId="478"/>
          <ac:spMkLst>
            <pc:docMk/>
            <pc:sldMk cId="2197410436" sldId="5274"/>
            <ac:spMk id="16" creationId="{E6692C30-7FD8-58A8-0088-6128BDA8E0BD}"/>
          </ac:spMkLst>
        </pc:spChg>
        <pc:picChg chg="add mod">
          <ac:chgData name="Juha Vesa" userId="54a4e666-8178-4046-afe0-165320db1b3d" providerId="ADAL" clId="{468F26A3-E765-40A3-9A68-4FD6A4E7E499}" dt="2024-01-26T13:22:01.136" v="12091" actId="1035"/>
          <ac:picMkLst>
            <pc:docMk/>
            <pc:sldMk cId="2197410436" sldId="5274"/>
            <ac:picMk id="8" creationId="{3E0BB931-144E-71D9-1CB1-213CD7EF8372}"/>
          </ac:picMkLst>
        </pc:picChg>
      </pc:sldChg>
      <pc:sldChg chg="addSp delSp modSp add mod">
        <pc:chgData name="Juha Vesa" userId="54a4e666-8178-4046-afe0-165320db1b3d" providerId="ADAL" clId="{468F26A3-E765-40A3-9A68-4FD6A4E7E499}" dt="2024-01-29T09:28:35.031" v="12246" actId="692"/>
        <pc:sldMkLst>
          <pc:docMk/>
          <pc:sldMk cId="399285784" sldId="5275"/>
        </pc:sldMkLst>
        <pc:spChg chg="mod">
          <ac:chgData name="Juha Vesa" userId="54a4e666-8178-4046-afe0-165320db1b3d" providerId="ADAL" clId="{468F26A3-E765-40A3-9A68-4FD6A4E7E499}" dt="2024-01-26T13:24:34.178" v="12140" actId="20577"/>
          <ac:spMkLst>
            <pc:docMk/>
            <pc:sldMk cId="399285784" sldId="5275"/>
            <ac:spMk id="2" creationId="{02708029-F996-4697-BA31-666257D0A0E7}"/>
          </ac:spMkLst>
        </pc:spChg>
        <pc:spChg chg="add del mod">
          <ac:chgData name="Juha Vesa" userId="54a4e666-8178-4046-afe0-165320db1b3d" providerId="ADAL" clId="{468F26A3-E765-40A3-9A68-4FD6A4E7E499}" dt="2024-01-29T09:27:37.827" v="12245" actId="1035"/>
          <ac:spMkLst>
            <pc:docMk/>
            <pc:sldMk cId="399285784" sldId="5275"/>
            <ac:spMk id="3" creationId="{49BB1A97-359D-F7F0-7882-1BEFF7EB68F6}"/>
          </ac:spMkLst>
        </pc:spChg>
        <pc:spChg chg="del">
          <ac:chgData name="Juha Vesa" userId="54a4e666-8178-4046-afe0-165320db1b3d" providerId="ADAL" clId="{468F26A3-E765-40A3-9A68-4FD6A4E7E499}" dt="2024-01-26T12:19:39.479" v="11741" actId="478"/>
          <ac:spMkLst>
            <pc:docMk/>
            <pc:sldMk cId="399285784" sldId="5275"/>
            <ac:spMk id="6" creationId="{009753C3-A903-1A04-3799-E8A31ADE38DF}"/>
          </ac:spMkLst>
        </pc:spChg>
        <pc:spChg chg="del">
          <ac:chgData name="Juha Vesa" userId="54a4e666-8178-4046-afe0-165320db1b3d" providerId="ADAL" clId="{468F26A3-E765-40A3-9A68-4FD6A4E7E499}" dt="2024-01-26T12:19:42.383" v="11743" actId="478"/>
          <ac:spMkLst>
            <pc:docMk/>
            <pc:sldMk cId="399285784" sldId="5275"/>
            <ac:spMk id="8" creationId="{B758AA93-1FE8-2EEB-A922-DDEC3FBC4C1E}"/>
          </ac:spMkLst>
        </pc:spChg>
        <pc:picChg chg="del">
          <ac:chgData name="Juha Vesa" userId="54a4e666-8178-4046-afe0-165320db1b3d" providerId="ADAL" clId="{468F26A3-E765-40A3-9A68-4FD6A4E7E499}" dt="2024-01-26T12:19:40.452" v="11742" actId="478"/>
          <ac:picMkLst>
            <pc:docMk/>
            <pc:sldMk cId="399285784" sldId="5275"/>
            <ac:picMk id="4" creationId="{F58AC28C-E7F7-9F8F-CA6D-FABCB2615B95}"/>
          </ac:picMkLst>
        </pc:picChg>
        <pc:picChg chg="add mod">
          <ac:chgData name="Juha Vesa" userId="54a4e666-8178-4046-afe0-165320db1b3d" providerId="ADAL" clId="{468F26A3-E765-40A3-9A68-4FD6A4E7E499}" dt="2024-01-29T09:28:35.031" v="12246" actId="692"/>
          <ac:picMkLst>
            <pc:docMk/>
            <pc:sldMk cId="399285784" sldId="5275"/>
            <ac:picMk id="5" creationId="{2A923670-6957-336B-F743-625808F21B5C}"/>
          </ac:picMkLst>
        </pc:picChg>
      </pc:sldChg>
      <pc:sldChg chg="add del">
        <pc:chgData name="Juha Vesa" userId="54a4e666-8178-4046-afe0-165320db1b3d" providerId="ADAL" clId="{468F26A3-E765-40A3-9A68-4FD6A4E7E499}" dt="2024-01-30T05:18:44.989" v="14007" actId="47"/>
        <pc:sldMkLst>
          <pc:docMk/>
          <pc:sldMk cId="1961467911" sldId="5276"/>
        </pc:sldMkLst>
      </pc:sldChg>
      <pc:sldMasterChg chg="delSldLayout">
        <pc:chgData name="Juha Vesa" userId="54a4e666-8178-4046-afe0-165320db1b3d" providerId="ADAL" clId="{468F26A3-E765-40A3-9A68-4FD6A4E7E499}" dt="2024-01-19T10:49:12.475" v="421" actId="47"/>
        <pc:sldMasterMkLst>
          <pc:docMk/>
          <pc:sldMasterMk cId="857520410" sldId="2147483648"/>
        </pc:sldMasterMkLst>
        <pc:sldLayoutChg chg="del">
          <pc:chgData name="Juha Vesa" userId="54a4e666-8178-4046-afe0-165320db1b3d" providerId="ADAL" clId="{468F26A3-E765-40A3-9A68-4FD6A4E7E499}" dt="2024-01-19T10:49:12.475" v="421" actId="47"/>
          <pc:sldLayoutMkLst>
            <pc:docMk/>
            <pc:sldMasterMk cId="857520410" sldId="2147483648"/>
            <pc:sldLayoutMk cId="3154081676" sldId="2147483811"/>
          </pc:sldLayoutMkLst>
        </pc:sldLayoutChg>
      </pc:sldMasterChg>
      <pc:sldMasterChg chg="delSldLayout">
        <pc:chgData name="Juha Vesa" userId="54a4e666-8178-4046-afe0-165320db1b3d" providerId="ADAL" clId="{468F26A3-E765-40A3-9A68-4FD6A4E7E499}" dt="2024-01-26T09:44:20.003" v="10892" actId="47"/>
        <pc:sldMasterMkLst>
          <pc:docMk/>
          <pc:sldMasterMk cId="1398730204" sldId="2147483764"/>
        </pc:sldMasterMkLst>
        <pc:sldLayoutChg chg="del">
          <pc:chgData name="Juha Vesa" userId="54a4e666-8178-4046-afe0-165320db1b3d" providerId="ADAL" clId="{468F26A3-E765-40A3-9A68-4FD6A4E7E499}" dt="2024-01-26T09:44:20.003" v="10892" actId="47"/>
          <pc:sldLayoutMkLst>
            <pc:docMk/>
            <pc:sldMasterMk cId="1398730204" sldId="2147483764"/>
            <pc:sldLayoutMk cId="3480754378" sldId="21474838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F0922B-3CD0-4782-9F1B-C81128B3AA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87FB6-9052-4CA8-B656-F73AF164AC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6894-77C6-46AD-8D44-ACF8BE6663D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7A33E-370E-492D-AEAF-065E47A378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5D5A6-27B6-4272-B432-2B2E6579E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EFF8-7045-4198-8E59-3959FFD9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0C7F0-0023-564B-B5FF-A64450FE97E4}" type="datetimeFigureOut">
              <a:rPr lang="en-FI" smtClean="0"/>
              <a:t>02/02/2024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DFBE5-5385-084B-9C97-7685DD90A65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51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848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762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0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19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0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46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5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26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15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39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90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9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DFBE5-5385-084B-9C97-7685DD90A654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8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jpg"/><Relationship Id="rId16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jpg"/><Relationship Id="rId16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3F84BC4-65FC-034C-ABDB-FCC6057D0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22684" r="1338" b="43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5">
            <a:extLst>
              <a:ext uri="{FF2B5EF4-FFF2-40B4-BE49-F238E27FC236}">
                <a16:creationId xmlns:a16="http://schemas.microsoft.com/office/drawing/2014/main" id="{BA52B2BC-52E3-8440-A1C7-752DDDD0551B}"/>
              </a:ext>
            </a:extLst>
          </p:cNvPr>
          <p:cNvSpPr/>
          <p:nvPr userDrawn="1"/>
        </p:nvSpPr>
        <p:spPr>
          <a:xfrm rot="5400000">
            <a:off x="4656302" y="-677700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DC155A-1034-5D48-9F24-4BAAB0F2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8" y="5978791"/>
            <a:ext cx="12192000" cy="414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FAA40F-4F55-7A42-838A-ECCC14380F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153975"/>
            <a:ext cx="12210228" cy="130697"/>
          </a:xfrm>
          <a:prstGeom prst="rect">
            <a:avLst/>
          </a:prstGeom>
        </p:spPr>
      </p:pic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0E5ECDC-B090-524F-97BD-77EEDCB7C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" y="535731"/>
            <a:ext cx="2006720" cy="28899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8E45AE-BFAA-1440-9678-A59ACB5DAE4E}"/>
              </a:ext>
            </a:extLst>
          </p:cNvPr>
          <p:cNvSpPr/>
          <p:nvPr userDrawn="1"/>
        </p:nvSpPr>
        <p:spPr>
          <a:xfrm>
            <a:off x="4501296" y="2507904"/>
            <a:ext cx="497820" cy="497820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6A74BA-BFA6-1E4A-8C9B-BA39146882CF}"/>
              </a:ext>
            </a:extLst>
          </p:cNvPr>
          <p:cNvSpPr/>
          <p:nvPr userDrawn="1"/>
        </p:nvSpPr>
        <p:spPr>
          <a:xfrm>
            <a:off x="5711593" y="136450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6" name="join">
            <a:extLst>
              <a:ext uri="{FF2B5EF4-FFF2-40B4-BE49-F238E27FC236}">
                <a16:creationId xmlns:a16="http://schemas.microsoft.com/office/drawing/2014/main" id="{F05F05D1-6571-F64B-AE40-CD9C6B34837D}"/>
              </a:ext>
            </a:extLst>
          </p:cNvPr>
          <p:cNvGrpSpPr/>
          <p:nvPr userDrawn="1"/>
        </p:nvGrpSpPr>
        <p:grpSpPr>
          <a:xfrm>
            <a:off x="5742620" y="1401633"/>
            <a:ext cx="466793" cy="470536"/>
            <a:chOff x="4222864" y="834568"/>
            <a:chExt cx="241931" cy="243871"/>
          </a:xfrm>
          <a:solidFill>
            <a:srgbClr val="00309E"/>
          </a:solidFill>
        </p:grpSpPr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04BFF5B8-4E77-9145-A216-BD85D6B90433}"/>
                </a:ext>
              </a:extLst>
            </p:cNvPr>
            <p:cNvSpPr/>
            <p:nvPr/>
          </p:nvSpPr>
          <p:spPr>
            <a:xfrm>
              <a:off x="4360567" y="834568"/>
              <a:ext cx="96974" cy="96974"/>
            </a:xfrm>
            <a:custGeom>
              <a:avLst/>
              <a:gdLst>
                <a:gd name="connsiteX0" fmla="*/ 48642 w 96973"/>
                <a:gd name="connsiteY0" fmla="*/ 97284 h 96973"/>
                <a:gd name="connsiteX1" fmla="*/ 0 w 96973"/>
                <a:gd name="connsiteY1" fmla="*/ 48642 h 96973"/>
                <a:gd name="connsiteX2" fmla="*/ 48642 w 96973"/>
                <a:gd name="connsiteY2" fmla="*/ 0 h 96973"/>
                <a:gd name="connsiteX3" fmla="*/ 97284 w 96973"/>
                <a:gd name="connsiteY3" fmla="*/ 48642 h 96973"/>
                <a:gd name="connsiteX4" fmla="*/ 48642 w 96973"/>
                <a:gd name="connsiteY4" fmla="*/ 97284 h 96973"/>
                <a:gd name="connsiteX5" fmla="*/ 48642 w 96973"/>
                <a:gd name="connsiteY5" fmla="*/ 15516 h 96973"/>
                <a:gd name="connsiteX6" fmla="*/ 15516 w 96973"/>
                <a:gd name="connsiteY6" fmla="*/ 48642 h 96973"/>
                <a:gd name="connsiteX7" fmla="*/ 48642 w 96973"/>
                <a:gd name="connsiteY7" fmla="*/ 81768 h 96973"/>
                <a:gd name="connsiteX8" fmla="*/ 81768 w 96973"/>
                <a:gd name="connsiteY8" fmla="*/ 48642 h 96973"/>
                <a:gd name="connsiteX9" fmla="*/ 48642 w 96973"/>
                <a:gd name="connsiteY9" fmla="*/ 15516 h 9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73" h="96973">
                  <a:moveTo>
                    <a:pt x="48642" y="97284"/>
                  </a:moveTo>
                  <a:cubicBezTo>
                    <a:pt x="21839" y="97284"/>
                    <a:pt x="0" y="75446"/>
                    <a:pt x="0" y="48642"/>
                  </a:cubicBezTo>
                  <a:cubicBezTo>
                    <a:pt x="0" y="21800"/>
                    <a:pt x="21839" y="0"/>
                    <a:pt x="48642" y="0"/>
                  </a:cubicBezTo>
                  <a:cubicBezTo>
                    <a:pt x="75485" y="0"/>
                    <a:pt x="97284" y="21839"/>
                    <a:pt x="97284" y="48642"/>
                  </a:cubicBezTo>
                  <a:cubicBezTo>
                    <a:pt x="97284" y="75485"/>
                    <a:pt x="75485" y="97284"/>
                    <a:pt x="48642" y="97284"/>
                  </a:cubicBezTo>
                  <a:close/>
                  <a:moveTo>
                    <a:pt x="48642" y="15516"/>
                  </a:moveTo>
                  <a:cubicBezTo>
                    <a:pt x="30372" y="15516"/>
                    <a:pt x="15516" y="30372"/>
                    <a:pt x="15516" y="48642"/>
                  </a:cubicBezTo>
                  <a:cubicBezTo>
                    <a:pt x="15516" y="66912"/>
                    <a:pt x="30372" y="81768"/>
                    <a:pt x="48642" y="81768"/>
                  </a:cubicBezTo>
                  <a:cubicBezTo>
                    <a:pt x="66912" y="81768"/>
                    <a:pt x="81768" y="66912"/>
                    <a:pt x="81768" y="48642"/>
                  </a:cubicBezTo>
                  <a:cubicBezTo>
                    <a:pt x="81768" y="30372"/>
                    <a:pt x="66912" y="15516"/>
                    <a:pt x="48642" y="15516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E7C7220C-D77D-6A4D-B733-B477895A6EB2}"/>
                </a:ext>
              </a:extLst>
            </p:cNvPr>
            <p:cNvSpPr/>
            <p:nvPr/>
          </p:nvSpPr>
          <p:spPr>
            <a:xfrm>
              <a:off x="4387363" y="857726"/>
              <a:ext cx="23274" cy="15516"/>
            </a:xfrm>
            <a:custGeom>
              <a:avLst/>
              <a:gdLst>
                <a:gd name="connsiteX0" fmla="*/ 3887 w 23273"/>
                <a:gd name="connsiteY0" fmla="*/ 17339 h 15515"/>
                <a:gd name="connsiteX1" fmla="*/ 1715 w 23273"/>
                <a:gd name="connsiteY1" fmla="*/ 16680 h 15515"/>
                <a:gd name="connsiteX2" fmla="*/ 668 w 23273"/>
                <a:gd name="connsiteY2" fmla="*/ 11288 h 15515"/>
                <a:gd name="connsiteX3" fmla="*/ 21847 w 23273"/>
                <a:gd name="connsiteY3" fmla="*/ 0 h 15515"/>
                <a:gd name="connsiteX4" fmla="*/ 25726 w 23273"/>
                <a:gd name="connsiteY4" fmla="*/ 3879 h 15515"/>
                <a:gd name="connsiteX5" fmla="*/ 21847 w 23273"/>
                <a:gd name="connsiteY5" fmla="*/ 7758 h 15515"/>
                <a:gd name="connsiteX6" fmla="*/ 7107 w 23273"/>
                <a:gd name="connsiteY6" fmla="*/ 15632 h 15515"/>
                <a:gd name="connsiteX7" fmla="*/ 3887 w 23273"/>
                <a:gd name="connsiteY7" fmla="*/ 17339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73" h="15515">
                  <a:moveTo>
                    <a:pt x="3887" y="17339"/>
                  </a:moveTo>
                  <a:cubicBezTo>
                    <a:pt x="3150" y="17339"/>
                    <a:pt x="2374" y="17145"/>
                    <a:pt x="1715" y="16680"/>
                  </a:cubicBezTo>
                  <a:cubicBezTo>
                    <a:pt x="-69" y="15477"/>
                    <a:pt x="-535" y="13072"/>
                    <a:pt x="668" y="11288"/>
                  </a:cubicBezTo>
                  <a:cubicBezTo>
                    <a:pt x="5400" y="4228"/>
                    <a:pt x="13352" y="0"/>
                    <a:pt x="21847" y="0"/>
                  </a:cubicBezTo>
                  <a:cubicBezTo>
                    <a:pt x="23980" y="0"/>
                    <a:pt x="25726" y="1746"/>
                    <a:pt x="25726" y="3879"/>
                  </a:cubicBezTo>
                  <a:cubicBezTo>
                    <a:pt x="25726" y="6012"/>
                    <a:pt x="23980" y="7758"/>
                    <a:pt x="21847" y="7758"/>
                  </a:cubicBezTo>
                  <a:cubicBezTo>
                    <a:pt x="15912" y="7758"/>
                    <a:pt x="10404" y="10706"/>
                    <a:pt x="7107" y="15632"/>
                  </a:cubicBezTo>
                  <a:cubicBezTo>
                    <a:pt x="6370" y="16757"/>
                    <a:pt x="5128" y="17339"/>
                    <a:pt x="3887" y="1733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E7596160-DA1B-494A-B08F-7C98D7665AF0}"/>
                </a:ext>
              </a:extLst>
            </p:cNvPr>
            <p:cNvSpPr/>
            <p:nvPr/>
          </p:nvSpPr>
          <p:spPr>
            <a:xfrm>
              <a:off x="4222864" y="894692"/>
              <a:ext cx="108611" cy="108611"/>
            </a:xfrm>
            <a:custGeom>
              <a:avLst/>
              <a:gdLst>
                <a:gd name="connsiteX0" fmla="*/ 54461 w 108610"/>
                <a:gd name="connsiteY0" fmla="*/ 108921 h 108610"/>
                <a:gd name="connsiteX1" fmla="*/ 0 w 108610"/>
                <a:gd name="connsiteY1" fmla="*/ 54461 h 108610"/>
                <a:gd name="connsiteX2" fmla="*/ 54461 w 108610"/>
                <a:gd name="connsiteY2" fmla="*/ 0 h 108610"/>
                <a:gd name="connsiteX3" fmla="*/ 108921 w 108610"/>
                <a:gd name="connsiteY3" fmla="*/ 54461 h 108610"/>
                <a:gd name="connsiteX4" fmla="*/ 54461 w 108610"/>
                <a:gd name="connsiteY4" fmla="*/ 108921 h 108610"/>
                <a:gd name="connsiteX5" fmla="*/ 54461 w 108610"/>
                <a:gd name="connsiteY5" fmla="*/ 15516 h 108610"/>
                <a:gd name="connsiteX6" fmla="*/ 15516 w 108610"/>
                <a:gd name="connsiteY6" fmla="*/ 54461 h 108610"/>
                <a:gd name="connsiteX7" fmla="*/ 54461 w 108610"/>
                <a:gd name="connsiteY7" fmla="*/ 93405 h 108610"/>
                <a:gd name="connsiteX8" fmla="*/ 93405 w 108610"/>
                <a:gd name="connsiteY8" fmla="*/ 54461 h 108610"/>
                <a:gd name="connsiteX9" fmla="*/ 54461 w 108610"/>
                <a:gd name="connsiteY9" fmla="*/ 15516 h 1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10" h="108610">
                  <a:moveTo>
                    <a:pt x="54461" y="108921"/>
                  </a:moveTo>
                  <a:cubicBezTo>
                    <a:pt x="24437" y="108921"/>
                    <a:pt x="0" y="84484"/>
                    <a:pt x="0" y="54461"/>
                  </a:cubicBezTo>
                  <a:cubicBezTo>
                    <a:pt x="0" y="24437"/>
                    <a:pt x="24437" y="0"/>
                    <a:pt x="54461" y="0"/>
                  </a:cubicBezTo>
                  <a:cubicBezTo>
                    <a:pt x="84484" y="0"/>
                    <a:pt x="108921" y="24437"/>
                    <a:pt x="108921" y="54461"/>
                  </a:cubicBezTo>
                  <a:cubicBezTo>
                    <a:pt x="108921" y="84523"/>
                    <a:pt x="84523" y="108921"/>
                    <a:pt x="54461" y="108921"/>
                  </a:cubicBezTo>
                  <a:close/>
                  <a:moveTo>
                    <a:pt x="54461" y="15516"/>
                  </a:moveTo>
                  <a:cubicBezTo>
                    <a:pt x="32971" y="15516"/>
                    <a:pt x="15516" y="32971"/>
                    <a:pt x="15516" y="54461"/>
                  </a:cubicBezTo>
                  <a:cubicBezTo>
                    <a:pt x="15516" y="75950"/>
                    <a:pt x="32971" y="93405"/>
                    <a:pt x="54461" y="93405"/>
                  </a:cubicBezTo>
                  <a:cubicBezTo>
                    <a:pt x="75950" y="93405"/>
                    <a:pt x="93405" y="75950"/>
                    <a:pt x="93405" y="54461"/>
                  </a:cubicBezTo>
                  <a:cubicBezTo>
                    <a:pt x="93405" y="33010"/>
                    <a:pt x="75950" y="15516"/>
                    <a:pt x="54461" y="15516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D93E255B-9B1A-5840-8480-F32059ACF4B9}"/>
                </a:ext>
              </a:extLst>
            </p:cNvPr>
            <p:cNvSpPr/>
            <p:nvPr/>
          </p:nvSpPr>
          <p:spPr>
            <a:xfrm>
              <a:off x="4248758" y="942133"/>
              <a:ext cx="7758" cy="7758"/>
            </a:xfrm>
            <a:custGeom>
              <a:avLst/>
              <a:gdLst>
                <a:gd name="connsiteX0" fmla="*/ 3897 w 7757"/>
                <a:gd name="connsiteY0" fmla="*/ 10899 h 7757"/>
                <a:gd name="connsiteX1" fmla="*/ 18 w 7757"/>
                <a:gd name="connsiteY1" fmla="*/ 7020 h 7757"/>
                <a:gd name="connsiteX2" fmla="*/ 18 w 7757"/>
                <a:gd name="connsiteY2" fmla="*/ 6089 h 7757"/>
                <a:gd name="connsiteX3" fmla="*/ 251 w 7757"/>
                <a:gd name="connsiteY3" fmla="*/ 3141 h 7757"/>
                <a:gd name="connsiteX4" fmla="*/ 4789 w 7757"/>
                <a:gd name="connsiteY4" fmla="*/ 77 h 7757"/>
                <a:gd name="connsiteX5" fmla="*/ 7854 w 7757"/>
                <a:gd name="connsiteY5" fmla="*/ 4615 h 7757"/>
                <a:gd name="connsiteX6" fmla="*/ 7737 w 7757"/>
                <a:gd name="connsiteY6" fmla="*/ 5856 h 7757"/>
                <a:gd name="connsiteX7" fmla="*/ 7776 w 7757"/>
                <a:gd name="connsiteY7" fmla="*/ 7020 h 7757"/>
                <a:gd name="connsiteX8" fmla="*/ 3897 w 7757"/>
                <a:gd name="connsiteY8" fmla="*/ 10899 h 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7" h="7757">
                  <a:moveTo>
                    <a:pt x="3897" y="10899"/>
                  </a:moveTo>
                  <a:cubicBezTo>
                    <a:pt x="1764" y="10899"/>
                    <a:pt x="18" y="9154"/>
                    <a:pt x="18" y="7020"/>
                  </a:cubicBezTo>
                  <a:lnTo>
                    <a:pt x="18" y="6089"/>
                  </a:lnTo>
                  <a:cubicBezTo>
                    <a:pt x="-20" y="5197"/>
                    <a:pt x="-20" y="4576"/>
                    <a:pt x="251" y="3141"/>
                  </a:cubicBezTo>
                  <a:cubicBezTo>
                    <a:pt x="639" y="1047"/>
                    <a:pt x="2695" y="-350"/>
                    <a:pt x="4789" y="77"/>
                  </a:cubicBezTo>
                  <a:cubicBezTo>
                    <a:pt x="6884" y="465"/>
                    <a:pt x="8281" y="2521"/>
                    <a:pt x="7854" y="4615"/>
                  </a:cubicBezTo>
                  <a:cubicBezTo>
                    <a:pt x="7737" y="5275"/>
                    <a:pt x="7737" y="5275"/>
                    <a:pt x="7737" y="5856"/>
                  </a:cubicBezTo>
                  <a:cubicBezTo>
                    <a:pt x="7737" y="6167"/>
                    <a:pt x="7776" y="6516"/>
                    <a:pt x="7776" y="7020"/>
                  </a:cubicBezTo>
                  <a:cubicBezTo>
                    <a:pt x="7776" y="9192"/>
                    <a:pt x="6031" y="10899"/>
                    <a:pt x="3897" y="1089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10">
              <a:extLst>
                <a:ext uri="{FF2B5EF4-FFF2-40B4-BE49-F238E27FC236}">
                  <a16:creationId xmlns:a16="http://schemas.microsoft.com/office/drawing/2014/main" id="{DBB3860B-5DE3-AA4A-842D-77EB314F755B}"/>
                </a:ext>
              </a:extLst>
            </p:cNvPr>
            <p:cNvSpPr/>
            <p:nvPr/>
          </p:nvSpPr>
          <p:spPr>
            <a:xfrm>
              <a:off x="4252918" y="920565"/>
              <a:ext cx="27153" cy="15516"/>
            </a:xfrm>
            <a:custGeom>
              <a:avLst/>
              <a:gdLst>
                <a:gd name="connsiteX0" fmla="*/ 3887 w 27152"/>
                <a:gd name="connsiteY0" fmla="*/ 18735 h 15515"/>
                <a:gd name="connsiteX1" fmla="*/ 1715 w 27152"/>
                <a:gd name="connsiteY1" fmla="*/ 18076 h 15515"/>
                <a:gd name="connsiteX2" fmla="*/ 668 w 27152"/>
                <a:gd name="connsiteY2" fmla="*/ 12684 h 15515"/>
                <a:gd name="connsiteX3" fmla="*/ 24407 w 27152"/>
                <a:gd name="connsiteY3" fmla="*/ 0 h 15515"/>
                <a:gd name="connsiteX4" fmla="*/ 28286 w 27152"/>
                <a:gd name="connsiteY4" fmla="*/ 3879 h 15515"/>
                <a:gd name="connsiteX5" fmla="*/ 24407 w 27152"/>
                <a:gd name="connsiteY5" fmla="*/ 7758 h 15515"/>
                <a:gd name="connsiteX6" fmla="*/ 7107 w 27152"/>
                <a:gd name="connsiteY6" fmla="*/ 16990 h 15515"/>
                <a:gd name="connsiteX7" fmla="*/ 3887 w 27152"/>
                <a:gd name="connsiteY7" fmla="*/ 18735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52" h="15515">
                  <a:moveTo>
                    <a:pt x="3887" y="18735"/>
                  </a:moveTo>
                  <a:cubicBezTo>
                    <a:pt x="3150" y="18735"/>
                    <a:pt x="2413" y="18541"/>
                    <a:pt x="1715" y="18076"/>
                  </a:cubicBezTo>
                  <a:cubicBezTo>
                    <a:pt x="-69" y="16873"/>
                    <a:pt x="-535" y="14469"/>
                    <a:pt x="668" y="12684"/>
                  </a:cubicBezTo>
                  <a:cubicBezTo>
                    <a:pt x="5982" y="4732"/>
                    <a:pt x="14865" y="0"/>
                    <a:pt x="24407" y="0"/>
                  </a:cubicBezTo>
                  <a:cubicBezTo>
                    <a:pt x="26540" y="0"/>
                    <a:pt x="28286" y="1746"/>
                    <a:pt x="28286" y="3879"/>
                  </a:cubicBezTo>
                  <a:cubicBezTo>
                    <a:pt x="28286" y="6012"/>
                    <a:pt x="26540" y="7758"/>
                    <a:pt x="24407" y="7758"/>
                  </a:cubicBezTo>
                  <a:cubicBezTo>
                    <a:pt x="17463" y="7758"/>
                    <a:pt x="10986" y="11210"/>
                    <a:pt x="7107" y="16990"/>
                  </a:cubicBezTo>
                  <a:cubicBezTo>
                    <a:pt x="6370" y="18154"/>
                    <a:pt x="5128" y="18735"/>
                    <a:pt x="3887" y="18735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11">
              <a:extLst>
                <a:ext uri="{FF2B5EF4-FFF2-40B4-BE49-F238E27FC236}">
                  <a16:creationId xmlns:a16="http://schemas.microsoft.com/office/drawing/2014/main" id="{43553661-1CD6-A74F-BFB2-FB37341DCBBA}"/>
                </a:ext>
              </a:extLst>
            </p:cNvPr>
            <p:cNvSpPr/>
            <p:nvPr/>
          </p:nvSpPr>
          <p:spPr>
            <a:xfrm>
              <a:off x="4344547" y="958191"/>
              <a:ext cx="120248" cy="120248"/>
            </a:xfrm>
            <a:custGeom>
              <a:avLst/>
              <a:gdLst>
                <a:gd name="connsiteX0" fmla="*/ 60783 w 120247"/>
                <a:gd name="connsiteY0" fmla="*/ 121567 h 120247"/>
                <a:gd name="connsiteX1" fmla="*/ 0 w 120247"/>
                <a:gd name="connsiteY1" fmla="*/ 60783 h 120247"/>
                <a:gd name="connsiteX2" fmla="*/ 60783 w 120247"/>
                <a:gd name="connsiteY2" fmla="*/ 0 h 120247"/>
                <a:gd name="connsiteX3" fmla="*/ 121567 w 120247"/>
                <a:gd name="connsiteY3" fmla="*/ 60783 h 120247"/>
                <a:gd name="connsiteX4" fmla="*/ 60783 w 120247"/>
                <a:gd name="connsiteY4" fmla="*/ 121567 h 120247"/>
                <a:gd name="connsiteX5" fmla="*/ 60783 w 120247"/>
                <a:gd name="connsiteY5" fmla="*/ 15555 h 120247"/>
                <a:gd name="connsiteX6" fmla="*/ 15516 w 120247"/>
                <a:gd name="connsiteY6" fmla="*/ 60822 h 120247"/>
                <a:gd name="connsiteX7" fmla="*/ 60783 w 120247"/>
                <a:gd name="connsiteY7" fmla="*/ 106090 h 120247"/>
                <a:gd name="connsiteX8" fmla="*/ 106051 w 120247"/>
                <a:gd name="connsiteY8" fmla="*/ 60822 h 120247"/>
                <a:gd name="connsiteX9" fmla="*/ 60783 w 120247"/>
                <a:gd name="connsiteY9" fmla="*/ 15555 h 12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247" h="120247">
                  <a:moveTo>
                    <a:pt x="60783" y="121567"/>
                  </a:moveTo>
                  <a:cubicBezTo>
                    <a:pt x="27269" y="121567"/>
                    <a:pt x="0" y="94297"/>
                    <a:pt x="0" y="60783"/>
                  </a:cubicBezTo>
                  <a:cubicBezTo>
                    <a:pt x="0" y="27269"/>
                    <a:pt x="27269" y="0"/>
                    <a:pt x="60783" y="0"/>
                  </a:cubicBezTo>
                  <a:cubicBezTo>
                    <a:pt x="94297" y="0"/>
                    <a:pt x="121567" y="27269"/>
                    <a:pt x="121567" y="60783"/>
                  </a:cubicBezTo>
                  <a:cubicBezTo>
                    <a:pt x="121567" y="94297"/>
                    <a:pt x="94297" y="121567"/>
                    <a:pt x="60783" y="121567"/>
                  </a:cubicBezTo>
                  <a:close/>
                  <a:moveTo>
                    <a:pt x="60783" y="15555"/>
                  </a:moveTo>
                  <a:cubicBezTo>
                    <a:pt x="35842" y="15555"/>
                    <a:pt x="15516" y="35842"/>
                    <a:pt x="15516" y="60822"/>
                  </a:cubicBezTo>
                  <a:cubicBezTo>
                    <a:pt x="15516" y="85764"/>
                    <a:pt x="35803" y="106090"/>
                    <a:pt x="60783" y="106090"/>
                  </a:cubicBezTo>
                  <a:cubicBezTo>
                    <a:pt x="85725" y="106090"/>
                    <a:pt x="106051" y="85803"/>
                    <a:pt x="106051" y="60822"/>
                  </a:cubicBezTo>
                  <a:cubicBezTo>
                    <a:pt x="106051" y="35842"/>
                    <a:pt x="85764" y="15555"/>
                    <a:pt x="60783" y="15555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E9D05E41-E6B4-DC45-92B9-0E92A465C4DB}"/>
                </a:ext>
              </a:extLst>
            </p:cNvPr>
            <p:cNvSpPr/>
            <p:nvPr/>
          </p:nvSpPr>
          <p:spPr>
            <a:xfrm>
              <a:off x="4374291" y="983171"/>
              <a:ext cx="31032" cy="19395"/>
            </a:xfrm>
            <a:custGeom>
              <a:avLst/>
              <a:gdLst>
                <a:gd name="connsiteX0" fmla="*/ 3887 w 31031"/>
                <a:gd name="connsiteY0" fmla="*/ 20209 h 19394"/>
                <a:gd name="connsiteX1" fmla="*/ 1715 w 31031"/>
                <a:gd name="connsiteY1" fmla="*/ 19550 h 19394"/>
                <a:gd name="connsiteX2" fmla="*/ 668 w 31031"/>
                <a:gd name="connsiteY2" fmla="*/ 14158 h 19394"/>
                <a:gd name="connsiteX3" fmla="*/ 27161 w 31031"/>
                <a:gd name="connsiteY3" fmla="*/ 0 h 19394"/>
                <a:gd name="connsiteX4" fmla="*/ 31040 w 31031"/>
                <a:gd name="connsiteY4" fmla="*/ 3879 h 19394"/>
                <a:gd name="connsiteX5" fmla="*/ 27161 w 31031"/>
                <a:gd name="connsiteY5" fmla="*/ 7758 h 19394"/>
                <a:gd name="connsiteX6" fmla="*/ 7107 w 31031"/>
                <a:gd name="connsiteY6" fmla="*/ 18464 h 19394"/>
                <a:gd name="connsiteX7" fmla="*/ 3887 w 31031"/>
                <a:gd name="connsiteY7" fmla="*/ 20209 h 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31" h="19394">
                  <a:moveTo>
                    <a:pt x="3887" y="20209"/>
                  </a:moveTo>
                  <a:cubicBezTo>
                    <a:pt x="3150" y="20209"/>
                    <a:pt x="2413" y="20015"/>
                    <a:pt x="1715" y="19550"/>
                  </a:cubicBezTo>
                  <a:cubicBezTo>
                    <a:pt x="-69" y="18347"/>
                    <a:pt x="-535" y="15943"/>
                    <a:pt x="668" y="14158"/>
                  </a:cubicBezTo>
                  <a:cubicBezTo>
                    <a:pt x="6602" y="5314"/>
                    <a:pt x="16494" y="0"/>
                    <a:pt x="27161" y="0"/>
                  </a:cubicBezTo>
                  <a:cubicBezTo>
                    <a:pt x="29294" y="0"/>
                    <a:pt x="31040" y="1746"/>
                    <a:pt x="31040" y="3879"/>
                  </a:cubicBezTo>
                  <a:cubicBezTo>
                    <a:pt x="31040" y="6012"/>
                    <a:pt x="29294" y="7758"/>
                    <a:pt x="27161" y="7758"/>
                  </a:cubicBezTo>
                  <a:cubicBezTo>
                    <a:pt x="19093" y="7758"/>
                    <a:pt x="11606" y="11753"/>
                    <a:pt x="7107" y="18464"/>
                  </a:cubicBezTo>
                  <a:cubicBezTo>
                    <a:pt x="6370" y="19628"/>
                    <a:pt x="5128" y="20209"/>
                    <a:pt x="3887" y="2020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6E7EE40A-5538-8E4B-A698-CABD6AA78AE3}"/>
                </a:ext>
              </a:extLst>
            </p:cNvPr>
            <p:cNvSpPr/>
            <p:nvPr/>
          </p:nvSpPr>
          <p:spPr>
            <a:xfrm>
              <a:off x="4310480" y="895297"/>
              <a:ext cx="69821" cy="38790"/>
            </a:xfrm>
            <a:custGeom>
              <a:avLst/>
              <a:gdLst>
                <a:gd name="connsiteX0" fmla="*/ 0 w 69821"/>
                <a:gd name="connsiteY0" fmla="*/ 27510 h 38789"/>
                <a:gd name="connsiteX1" fmla="*/ 63960 w 69821"/>
                <a:gd name="connsiteY1" fmla="*/ 0 h 38789"/>
                <a:gd name="connsiteX2" fmla="*/ 70090 w 69821"/>
                <a:gd name="connsiteY2" fmla="*/ 14253 h 38789"/>
                <a:gd name="connsiteX3" fmla="*/ 6130 w 69821"/>
                <a:gd name="connsiteY3" fmla="*/ 41763 h 3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1" h="38789">
                  <a:moveTo>
                    <a:pt x="0" y="27510"/>
                  </a:moveTo>
                  <a:lnTo>
                    <a:pt x="63960" y="0"/>
                  </a:lnTo>
                  <a:lnTo>
                    <a:pt x="70090" y="14253"/>
                  </a:lnTo>
                  <a:lnTo>
                    <a:pt x="6130" y="41763"/>
                  </a:ln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82A2BA07-EA19-4343-B153-8996B3EAB019}"/>
                </a:ext>
              </a:extLst>
            </p:cNvPr>
            <p:cNvSpPr/>
            <p:nvPr/>
          </p:nvSpPr>
          <p:spPr>
            <a:xfrm>
              <a:off x="4310140" y="971688"/>
              <a:ext cx="46548" cy="31032"/>
            </a:xfrm>
            <a:custGeom>
              <a:avLst/>
              <a:gdLst>
                <a:gd name="connsiteX0" fmla="*/ 0 w 46547"/>
                <a:gd name="connsiteY0" fmla="*/ 13933 h 31031"/>
                <a:gd name="connsiteX1" fmla="*/ 6829 w 46547"/>
                <a:gd name="connsiteY1" fmla="*/ 0 h 31031"/>
                <a:gd name="connsiteX2" fmla="*/ 49325 w 46547"/>
                <a:gd name="connsiteY2" fmla="*/ 20827 h 31031"/>
                <a:gd name="connsiteX3" fmla="*/ 42496 w 46547"/>
                <a:gd name="connsiteY3" fmla="*/ 34760 h 3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47" h="31031">
                  <a:moveTo>
                    <a:pt x="0" y="13933"/>
                  </a:moveTo>
                  <a:lnTo>
                    <a:pt x="6829" y="0"/>
                  </a:lnTo>
                  <a:lnTo>
                    <a:pt x="49325" y="20827"/>
                  </a:lnTo>
                  <a:lnTo>
                    <a:pt x="42496" y="34760"/>
                  </a:ln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9782035-6FB2-104D-A696-850D02ED5129}"/>
              </a:ext>
            </a:extLst>
          </p:cNvPr>
          <p:cNvSpPr/>
          <p:nvPr userDrawn="1"/>
        </p:nvSpPr>
        <p:spPr>
          <a:xfrm>
            <a:off x="2165829" y="278951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5F8369-2CF6-084D-80DF-20D746BBCAD9}"/>
              </a:ext>
            </a:extLst>
          </p:cNvPr>
          <p:cNvSpPr/>
          <p:nvPr userDrawn="1"/>
        </p:nvSpPr>
        <p:spPr>
          <a:xfrm>
            <a:off x="8455502" y="584117"/>
            <a:ext cx="411479" cy="411479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EA07C5-0E5E-C041-BA92-29502FCBF44A}"/>
              </a:ext>
            </a:extLst>
          </p:cNvPr>
          <p:cNvSpPr/>
          <p:nvPr userDrawn="1"/>
        </p:nvSpPr>
        <p:spPr>
          <a:xfrm>
            <a:off x="10958764" y="1779715"/>
            <a:ext cx="314277" cy="314277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81ECFE-29E8-9B42-8861-D13BB86872F3}"/>
              </a:ext>
            </a:extLst>
          </p:cNvPr>
          <p:cNvSpPr/>
          <p:nvPr userDrawn="1"/>
        </p:nvSpPr>
        <p:spPr>
          <a:xfrm>
            <a:off x="7483623" y="1720592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955023-711A-0641-AB43-DABAD0C3C58A}"/>
              </a:ext>
            </a:extLst>
          </p:cNvPr>
          <p:cNvSpPr/>
          <p:nvPr userDrawn="1"/>
        </p:nvSpPr>
        <p:spPr>
          <a:xfrm>
            <a:off x="9446261" y="2883512"/>
            <a:ext cx="547347" cy="547347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BE7B1B-9DF5-0944-8B32-3E5A1EF27CF9}"/>
              </a:ext>
            </a:extLst>
          </p:cNvPr>
          <p:cNvSpPr/>
          <p:nvPr userDrawn="1"/>
        </p:nvSpPr>
        <p:spPr>
          <a:xfrm>
            <a:off x="6889147" y="3213600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0E2964-DD60-ED45-AB18-BBB7DD5D231A}"/>
              </a:ext>
            </a:extLst>
          </p:cNvPr>
          <p:cNvSpPr/>
          <p:nvPr userDrawn="1"/>
        </p:nvSpPr>
        <p:spPr>
          <a:xfrm>
            <a:off x="1054790" y="2287362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402462B-13FE-804A-8578-E9C2B514BBAB}"/>
              </a:ext>
            </a:extLst>
          </p:cNvPr>
          <p:cNvSpPr/>
          <p:nvPr userDrawn="1"/>
        </p:nvSpPr>
        <p:spPr>
          <a:xfrm>
            <a:off x="472516" y="3482813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B12D5F-381B-4547-A5D3-A32EAEF66A48}"/>
              </a:ext>
            </a:extLst>
          </p:cNvPr>
          <p:cNvSpPr/>
          <p:nvPr userDrawn="1"/>
        </p:nvSpPr>
        <p:spPr>
          <a:xfrm>
            <a:off x="3362295" y="3621823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637AA11-2487-AA49-9BBA-F1FC96DB9F92}"/>
              </a:ext>
            </a:extLst>
          </p:cNvPr>
          <p:cNvSpPr/>
          <p:nvPr userDrawn="1"/>
        </p:nvSpPr>
        <p:spPr>
          <a:xfrm>
            <a:off x="3110856" y="179028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F6CE3D-288E-694F-BBBB-45AD7EE1468E}"/>
              </a:ext>
            </a:extLst>
          </p:cNvPr>
          <p:cNvSpPr/>
          <p:nvPr userDrawn="1"/>
        </p:nvSpPr>
        <p:spPr>
          <a:xfrm>
            <a:off x="10323774" y="2428766"/>
            <a:ext cx="406400" cy="40640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directions">
            <a:extLst>
              <a:ext uri="{FF2B5EF4-FFF2-40B4-BE49-F238E27FC236}">
                <a16:creationId xmlns:a16="http://schemas.microsoft.com/office/drawing/2014/main" id="{E7476966-C09E-354F-A618-B3D57CAA2B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41252" y="1790289"/>
            <a:ext cx="387133" cy="314276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0030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92CC8E-6863-6246-B51F-A283CFFBD8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5711" y="1756163"/>
            <a:ext cx="405732" cy="3986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22A2E4-0F0A-8A46-840D-294055987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35496" y="2883512"/>
            <a:ext cx="359932" cy="3599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320AEF-D62E-1B45-B820-2C163B72217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31148" y="2379799"/>
            <a:ext cx="728741" cy="7287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127BB1-051D-5541-87A9-0172F39E65C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89150" y="3178740"/>
            <a:ext cx="502327" cy="6279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3A06159-E4DC-424D-B363-8DF080FFFDF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0396" y="3519966"/>
            <a:ext cx="358758" cy="4708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452EA5A-C7C2-C146-9FFD-921BD30DD35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23774" y="2368340"/>
            <a:ext cx="406400" cy="50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09B430-FA09-4345-BFB5-9A7530BA46E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46726" y="584118"/>
            <a:ext cx="406400" cy="355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E69BFD-0423-CC48-8F91-FDDAFF9D4F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38711" y="1790289"/>
            <a:ext cx="524972" cy="524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F92AEE-CE58-E64F-BB23-79BBB0CE4B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99463" y="2836891"/>
            <a:ext cx="502327" cy="5023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92F9D3-7ECA-004E-A66B-1FF681544B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7046" y="2186490"/>
            <a:ext cx="481632" cy="4816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45CD4-7805-3C47-8175-3D81A0428A9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309439" y="3519966"/>
            <a:ext cx="603533" cy="623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EEE91B9-39E4-EB4B-ADEF-3F79EE0A1B8A}"/>
              </a:ext>
            </a:extLst>
          </p:cNvPr>
          <p:cNvSpPr txBox="1"/>
          <p:nvPr userDrawn="1"/>
        </p:nvSpPr>
        <p:spPr>
          <a:xfrm>
            <a:off x="4606833" y="4341467"/>
            <a:ext cx="295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4000" b="1" i="0" kern="1200" dirty="0">
                <a:solidFill>
                  <a:srgbClr val="00D1F4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VISIO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A1E8D6-DA6B-C841-96E0-469B3101682D}"/>
              </a:ext>
            </a:extLst>
          </p:cNvPr>
          <p:cNvSpPr txBox="1"/>
          <p:nvPr userDrawn="1"/>
        </p:nvSpPr>
        <p:spPr>
          <a:xfrm>
            <a:off x="984281" y="5085769"/>
            <a:ext cx="1021825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800" kern="120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OLEMME ASIANTUNTEVIN KUMPPANI SÄHKÖALAN STANDARDOINNISSA.</a:t>
            </a:r>
          </a:p>
        </p:txBody>
      </p:sp>
    </p:spTree>
    <p:extLst>
      <p:ext uri="{BB962C8B-B14F-4D97-AF65-F5344CB8AC3E}">
        <p14:creationId xmlns:p14="http://schemas.microsoft.com/office/powerpoint/2010/main" val="55674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F3E59E-5888-0745-BAC7-847FC845ECD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98E69-81CB-054F-BB89-A3E97B8834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049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3DED16-0660-FF48-9D27-253619569433}"/>
              </a:ext>
            </a:extLst>
          </p:cNvPr>
          <p:cNvSpPr/>
          <p:nvPr userDrawn="1"/>
        </p:nvSpPr>
        <p:spPr>
          <a:xfrm>
            <a:off x="-1" y="2776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9109" y="1826053"/>
            <a:ext cx="5257801" cy="1389095"/>
          </a:xfrm>
          <a:prstGeom prst="rect">
            <a:avLst/>
          </a:prstGeom>
          <a:solidFill>
            <a:schemeClr val="bg1"/>
          </a:solidFill>
        </p:spPr>
        <p:txBody>
          <a:bodyPr vert="horz" lIns="324000" tIns="251999" rIns="503999" bIns="288000" rtlCol="0" anchor="t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ADD A HEADING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C4F94F-CB69-8946-9F88-E781C468C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7731" y="3461168"/>
            <a:ext cx="5257800" cy="843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A0688487-7886-4942-A46B-E4966571C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3" y="6075189"/>
            <a:ext cx="1476868" cy="38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3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23DC666-82A6-A14A-B93B-7A5A80F8A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75189"/>
            <a:ext cx="1122774" cy="382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pic>
        <p:nvPicPr>
          <p:cNvPr id="21" name="Picture 2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E7C35E1-E5AB-0C4A-BD48-BEFA6140C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" y="535731"/>
            <a:ext cx="2006720" cy="2889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692EA-BECB-344B-A2C5-024361CDDA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2960" y="741781"/>
            <a:ext cx="3785291" cy="5438775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9FF3C0-B277-0146-890F-E393298DC497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5BF663B-B5C3-AD49-B12B-98991BE61B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F19890A-79BF-E849-91FD-7070392048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9A6E20-8F15-1C43-88DA-BA8A2DDAF6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26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5">
            <a:extLst>
              <a:ext uri="{FF2B5EF4-FFF2-40B4-BE49-F238E27FC236}">
                <a16:creationId xmlns:a16="http://schemas.microsoft.com/office/drawing/2014/main" id="{EFC67DEB-86BE-F148-B31F-D23DBF6CFEB6}"/>
              </a:ext>
            </a:extLst>
          </p:cNvPr>
          <p:cNvSpPr/>
          <p:nvPr userDrawn="1"/>
        </p:nvSpPr>
        <p:spPr>
          <a:xfrm rot="16200000">
            <a:off x="4656302" y="-4656392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060A06-0065-E24F-89A3-5F25110F2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1770940" y="-862142"/>
            <a:ext cx="1849115" cy="3965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89C884-408D-8848-9D5A-B564B8B42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942357" y="2771431"/>
            <a:ext cx="1826190" cy="2254788"/>
          </a:xfrm>
          <a:prstGeom prst="rect">
            <a:avLst/>
          </a:prstGeom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4814085D-19B9-6E44-918C-F350774A8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3" y="6075189"/>
            <a:ext cx="1476868" cy="38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3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3873931-B641-DF4C-98CB-4710998B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75189"/>
            <a:ext cx="1122774" cy="382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A36836E-8E9D-E145-BE95-3A32204782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363" y="348113"/>
            <a:ext cx="3202643" cy="3126400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44563F-C272-C84F-BE4A-EE4B8361A068}"/>
              </a:ext>
            </a:extLst>
          </p:cNvPr>
          <p:cNvSpPr/>
          <p:nvPr userDrawn="1"/>
        </p:nvSpPr>
        <p:spPr>
          <a:xfrm>
            <a:off x="1179521" y="748466"/>
            <a:ext cx="7336514" cy="3776353"/>
          </a:xfrm>
          <a:prstGeom prst="roundRect">
            <a:avLst/>
          </a:prstGeom>
          <a:solidFill>
            <a:srgbClr val="003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7B0533-79BD-7042-9AF4-CCE41963A1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7000"/>
          </a:blip>
          <a:stretch>
            <a:fillRect/>
          </a:stretch>
        </p:blipFill>
        <p:spPr>
          <a:xfrm flipH="1">
            <a:off x="1230321" y="1149046"/>
            <a:ext cx="6978433" cy="31264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C4F94F-CB69-8946-9F88-E781C468C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9134" y="2572216"/>
            <a:ext cx="5010991" cy="944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A SUBHEADING</a:t>
            </a:r>
          </a:p>
          <a:p>
            <a:pPr lvl="0"/>
            <a:endParaRPr lang="en-GB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9134" y="1439206"/>
            <a:ext cx="4146866" cy="944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ADD A HEADING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4920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5">
            <a:extLst>
              <a:ext uri="{FF2B5EF4-FFF2-40B4-BE49-F238E27FC236}">
                <a16:creationId xmlns:a16="http://schemas.microsoft.com/office/drawing/2014/main" id="{732AE4C2-0FF3-EC45-B0BC-95B5B6C0C81D}"/>
              </a:ext>
            </a:extLst>
          </p:cNvPr>
          <p:cNvSpPr/>
          <p:nvPr userDrawn="1"/>
        </p:nvSpPr>
        <p:spPr>
          <a:xfrm rot="16200000">
            <a:off x="2951925" y="-3001290"/>
            <a:ext cx="6292516" cy="1224937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48999037"/>
              <a:gd name="connsiteY0" fmla="*/ 12218501 h 12249370"/>
              <a:gd name="connsiteX1" fmla="*/ 48999037 w 48999037"/>
              <a:gd name="connsiteY1" fmla="*/ 0 h 12249370"/>
              <a:gd name="connsiteX2" fmla="*/ 1449421 w 48999037"/>
              <a:gd name="connsiteY2" fmla="*/ 37793 h 12249370"/>
              <a:gd name="connsiteX3" fmla="*/ 1703424 w 48999037"/>
              <a:gd name="connsiteY3" fmla="*/ 6551932 h 12249370"/>
              <a:gd name="connsiteX4" fmla="*/ 1735932 w 48999037"/>
              <a:gd name="connsiteY4" fmla="*/ 12249370 h 12249370"/>
              <a:gd name="connsiteX5" fmla="*/ 36297595 w 48999037"/>
              <a:gd name="connsiteY5" fmla="*/ 12218501 h 12249370"/>
              <a:gd name="connsiteX0" fmla="*/ 49267494 w 49267787"/>
              <a:gd name="connsiteY0" fmla="*/ 12192000 h 12249370"/>
              <a:gd name="connsiteX1" fmla="*/ 48999037 w 49267787"/>
              <a:gd name="connsiteY1" fmla="*/ 0 h 12249370"/>
              <a:gd name="connsiteX2" fmla="*/ 1449421 w 49267787"/>
              <a:gd name="connsiteY2" fmla="*/ 37793 h 12249370"/>
              <a:gd name="connsiteX3" fmla="*/ 1703424 w 49267787"/>
              <a:gd name="connsiteY3" fmla="*/ 6551932 h 12249370"/>
              <a:gd name="connsiteX4" fmla="*/ 1735932 w 49267787"/>
              <a:gd name="connsiteY4" fmla="*/ 12249370 h 12249370"/>
              <a:gd name="connsiteX5" fmla="*/ 49267494 w 49267787"/>
              <a:gd name="connsiteY5" fmla="*/ 12192000 h 122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7787" h="12249370">
                <a:moveTo>
                  <a:pt x="49267494" y="12192000"/>
                </a:moveTo>
                <a:cubicBezTo>
                  <a:pt x="49278316" y="8128001"/>
                  <a:pt x="48988215" y="4063999"/>
                  <a:pt x="48999037" y="0"/>
                </a:cubicBezTo>
                <a:lnTo>
                  <a:pt x="1449421" y="37793"/>
                </a:lnTo>
                <a:cubicBezTo>
                  <a:pt x="1087303" y="339647"/>
                  <a:pt x="-1772019" y="2246712"/>
                  <a:pt x="1703424" y="6551932"/>
                </a:cubicBezTo>
                <a:cubicBezTo>
                  <a:pt x="5040761" y="10686072"/>
                  <a:pt x="2829743" y="11535073"/>
                  <a:pt x="1735932" y="12249370"/>
                </a:cubicBezTo>
                <a:lnTo>
                  <a:pt x="49267494" y="12192000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7B0533-79BD-7042-9AF4-CCE41963A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 flipH="1">
            <a:off x="353489" y="539582"/>
            <a:ext cx="11135133" cy="498863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C4F94F-CB69-8946-9F88-E781C468C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02977"/>
            <a:ext cx="5741171" cy="826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A SUBHEADING</a:t>
            </a:r>
          </a:p>
          <a:p>
            <a:pPr lvl="0"/>
            <a:endParaRPr lang="en-GB" dirty="0"/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4814085D-19B9-6E44-918C-F350774A8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3" y="6318418"/>
            <a:ext cx="1476868" cy="38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3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3873931-B641-DF4C-98CB-4710998B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8418"/>
            <a:ext cx="1122774" cy="382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A36836E-8E9D-E145-BE95-3A32204782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1549" y="849797"/>
            <a:ext cx="4524894" cy="4373131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8016"/>
            <a:ext cx="5741171" cy="1036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ADD A HEADING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8379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8DCADC09-E2FA-3442-B316-56E3DCF5615B}"/>
              </a:ext>
            </a:extLst>
          </p:cNvPr>
          <p:cNvSpPr/>
          <p:nvPr userDrawn="1"/>
        </p:nvSpPr>
        <p:spPr>
          <a:xfrm rot="16200000">
            <a:off x="4656302" y="-4656392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8F69D324-A041-A148-8116-A114947514BA}"/>
              </a:ext>
            </a:extLst>
          </p:cNvPr>
          <p:cNvSpPr/>
          <p:nvPr userDrawn="1"/>
        </p:nvSpPr>
        <p:spPr>
          <a:xfrm>
            <a:off x="2597426" y="1129553"/>
            <a:ext cx="7142922" cy="4197822"/>
          </a:xfrm>
          <a:prstGeom prst="roundRect">
            <a:avLst>
              <a:gd name="adj" fmla="val 39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7099" y="1826053"/>
            <a:ext cx="5257801" cy="900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ADD A HEADING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C4F94F-CB69-8946-9F88-E781C468C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5721" y="2929823"/>
            <a:ext cx="5257800" cy="947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6600FA-02D6-714E-A463-B857C58A9427}"/>
              </a:ext>
            </a:extLst>
          </p:cNvPr>
          <p:cNvGrpSpPr/>
          <p:nvPr userDrawn="1"/>
        </p:nvGrpSpPr>
        <p:grpSpPr>
          <a:xfrm flipH="1">
            <a:off x="-18759" y="-3"/>
            <a:ext cx="1699645" cy="1690691"/>
            <a:chOff x="10492356" y="-3"/>
            <a:chExt cx="1699645" cy="16906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8E6F47-E37E-DF4C-A118-F05B6AEE73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3DD664-7A17-E744-9D0E-326BFD7EF9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624E20-FB14-BB4B-9152-AA48639507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78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52F4E-F43A-444D-9562-509358703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2737" y="1227138"/>
            <a:ext cx="5937250" cy="2201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1A5C197D-6B64-7D42-B30A-9D62E2C2E3B0}"/>
              </a:ext>
            </a:extLst>
          </p:cNvPr>
          <p:cNvSpPr/>
          <p:nvPr userDrawn="1"/>
        </p:nvSpPr>
        <p:spPr>
          <a:xfrm rot="10800000">
            <a:off x="0" y="0"/>
            <a:ext cx="6156000" cy="685800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0975020 w 10975020"/>
              <a:gd name="connsiteY0" fmla="*/ 12157428 h 12191997"/>
              <a:gd name="connsiteX1" fmla="*/ 4545063 w 10975020"/>
              <a:gd name="connsiteY1" fmla="*/ 0 h 12191997"/>
              <a:gd name="connsiteX2" fmla="*/ 2153445 w 10975020"/>
              <a:gd name="connsiteY2" fmla="*/ 0 h 12191997"/>
              <a:gd name="connsiteX3" fmla="*/ 2116224 w 10975020"/>
              <a:gd name="connsiteY3" fmla="*/ 30339 h 12191997"/>
              <a:gd name="connsiteX4" fmla="*/ 461068 w 10975020"/>
              <a:gd name="connsiteY4" fmla="*/ 6513995 h 12191997"/>
              <a:gd name="connsiteX5" fmla="*/ 374245 w 10975020"/>
              <a:gd name="connsiteY5" fmla="*/ 12119993 h 12191997"/>
              <a:gd name="connsiteX6" fmla="*/ 244622 w 10975020"/>
              <a:gd name="connsiteY6" fmla="*/ 12191997 h 12191997"/>
              <a:gd name="connsiteX7" fmla="*/ 10975020 w 10975020"/>
              <a:gd name="connsiteY7" fmla="*/ 12157428 h 12191997"/>
              <a:gd name="connsiteX0" fmla="*/ 10975020 w 10975020"/>
              <a:gd name="connsiteY0" fmla="*/ 12191997 h 12226566"/>
              <a:gd name="connsiteX1" fmla="*/ 10940451 w 10975020"/>
              <a:gd name="connsiteY1" fmla="*/ 0 h 12226566"/>
              <a:gd name="connsiteX2" fmla="*/ 2153445 w 10975020"/>
              <a:gd name="connsiteY2" fmla="*/ 34569 h 12226566"/>
              <a:gd name="connsiteX3" fmla="*/ 2116224 w 10975020"/>
              <a:gd name="connsiteY3" fmla="*/ 64908 h 12226566"/>
              <a:gd name="connsiteX4" fmla="*/ 461068 w 10975020"/>
              <a:gd name="connsiteY4" fmla="*/ 6548564 h 12226566"/>
              <a:gd name="connsiteX5" fmla="*/ 374245 w 10975020"/>
              <a:gd name="connsiteY5" fmla="*/ 12154562 h 12226566"/>
              <a:gd name="connsiteX6" fmla="*/ 244622 w 10975020"/>
              <a:gd name="connsiteY6" fmla="*/ 12226566 h 12226566"/>
              <a:gd name="connsiteX7" fmla="*/ 10975020 w 10975020"/>
              <a:gd name="connsiteY7" fmla="*/ 12191997 h 122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5020" h="12226566">
                <a:moveTo>
                  <a:pt x="10975020" y="12191997"/>
                </a:moveTo>
                <a:lnTo>
                  <a:pt x="10940451" y="0"/>
                </a:lnTo>
                <a:lnTo>
                  <a:pt x="2153445" y="34569"/>
                </a:lnTo>
                <a:lnTo>
                  <a:pt x="2116224" y="64908"/>
                </a:lnTo>
                <a:cubicBezTo>
                  <a:pt x="1754106" y="366762"/>
                  <a:pt x="-1094231" y="2895745"/>
                  <a:pt x="461068" y="6548564"/>
                </a:cubicBezTo>
                <a:cubicBezTo>
                  <a:pt x="1813519" y="9729044"/>
                  <a:pt x="1468056" y="11440265"/>
                  <a:pt x="374245" y="12154562"/>
                </a:cubicBezTo>
                <a:lnTo>
                  <a:pt x="244622" y="12226566"/>
                </a:lnTo>
                <a:lnTo>
                  <a:pt x="10975020" y="12191997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F49429-A3C6-9948-AEE8-9719963B76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075" y="874713"/>
            <a:ext cx="4778375" cy="4799012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937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1EA47-522B-A247-98FA-5B254F7EF28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13579-C60D-4416-808E-59F7F5D90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-59"/>
            <a:ext cx="4434383" cy="6858059"/>
          </a:xfrm>
          <a:custGeom>
            <a:avLst/>
            <a:gdLst>
              <a:gd name="connsiteX0" fmla="*/ 0 w 7921270"/>
              <a:gd name="connsiteY0" fmla="*/ 0 h 6857999"/>
              <a:gd name="connsiteX1" fmla="*/ 7921270 w 7921270"/>
              <a:gd name="connsiteY1" fmla="*/ 0 h 6857999"/>
              <a:gd name="connsiteX2" fmla="*/ 7921270 w 7921270"/>
              <a:gd name="connsiteY2" fmla="*/ 6857999 h 6857999"/>
              <a:gd name="connsiteX3" fmla="*/ 5804202 w 7921270"/>
              <a:gd name="connsiteY3" fmla="*/ 6857999 h 6857999"/>
              <a:gd name="connsiteX4" fmla="*/ 5620734 w 7921270"/>
              <a:gd name="connsiteY4" fmla="*/ 6722378 h 6857999"/>
              <a:gd name="connsiteX5" fmla="*/ 1981923 w 7921270"/>
              <a:gd name="connsiteY5" fmla="*/ 3623206 h 6857999"/>
              <a:gd name="connsiteX6" fmla="*/ 139723 w 7921270"/>
              <a:gd name="connsiteY6" fmla="*/ 433799 h 6857999"/>
              <a:gd name="connsiteX0" fmla="*/ 3455702 w 7782002"/>
              <a:gd name="connsiteY0" fmla="*/ 12526 h 6857999"/>
              <a:gd name="connsiteX1" fmla="*/ 7782002 w 7782002"/>
              <a:gd name="connsiteY1" fmla="*/ 0 h 6857999"/>
              <a:gd name="connsiteX2" fmla="*/ 7782002 w 7782002"/>
              <a:gd name="connsiteY2" fmla="*/ 6857999 h 6857999"/>
              <a:gd name="connsiteX3" fmla="*/ 5664934 w 7782002"/>
              <a:gd name="connsiteY3" fmla="*/ 6857999 h 6857999"/>
              <a:gd name="connsiteX4" fmla="*/ 5481466 w 7782002"/>
              <a:gd name="connsiteY4" fmla="*/ 6722378 h 6857999"/>
              <a:gd name="connsiteX5" fmla="*/ 1842655 w 7782002"/>
              <a:gd name="connsiteY5" fmla="*/ 3623206 h 6857999"/>
              <a:gd name="connsiteX6" fmla="*/ 455 w 7782002"/>
              <a:gd name="connsiteY6" fmla="*/ 433799 h 6857999"/>
              <a:gd name="connsiteX7" fmla="*/ 3455702 w 7782002"/>
              <a:gd name="connsiteY7" fmla="*/ 12526 h 6857999"/>
              <a:gd name="connsiteX0" fmla="*/ 1719336 w 6045636"/>
              <a:gd name="connsiteY0" fmla="*/ 12526 h 6857999"/>
              <a:gd name="connsiteX1" fmla="*/ 6045636 w 6045636"/>
              <a:gd name="connsiteY1" fmla="*/ 0 h 6857999"/>
              <a:gd name="connsiteX2" fmla="*/ 6045636 w 6045636"/>
              <a:gd name="connsiteY2" fmla="*/ 6857999 h 6857999"/>
              <a:gd name="connsiteX3" fmla="*/ 3928568 w 6045636"/>
              <a:gd name="connsiteY3" fmla="*/ 6857999 h 6857999"/>
              <a:gd name="connsiteX4" fmla="*/ 3745100 w 6045636"/>
              <a:gd name="connsiteY4" fmla="*/ 6722378 h 6857999"/>
              <a:gd name="connsiteX5" fmla="*/ 106289 w 6045636"/>
              <a:gd name="connsiteY5" fmla="*/ 3623206 h 6857999"/>
              <a:gd name="connsiteX6" fmla="*/ 2385152 w 6045636"/>
              <a:gd name="connsiteY6" fmla="*/ 2149865 h 6857999"/>
              <a:gd name="connsiteX7" fmla="*/ 1719336 w 6045636"/>
              <a:gd name="connsiteY7" fmla="*/ 12526 h 6857999"/>
              <a:gd name="connsiteX0" fmla="*/ 1719336 w 6045636"/>
              <a:gd name="connsiteY0" fmla="*/ 12526 h 6883051"/>
              <a:gd name="connsiteX1" fmla="*/ 6045636 w 6045636"/>
              <a:gd name="connsiteY1" fmla="*/ 0 h 6883051"/>
              <a:gd name="connsiteX2" fmla="*/ 6045636 w 6045636"/>
              <a:gd name="connsiteY2" fmla="*/ 6857999 h 6883051"/>
              <a:gd name="connsiteX3" fmla="*/ 1185368 w 6045636"/>
              <a:gd name="connsiteY3" fmla="*/ 6883051 h 6883051"/>
              <a:gd name="connsiteX4" fmla="*/ 3745100 w 6045636"/>
              <a:gd name="connsiteY4" fmla="*/ 6722378 h 6883051"/>
              <a:gd name="connsiteX5" fmla="*/ 106289 w 6045636"/>
              <a:gd name="connsiteY5" fmla="*/ 3623206 h 6883051"/>
              <a:gd name="connsiteX6" fmla="*/ 2385152 w 6045636"/>
              <a:gd name="connsiteY6" fmla="*/ 2149865 h 6883051"/>
              <a:gd name="connsiteX7" fmla="*/ 1719336 w 6045636"/>
              <a:gd name="connsiteY7" fmla="*/ 12526 h 6883051"/>
              <a:gd name="connsiteX0" fmla="*/ 1719336 w 6045636"/>
              <a:gd name="connsiteY0" fmla="*/ 12526 h 6883051"/>
              <a:gd name="connsiteX1" fmla="*/ 6045636 w 6045636"/>
              <a:gd name="connsiteY1" fmla="*/ 0 h 6883051"/>
              <a:gd name="connsiteX2" fmla="*/ 6045636 w 6045636"/>
              <a:gd name="connsiteY2" fmla="*/ 6857999 h 6883051"/>
              <a:gd name="connsiteX3" fmla="*/ 1185368 w 6045636"/>
              <a:gd name="connsiteY3" fmla="*/ 6883051 h 6883051"/>
              <a:gd name="connsiteX4" fmla="*/ 763905 w 6045636"/>
              <a:gd name="connsiteY4" fmla="*/ 5895660 h 6883051"/>
              <a:gd name="connsiteX5" fmla="*/ 106289 w 6045636"/>
              <a:gd name="connsiteY5" fmla="*/ 3623206 h 6883051"/>
              <a:gd name="connsiteX6" fmla="*/ 2385152 w 6045636"/>
              <a:gd name="connsiteY6" fmla="*/ 2149865 h 6883051"/>
              <a:gd name="connsiteX7" fmla="*/ 1719336 w 6045636"/>
              <a:gd name="connsiteY7" fmla="*/ 12526 h 6883051"/>
              <a:gd name="connsiteX0" fmla="*/ 1231133 w 5557433"/>
              <a:gd name="connsiteY0" fmla="*/ 12526 h 6883051"/>
              <a:gd name="connsiteX1" fmla="*/ 5557433 w 5557433"/>
              <a:gd name="connsiteY1" fmla="*/ 0 h 6883051"/>
              <a:gd name="connsiteX2" fmla="*/ 5557433 w 5557433"/>
              <a:gd name="connsiteY2" fmla="*/ 6857999 h 6883051"/>
              <a:gd name="connsiteX3" fmla="*/ 697165 w 5557433"/>
              <a:gd name="connsiteY3" fmla="*/ 6883051 h 6883051"/>
              <a:gd name="connsiteX4" fmla="*/ 275702 w 5557433"/>
              <a:gd name="connsiteY4" fmla="*/ 5895660 h 6883051"/>
              <a:gd name="connsiteX5" fmla="*/ 1471938 w 5557433"/>
              <a:gd name="connsiteY5" fmla="*/ 4149299 h 6883051"/>
              <a:gd name="connsiteX6" fmla="*/ 1896949 w 5557433"/>
              <a:gd name="connsiteY6" fmla="*/ 2149865 h 6883051"/>
              <a:gd name="connsiteX7" fmla="*/ 1231133 w 5557433"/>
              <a:gd name="connsiteY7" fmla="*/ 12526 h 6883051"/>
              <a:gd name="connsiteX0" fmla="*/ 955431 w 5281731"/>
              <a:gd name="connsiteY0" fmla="*/ 12526 h 6883051"/>
              <a:gd name="connsiteX1" fmla="*/ 5281731 w 5281731"/>
              <a:gd name="connsiteY1" fmla="*/ 0 h 6883051"/>
              <a:gd name="connsiteX2" fmla="*/ 5281731 w 5281731"/>
              <a:gd name="connsiteY2" fmla="*/ 6857999 h 6883051"/>
              <a:gd name="connsiteX3" fmla="*/ 421463 w 5281731"/>
              <a:gd name="connsiteY3" fmla="*/ 6883051 h 6883051"/>
              <a:gd name="connsiteX4" fmla="*/ 0 w 5281731"/>
              <a:gd name="connsiteY4" fmla="*/ 5895660 h 6883051"/>
              <a:gd name="connsiteX5" fmla="*/ 1621247 w 5281731"/>
              <a:gd name="connsiteY5" fmla="*/ 2149865 h 6883051"/>
              <a:gd name="connsiteX6" fmla="*/ 955431 w 5281731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149865 h 6883051"/>
              <a:gd name="connsiteX6" fmla="*/ 533968 w 4860268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149865 h 6883051"/>
              <a:gd name="connsiteX6" fmla="*/ 533968 w 4860268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625669 w 4860268"/>
              <a:gd name="connsiteY5" fmla="*/ 2563224 h 6883051"/>
              <a:gd name="connsiteX6" fmla="*/ 533968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625669 w 4860268"/>
              <a:gd name="connsiteY5" fmla="*/ 2563224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17573 w 4860268"/>
              <a:gd name="connsiteY4" fmla="*/ 4492745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17573 w 4860268"/>
              <a:gd name="connsiteY4" fmla="*/ 4492745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126"/>
              <a:gd name="connsiteX1" fmla="*/ 4860268 w 4860268"/>
              <a:gd name="connsiteY1" fmla="*/ 0 h 6883126"/>
              <a:gd name="connsiteX2" fmla="*/ 4860268 w 4860268"/>
              <a:gd name="connsiteY2" fmla="*/ 6857999 h 6883126"/>
              <a:gd name="connsiteX3" fmla="*/ 0 w 4860268"/>
              <a:gd name="connsiteY3" fmla="*/ 6883051 h 6883126"/>
              <a:gd name="connsiteX4" fmla="*/ 317573 w 4860268"/>
              <a:gd name="connsiteY4" fmla="*/ 4492745 h 6883126"/>
              <a:gd name="connsiteX5" fmla="*/ 1199784 w 4860268"/>
              <a:gd name="connsiteY5" fmla="*/ 2275125 h 6883126"/>
              <a:gd name="connsiteX6" fmla="*/ 2337716 w 4860268"/>
              <a:gd name="connsiteY6" fmla="*/ 12526 h 6883126"/>
              <a:gd name="connsiteX0" fmla="*/ 2337716 w 4860268"/>
              <a:gd name="connsiteY0" fmla="*/ 12526 h 6883133"/>
              <a:gd name="connsiteX1" fmla="*/ 4860268 w 4860268"/>
              <a:gd name="connsiteY1" fmla="*/ 0 h 6883133"/>
              <a:gd name="connsiteX2" fmla="*/ 4860268 w 4860268"/>
              <a:gd name="connsiteY2" fmla="*/ 6857999 h 6883133"/>
              <a:gd name="connsiteX3" fmla="*/ 0 w 4860268"/>
              <a:gd name="connsiteY3" fmla="*/ 6883051 h 6883133"/>
              <a:gd name="connsiteX4" fmla="*/ 517989 w 4860268"/>
              <a:gd name="connsiteY4" fmla="*/ 4555375 h 6883133"/>
              <a:gd name="connsiteX5" fmla="*/ 1199784 w 4860268"/>
              <a:gd name="connsiteY5" fmla="*/ 2275125 h 6883133"/>
              <a:gd name="connsiteX6" fmla="*/ 2337716 w 4860268"/>
              <a:gd name="connsiteY6" fmla="*/ 12526 h 6883133"/>
              <a:gd name="connsiteX0" fmla="*/ 2337716 w 4860268"/>
              <a:gd name="connsiteY0" fmla="*/ 12526 h 6883133"/>
              <a:gd name="connsiteX1" fmla="*/ 4860268 w 4860268"/>
              <a:gd name="connsiteY1" fmla="*/ 0 h 6883133"/>
              <a:gd name="connsiteX2" fmla="*/ 4860268 w 4860268"/>
              <a:gd name="connsiteY2" fmla="*/ 6857999 h 6883133"/>
              <a:gd name="connsiteX3" fmla="*/ 0 w 4860268"/>
              <a:gd name="connsiteY3" fmla="*/ 6883051 h 6883133"/>
              <a:gd name="connsiteX4" fmla="*/ 517989 w 4860268"/>
              <a:gd name="connsiteY4" fmla="*/ 4555375 h 6883133"/>
              <a:gd name="connsiteX5" fmla="*/ 2337716 w 4860268"/>
              <a:gd name="connsiteY5" fmla="*/ 12526 h 6883133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630723 w 4860268"/>
              <a:gd name="connsiteY4" fmla="*/ 3603397 h 6883087"/>
              <a:gd name="connsiteX5" fmla="*/ 2337716 w 4860268"/>
              <a:gd name="connsiteY5" fmla="*/ 12526 h 6883087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630723 w 4860268"/>
              <a:gd name="connsiteY4" fmla="*/ 3603397 h 6883087"/>
              <a:gd name="connsiteX5" fmla="*/ 2337716 w 4860268"/>
              <a:gd name="connsiteY5" fmla="*/ 12526 h 6883087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781036 w 4860268"/>
              <a:gd name="connsiteY4" fmla="*/ 3615923 h 6883087"/>
              <a:gd name="connsiteX5" fmla="*/ 2337716 w 4860268"/>
              <a:gd name="connsiteY5" fmla="*/ 12526 h 6883087"/>
              <a:gd name="connsiteX0" fmla="*/ 2337716 w 4860268"/>
              <a:gd name="connsiteY0" fmla="*/ 12526 h 6883102"/>
              <a:gd name="connsiteX1" fmla="*/ 4860268 w 4860268"/>
              <a:gd name="connsiteY1" fmla="*/ 0 h 6883102"/>
              <a:gd name="connsiteX2" fmla="*/ 4860268 w 4860268"/>
              <a:gd name="connsiteY2" fmla="*/ 6857999 h 6883102"/>
              <a:gd name="connsiteX3" fmla="*/ 0 w 4860268"/>
              <a:gd name="connsiteY3" fmla="*/ 6883051 h 6883102"/>
              <a:gd name="connsiteX4" fmla="*/ 781036 w 4860268"/>
              <a:gd name="connsiteY4" fmla="*/ 3615923 h 6883102"/>
              <a:gd name="connsiteX5" fmla="*/ 2337716 w 4860268"/>
              <a:gd name="connsiteY5" fmla="*/ 12526 h 6883102"/>
              <a:gd name="connsiteX0" fmla="*/ 2337716 w 4860268"/>
              <a:gd name="connsiteY0" fmla="*/ 12526 h 6883099"/>
              <a:gd name="connsiteX1" fmla="*/ 4860268 w 4860268"/>
              <a:gd name="connsiteY1" fmla="*/ 0 h 6883099"/>
              <a:gd name="connsiteX2" fmla="*/ 4860268 w 4860268"/>
              <a:gd name="connsiteY2" fmla="*/ 6857999 h 6883099"/>
              <a:gd name="connsiteX3" fmla="*/ 0 w 4860268"/>
              <a:gd name="connsiteY3" fmla="*/ 6883051 h 6883099"/>
              <a:gd name="connsiteX4" fmla="*/ 1081660 w 4860268"/>
              <a:gd name="connsiteY4" fmla="*/ 3540767 h 6883099"/>
              <a:gd name="connsiteX5" fmla="*/ 2337716 w 4860268"/>
              <a:gd name="connsiteY5" fmla="*/ 12526 h 6883099"/>
              <a:gd name="connsiteX0" fmla="*/ 1911831 w 4434383"/>
              <a:gd name="connsiteY0" fmla="*/ 12526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911831 w 4434383"/>
              <a:gd name="connsiteY5" fmla="*/ 12526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58"/>
              <a:gd name="connsiteX1" fmla="*/ 4434383 w 4434383"/>
              <a:gd name="connsiteY1" fmla="*/ 0 h 6858058"/>
              <a:gd name="connsiteX2" fmla="*/ 4434383 w 4434383"/>
              <a:gd name="connsiteY2" fmla="*/ 6857999 h 6858058"/>
              <a:gd name="connsiteX3" fmla="*/ 0 w 4434383"/>
              <a:gd name="connsiteY3" fmla="*/ 6857999 h 6858058"/>
              <a:gd name="connsiteX4" fmla="*/ 655775 w 4434383"/>
              <a:gd name="connsiteY4" fmla="*/ 3540767 h 6858058"/>
              <a:gd name="connsiteX5" fmla="*/ 1636258 w 4434383"/>
              <a:gd name="connsiteY5" fmla="*/ 0 h 6858058"/>
              <a:gd name="connsiteX0" fmla="*/ 1636258 w 4434383"/>
              <a:gd name="connsiteY0" fmla="*/ 0 h 6858059"/>
              <a:gd name="connsiteX1" fmla="*/ 4434383 w 4434383"/>
              <a:gd name="connsiteY1" fmla="*/ 0 h 6858059"/>
              <a:gd name="connsiteX2" fmla="*/ 4434383 w 4434383"/>
              <a:gd name="connsiteY2" fmla="*/ 6857999 h 6858059"/>
              <a:gd name="connsiteX3" fmla="*/ 0 w 4434383"/>
              <a:gd name="connsiteY3" fmla="*/ 6857999 h 6858059"/>
              <a:gd name="connsiteX4" fmla="*/ 643249 w 4434383"/>
              <a:gd name="connsiteY4" fmla="*/ 3553293 h 6858059"/>
              <a:gd name="connsiteX5" fmla="*/ 1636258 w 4434383"/>
              <a:gd name="connsiteY5" fmla="*/ 0 h 68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383" h="6858059">
                <a:moveTo>
                  <a:pt x="1636258" y="0"/>
                </a:moveTo>
                <a:lnTo>
                  <a:pt x="4434383" y="0"/>
                </a:lnTo>
                <a:lnTo>
                  <a:pt x="4434383" y="6857999"/>
                </a:lnTo>
                <a:lnTo>
                  <a:pt x="0" y="6857999"/>
                </a:lnTo>
                <a:cubicBezTo>
                  <a:pt x="22351" y="6867071"/>
                  <a:pt x="583320" y="5849011"/>
                  <a:pt x="643249" y="3553293"/>
                </a:cubicBezTo>
                <a:cubicBezTo>
                  <a:pt x="632035" y="3510498"/>
                  <a:pt x="561816" y="1222692"/>
                  <a:pt x="163625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52F4E-F43A-444D-9562-509358703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2737" y="1227138"/>
            <a:ext cx="5937250" cy="2201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67F8DE4-355B-3043-9975-938E1E41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039A568-1504-9046-BC32-93B668FA0B4B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01C17E-6DBB-C84A-AAB6-EEE6FBF3B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C01481-1D11-0243-B1CE-1127B9D207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C207E7-B2EB-1347-898F-92B48E42EB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009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CD412-1827-D549-9142-70A9105959B7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13579-C60D-4416-808E-59F7F5D90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7618" y="2"/>
            <a:ext cx="4434383" cy="6858059"/>
          </a:xfrm>
          <a:custGeom>
            <a:avLst/>
            <a:gdLst>
              <a:gd name="connsiteX0" fmla="*/ 0 w 7921270"/>
              <a:gd name="connsiteY0" fmla="*/ 0 h 6857999"/>
              <a:gd name="connsiteX1" fmla="*/ 7921270 w 7921270"/>
              <a:gd name="connsiteY1" fmla="*/ 0 h 6857999"/>
              <a:gd name="connsiteX2" fmla="*/ 7921270 w 7921270"/>
              <a:gd name="connsiteY2" fmla="*/ 6857999 h 6857999"/>
              <a:gd name="connsiteX3" fmla="*/ 5804202 w 7921270"/>
              <a:gd name="connsiteY3" fmla="*/ 6857999 h 6857999"/>
              <a:gd name="connsiteX4" fmla="*/ 5620734 w 7921270"/>
              <a:gd name="connsiteY4" fmla="*/ 6722378 h 6857999"/>
              <a:gd name="connsiteX5" fmla="*/ 1981923 w 7921270"/>
              <a:gd name="connsiteY5" fmla="*/ 3623206 h 6857999"/>
              <a:gd name="connsiteX6" fmla="*/ 139723 w 7921270"/>
              <a:gd name="connsiteY6" fmla="*/ 433799 h 6857999"/>
              <a:gd name="connsiteX0" fmla="*/ 3455702 w 7782002"/>
              <a:gd name="connsiteY0" fmla="*/ 12526 h 6857999"/>
              <a:gd name="connsiteX1" fmla="*/ 7782002 w 7782002"/>
              <a:gd name="connsiteY1" fmla="*/ 0 h 6857999"/>
              <a:gd name="connsiteX2" fmla="*/ 7782002 w 7782002"/>
              <a:gd name="connsiteY2" fmla="*/ 6857999 h 6857999"/>
              <a:gd name="connsiteX3" fmla="*/ 5664934 w 7782002"/>
              <a:gd name="connsiteY3" fmla="*/ 6857999 h 6857999"/>
              <a:gd name="connsiteX4" fmla="*/ 5481466 w 7782002"/>
              <a:gd name="connsiteY4" fmla="*/ 6722378 h 6857999"/>
              <a:gd name="connsiteX5" fmla="*/ 1842655 w 7782002"/>
              <a:gd name="connsiteY5" fmla="*/ 3623206 h 6857999"/>
              <a:gd name="connsiteX6" fmla="*/ 455 w 7782002"/>
              <a:gd name="connsiteY6" fmla="*/ 433799 h 6857999"/>
              <a:gd name="connsiteX7" fmla="*/ 3455702 w 7782002"/>
              <a:gd name="connsiteY7" fmla="*/ 12526 h 6857999"/>
              <a:gd name="connsiteX0" fmla="*/ 1719336 w 6045636"/>
              <a:gd name="connsiteY0" fmla="*/ 12526 h 6857999"/>
              <a:gd name="connsiteX1" fmla="*/ 6045636 w 6045636"/>
              <a:gd name="connsiteY1" fmla="*/ 0 h 6857999"/>
              <a:gd name="connsiteX2" fmla="*/ 6045636 w 6045636"/>
              <a:gd name="connsiteY2" fmla="*/ 6857999 h 6857999"/>
              <a:gd name="connsiteX3" fmla="*/ 3928568 w 6045636"/>
              <a:gd name="connsiteY3" fmla="*/ 6857999 h 6857999"/>
              <a:gd name="connsiteX4" fmla="*/ 3745100 w 6045636"/>
              <a:gd name="connsiteY4" fmla="*/ 6722378 h 6857999"/>
              <a:gd name="connsiteX5" fmla="*/ 106289 w 6045636"/>
              <a:gd name="connsiteY5" fmla="*/ 3623206 h 6857999"/>
              <a:gd name="connsiteX6" fmla="*/ 2385152 w 6045636"/>
              <a:gd name="connsiteY6" fmla="*/ 2149865 h 6857999"/>
              <a:gd name="connsiteX7" fmla="*/ 1719336 w 6045636"/>
              <a:gd name="connsiteY7" fmla="*/ 12526 h 6857999"/>
              <a:gd name="connsiteX0" fmla="*/ 1719336 w 6045636"/>
              <a:gd name="connsiteY0" fmla="*/ 12526 h 6883051"/>
              <a:gd name="connsiteX1" fmla="*/ 6045636 w 6045636"/>
              <a:gd name="connsiteY1" fmla="*/ 0 h 6883051"/>
              <a:gd name="connsiteX2" fmla="*/ 6045636 w 6045636"/>
              <a:gd name="connsiteY2" fmla="*/ 6857999 h 6883051"/>
              <a:gd name="connsiteX3" fmla="*/ 1185368 w 6045636"/>
              <a:gd name="connsiteY3" fmla="*/ 6883051 h 6883051"/>
              <a:gd name="connsiteX4" fmla="*/ 3745100 w 6045636"/>
              <a:gd name="connsiteY4" fmla="*/ 6722378 h 6883051"/>
              <a:gd name="connsiteX5" fmla="*/ 106289 w 6045636"/>
              <a:gd name="connsiteY5" fmla="*/ 3623206 h 6883051"/>
              <a:gd name="connsiteX6" fmla="*/ 2385152 w 6045636"/>
              <a:gd name="connsiteY6" fmla="*/ 2149865 h 6883051"/>
              <a:gd name="connsiteX7" fmla="*/ 1719336 w 6045636"/>
              <a:gd name="connsiteY7" fmla="*/ 12526 h 6883051"/>
              <a:gd name="connsiteX0" fmla="*/ 1719336 w 6045636"/>
              <a:gd name="connsiteY0" fmla="*/ 12526 h 6883051"/>
              <a:gd name="connsiteX1" fmla="*/ 6045636 w 6045636"/>
              <a:gd name="connsiteY1" fmla="*/ 0 h 6883051"/>
              <a:gd name="connsiteX2" fmla="*/ 6045636 w 6045636"/>
              <a:gd name="connsiteY2" fmla="*/ 6857999 h 6883051"/>
              <a:gd name="connsiteX3" fmla="*/ 1185368 w 6045636"/>
              <a:gd name="connsiteY3" fmla="*/ 6883051 h 6883051"/>
              <a:gd name="connsiteX4" fmla="*/ 763905 w 6045636"/>
              <a:gd name="connsiteY4" fmla="*/ 5895660 h 6883051"/>
              <a:gd name="connsiteX5" fmla="*/ 106289 w 6045636"/>
              <a:gd name="connsiteY5" fmla="*/ 3623206 h 6883051"/>
              <a:gd name="connsiteX6" fmla="*/ 2385152 w 6045636"/>
              <a:gd name="connsiteY6" fmla="*/ 2149865 h 6883051"/>
              <a:gd name="connsiteX7" fmla="*/ 1719336 w 6045636"/>
              <a:gd name="connsiteY7" fmla="*/ 12526 h 6883051"/>
              <a:gd name="connsiteX0" fmla="*/ 1231133 w 5557433"/>
              <a:gd name="connsiteY0" fmla="*/ 12526 h 6883051"/>
              <a:gd name="connsiteX1" fmla="*/ 5557433 w 5557433"/>
              <a:gd name="connsiteY1" fmla="*/ 0 h 6883051"/>
              <a:gd name="connsiteX2" fmla="*/ 5557433 w 5557433"/>
              <a:gd name="connsiteY2" fmla="*/ 6857999 h 6883051"/>
              <a:gd name="connsiteX3" fmla="*/ 697165 w 5557433"/>
              <a:gd name="connsiteY3" fmla="*/ 6883051 h 6883051"/>
              <a:gd name="connsiteX4" fmla="*/ 275702 w 5557433"/>
              <a:gd name="connsiteY4" fmla="*/ 5895660 h 6883051"/>
              <a:gd name="connsiteX5" fmla="*/ 1471938 w 5557433"/>
              <a:gd name="connsiteY5" fmla="*/ 4149299 h 6883051"/>
              <a:gd name="connsiteX6" fmla="*/ 1896949 w 5557433"/>
              <a:gd name="connsiteY6" fmla="*/ 2149865 h 6883051"/>
              <a:gd name="connsiteX7" fmla="*/ 1231133 w 5557433"/>
              <a:gd name="connsiteY7" fmla="*/ 12526 h 6883051"/>
              <a:gd name="connsiteX0" fmla="*/ 955431 w 5281731"/>
              <a:gd name="connsiteY0" fmla="*/ 12526 h 6883051"/>
              <a:gd name="connsiteX1" fmla="*/ 5281731 w 5281731"/>
              <a:gd name="connsiteY1" fmla="*/ 0 h 6883051"/>
              <a:gd name="connsiteX2" fmla="*/ 5281731 w 5281731"/>
              <a:gd name="connsiteY2" fmla="*/ 6857999 h 6883051"/>
              <a:gd name="connsiteX3" fmla="*/ 421463 w 5281731"/>
              <a:gd name="connsiteY3" fmla="*/ 6883051 h 6883051"/>
              <a:gd name="connsiteX4" fmla="*/ 0 w 5281731"/>
              <a:gd name="connsiteY4" fmla="*/ 5895660 h 6883051"/>
              <a:gd name="connsiteX5" fmla="*/ 1621247 w 5281731"/>
              <a:gd name="connsiteY5" fmla="*/ 2149865 h 6883051"/>
              <a:gd name="connsiteX6" fmla="*/ 955431 w 5281731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149865 h 6883051"/>
              <a:gd name="connsiteX6" fmla="*/ 533968 w 4860268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149865 h 6883051"/>
              <a:gd name="connsiteX6" fmla="*/ 533968 w 4860268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625669 w 4860268"/>
              <a:gd name="connsiteY5" fmla="*/ 2563224 h 6883051"/>
              <a:gd name="connsiteX6" fmla="*/ 533968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625669 w 4860268"/>
              <a:gd name="connsiteY5" fmla="*/ 2563224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17573 w 4860268"/>
              <a:gd name="connsiteY4" fmla="*/ 4492745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17573 w 4860268"/>
              <a:gd name="connsiteY4" fmla="*/ 4492745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126"/>
              <a:gd name="connsiteX1" fmla="*/ 4860268 w 4860268"/>
              <a:gd name="connsiteY1" fmla="*/ 0 h 6883126"/>
              <a:gd name="connsiteX2" fmla="*/ 4860268 w 4860268"/>
              <a:gd name="connsiteY2" fmla="*/ 6857999 h 6883126"/>
              <a:gd name="connsiteX3" fmla="*/ 0 w 4860268"/>
              <a:gd name="connsiteY3" fmla="*/ 6883051 h 6883126"/>
              <a:gd name="connsiteX4" fmla="*/ 317573 w 4860268"/>
              <a:gd name="connsiteY4" fmla="*/ 4492745 h 6883126"/>
              <a:gd name="connsiteX5" fmla="*/ 1199784 w 4860268"/>
              <a:gd name="connsiteY5" fmla="*/ 2275125 h 6883126"/>
              <a:gd name="connsiteX6" fmla="*/ 2337716 w 4860268"/>
              <a:gd name="connsiteY6" fmla="*/ 12526 h 6883126"/>
              <a:gd name="connsiteX0" fmla="*/ 2337716 w 4860268"/>
              <a:gd name="connsiteY0" fmla="*/ 12526 h 6883133"/>
              <a:gd name="connsiteX1" fmla="*/ 4860268 w 4860268"/>
              <a:gd name="connsiteY1" fmla="*/ 0 h 6883133"/>
              <a:gd name="connsiteX2" fmla="*/ 4860268 w 4860268"/>
              <a:gd name="connsiteY2" fmla="*/ 6857999 h 6883133"/>
              <a:gd name="connsiteX3" fmla="*/ 0 w 4860268"/>
              <a:gd name="connsiteY3" fmla="*/ 6883051 h 6883133"/>
              <a:gd name="connsiteX4" fmla="*/ 517989 w 4860268"/>
              <a:gd name="connsiteY4" fmla="*/ 4555375 h 6883133"/>
              <a:gd name="connsiteX5" fmla="*/ 1199784 w 4860268"/>
              <a:gd name="connsiteY5" fmla="*/ 2275125 h 6883133"/>
              <a:gd name="connsiteX6" fmla="*/ 2337716 w 4860268"/>
              <a:gd name="connsiteY6" fmla="*/ 12526 h 6883133"/>
              <a:gd name="connsiteX0" fmla="*/ 2337716 w 4860268"/>
              <a:gd name="connsiteY0" fmla="*/ 12526 h 6883133"/>
              <a:gd name="connsiteX1" fmla="*/ 4860268 w 4860268"/>
              <a:gd name="connsiteY1" fmla="*/ 0 h 6883133"/>
              <a:gd name="connsiteX2" fmla="*/ 4860268 w 4860268"/>
              <a:gd name="connsiteY2" fmla="*/ 6857999 h 6883133"/>
              <a:gd name="connsiteX3" fmla="*/ 0 w 4860268"/>
              <a:gd name="connsiteY3" fmla="*/ 6883051 h 6883133"/>
              <a:gd name="connsiteX4" fmla="*/ 517989 w 4860268"/>
              <a:gd name="connsiteY4" fmla="*/ 4555375 h 6883133"/>
              <a:gd name="connsiteX5" fmla="*/ 2337716 w 4860268"/>
              <a:gd name="connsiteY5" fmla="*/ 12526 h 6883133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630723 w 4860268"/>
              <a:gd name="connsiteY4" fmla="*/ 3603397 h 6883087"/>
              <a:gd name="connsiteX5" fmla="*/ 2337716 w 4860268"/>
              <a:gd name="connsiteY5" fmla="*/ 12526 h 6883087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630723 w 4860268"/>
              <a:gd name="connsiteY4" fmla="*/ 3603397 h 6883087"/>
              <a:gd name="connsiteX5" fmla="*/ 2337716 w 4860268"/>
              <a:gd name="connsiteY5" fmla="*/ 12526 h 6883087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781036 w 4860268"/>
              <a:gd name="connsiteY4" fmla="*/ 3615923 h 6883087"/>
              <a:gd name="connsiteX5" fmla="*/ 2337716 w 4860268"/>
              <a:gd name="connsiteY5" fmla="*/ 12526 h 6883087"/>
              <a:gd name="connsiteX0" fmla="*/ 2337716 w 4860268"/>
              <a:gd name="connsiteY0" fmla="*/ 12526 h 6883102"/>
              <a:gd name="connsiteX1" fmla="*/ 4860268 w 4860268"/>
              <a:gd name="connsiteY1" fmla="*/ 0 h 6883102"/>
              <a:gd name="connsiteX2" fmla="*/ 4860268 w 4860268"/>
              <a:gd name="connsiteY2" fmla="*/ 6857999 h 6883102"/>
              <a:gd name="connsiteX3" fmla="*/ 0 w 4860268"/>
              <a:gd name="connsiteY3" fmla="*/ 6883051 h 6883102"/>
              <a:gd name="connsiteX4" fmla="*/ 781036 w 4860268"/>
              <a:gd name="connsiteY4" fmla="*/ 3615923 h 6883102"/>
              <a:gd name="connsiteX5" fmla="*/ 2337716 w 4860268"/>
              <a:gd name="connsiteY5" fmla="*/ 12526 h 6883102"/>
              <a:gd name="connsiteX0" fmla="*/ 2337716 w 4860268"/>
              <a:gd name="connsiteY0" fmla="*/ 12526 h 6883099"/>
              <a:gd name="connsiteX1" fmla="*/ 4860268 w 4860268"/>
              <a:gd name="connsiteY1" fmla="*/ 0 h 6883099"/>
              <a:gd name="connsiteX2" fmla="*/ 4860268 w 4860268"/>
              <a:gd name="connsiteY2" fmla="*/ 6857999 h 6883099"/>
              <a:gd name="connsiteX3" fmla="*/ 0 w 4860268"/>
              <a:gd name="connsiteY3" fmla="*/ 6883051 h 6883099"/>
              <a:gd name="connsiteX4" fmla="*/ 1081660 w 4860268"/>
              <a:gd name="connsiteY4" fmla="*/ 3540767 h 6883099"/>
              <a:gd name="connsiteX5" fmla="*/ 2337716 w 4860268"/>
              <a:gd name="connsiteY5" fmla="*/ 12526 h 6883099"/>
              <a:gd name="connsiteX0" fmla="*/ 1911831 w 4434383"/>
              <a:gd name="connsiteY0" fmla="*/ 12526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911831 w 4434383"/>
              <a:gd name="connsiteY5" fmla="*/ 12526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58"/>
              <a:gd name="connsiteX1" fmla="*/ 4434383 w 4434383"/>
              <a:gd name="connsiteY1" fmla="*/ 0 h 6858058"/>
              <a:gd name="connsiteX2" fmla="*/ 4434383 w 4434383"/>
              <a:gd name="connsiteY2" fmla="*/ 6857999 h 6858058"/>
              <a:gd name="connsiteX3" fmla="*/ 0 w 4434383"/>
              <a:gd name="connsiteY3" fmla="*/ 6857999 h 6858058"/>
              <a:gd name="connsiteX4" fmla="*/ 655775 w 4434383"/>
              <a:gd name="connsiteY4" fmla="*/ 3540767 h 6858058"/>
              <a:gd name="connsiteX5" fmla="*/ 1636258 w 4434383"/>
              <a:gd name="connsiteY5" fmla="*/ 0 h 6858058"/>
              <a:gd name="connsiteX0" fmla="*/ 1636258 w 4434383"/>
              <a:gd name="connsiteY0" fmla="*/ 0 h 6858059"/>
              <a:gd name="connsiteX1" fmla="*/ 4434383 w 4434383"/>
              <a:gd name="connsiteY1" fmla="*/ 0 h 6858059"/>
              <a:gd name="connsiteX2" fmla="*/ 4434383 w 4434383"/>
              <a:gd name="connsiteY2" fmla="*/ 6857999 h 6858059"/>
              <a:gd name="connsiteX3" fmla="*/ 0 w 4434383"/>
              <a:gd name="connsiteY3" fmla="*/ 6857999 h 6858059"/>
              <a:gd name="connsiteX4" fmla="*/ 643249 w 4434383"/>
              <a:gd name="connsiteY4" fmla="*/ 3553293 h 6858059"/>
              <a:gd name="connsiteX5" fmla="*/ 1636258 w 4434383"/>
              <a:gd name="connsiteY5" fmla="*/ 0 h 68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383" h="6858059">
                <a:moveTo>
                  <a:pt x="1636258" y="0"/>
                </a:moveTo>
                <a:lnTo>
                  <a:pt x="4434383" y="0"/>
                </a:lnTo>
                <a:lnTo>
                  <a:pt x="4434383" y="6857999"/>
                </a:lnTo>
                <a:lnTo>
                  <a:pt x="0" y="6857999"/>
                </a:lnTo>
                <a:cubicBezTo>
                  <a:pt x="22351" y="6867071"/>
                  <a:pt x="583320" y="5849011"/>
                  <a:pt x="643249" y="3553293"/>
                </a:cubicBezTo>
                <a:cubicBezTo>
                  <a:pt x="632035" y="3510498"/>
                  <a:pt x="561816" y="1222692"/>
                  <a:pt x="163625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E5992-BD45-1044-9333-57E1D2775D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725" y="1227138"/>
            <a:ext cx="5937250" cy="2201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86FA299-9B80-B24E-87B2-2B24FA2F9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4" y="6274101"/>
            <a:ext cx="2006720" cy="288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6E58469-3059-8B45-890A-9494CEEBC18D}"/>
              </a:ext>
            </a:extLst>
          </p:cNvPr>
          <p:cNvGrpSpPr/>
          <p:nvPr userDrawn="1"/>
        </p:nvGrpSpPr>
        <p:grpSpPr>
          <a:xfrm flipH="1">
            <a:off x="-18759" y="-3"/>
            <a:ext cx="1699645" cy="1690691"/>
            <a:chOff x="10492356" y="-3"/>
            <a:chExt cx="1699645" cy="16906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F71B75-38F1-DE41-8FAB-A7FF95F69E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7EC75E-C431-7449-81B2-10E37F4A61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50B025-3329-3F41-BE5F-C7202A71CB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562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5">
            <a:extLst>
              <a:ext uri="{FF2B5EF4-FFF2-40B4-BE49-F238E27FC236}">
                <a16:creationId xmlns:a16="http://schemas.microsoft.com/office/drawing/2014/main" id="{1A5C197D-6B64-7D42-B30A-9D62E2C2E3B0}"/>
              </a:ext>
            </a:extLst>
          </p:cNvPr>
          <p:cNvSpPr/>
          <p:nvPr userDrawn="1"/>
        </p:nvSpPr>
        <p:spPr>
          <a:xfrm rot="10800000" flipH="1">
            <a:off x="6036000" y="0"/>
            <a:ext cx="6156000" cy="685800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0975020 w 10975020"/>
              <a:gd name="connsiteY0" fmla="*/ 12157428 h 12191997"/>
              <a:gd name="connsiteX1" fmla="*/ 4545063 w 10975020"/>
              <a:gd name="connsiteY1" fmla="*/ 0 h 12191997"/>
              <a:gd name="connsiteX2" fmla="*/ 2153445 w 10975020"/>
              <a:gd name="connsiteY2" fmla="*/ 0 h 12191997"/>
              <a:gd name="connsiteX3" fmla="*/ 2116224 w 10975020"/>
              <a:gd name="connsiteY3" fmla="*/ 30339 h 12191997"/>
              <a:gd name="connsiteX4" fmla="*/ 461068 w 10975020"/>
              <a:gd name="connsiteY4" fmla="*/ 6513995 h 12191997"/>
              <a:gd name="connsiteX5" fmla="*/ 374245 w 10975020"/>
              <a:gd name="connsiteY5" fmla="*/ 12119993 h 12191997"/>
              <a:gd name="connsiteX6" fmla="*/ 244622 w 10975020"/>
              <a:gd name="connsiteY6" fmla="*/ 12191997 h 12191997"/>
              <a:gd name="connsiteX7" fmla="*/ 10975020 w 10975020"/>
              <a:gd name="connsiteY7" fmla="*/ 12157428 h 12191997"/>
              <a:gd name="connsiteX0" fmla="*/ 10975020 w 10975020"/>
              <a:gd name="connsiteY0" fmla="*/ 12191997 h 12226566"/>
              <a:gd name="connsiteX1" fmla="*/ 10940451 w 10975020"/>
              <a:gd name="connsiteY1" fmla="*/ 0 h 12226566"/>
              <a:gd name="connsiteX2" fmla="*/ 2153445 w 10975020"/>
              <a:gd name="connsiteY2" fmla="*/ 34569 h 12226566"/>
              <a:gd name="connsiteX3" fmla="*/ 2116224 w 10975020"/>
              <a:gd name="connsiteY3" fmla="*/ 64908 h 12226566"/>
              <a:gd name="connsiteX4" fmla="*/ 461068 w 10975020"/>
              <a:gd name="connsiteY4" fmla="*/ 6548564 h 12226566"/>
              <a:gd name="connsiteX5" fmla="*/ 374245 w 10975020"/>
              <a:gd name="connsiteY5" fmla="*/ 12154562 h 12226566"/>
              <a:gd name="connsiteX6" fmla="*/ 244622 w 10975020"/>
              <a:gd name="connsiteY6" fmla="*/ 12226566 h 12226566"/>
              <a:gd name="connsiteX7" fmla="*/ 10975020 w 10975020"/>
              <a:gd name="connsiteY7" fmla="*/ 12191997 h 122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5020" h="12226566">
                <a:moveTo>
                  <a:pt x="10975020" y="12191997"/>
                </a:moveTo>
                <a:lnTo>
                  <a:pt x="10940451" y="0"/>
                </a:lnTo>
                <a:lnTo>
                  <a:pt x="2153445" y="34569"/>
                </a:lnTo>
                <a:lnTo>
                  <a:pt x="2116224" y="64908"/>
                </a:lnTo>
                <a:cubicBezTo>
                  <a:pt x="1754106" y="366762"/>
                  <a:pt x="-1094231" y="2895745"/>
                  <a:pt x="461068" y="6548564"/>
                </a:cubicBezTo>
                <a:cubicBezTo>
                  <a:pt x="1813519" y="9729044"/>
                  <a:pt x="1468056" y="11440265"/>
                  <a:pt x="374245" y="12154562"/>
                </a:cubicBezTo>
                <a:lnTo>
                  <a:pt x="244622" y="12226566"/>
                </a:lnTo>
                <a:lnTo>
                  <a:pt x="10975020" y="12191997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52F4E-F43A-444D-9562-509358703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9916" y="1227138"/>
            <a:ext cx="5937250" cy="2201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2FDC804-FDA4-CB4F-BFFC-7B70C0160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71E3A5-1C15-F94A-B8A7-C45AE2797C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5675" y="1042988"/>
            <a:ext cx="5124450" cy="4256087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25999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3C57CA-F0E9-4577-A54A-733A1E419B55}"/>
              </a:ext>
            </a:extLst>
          </p:cNvPr>
          <p:cNvSpPr/>
          <p:nvPr userDrawn="1"/>
        </p:nvSpPr>
        <p:spPr>
          <a:xfrm rot="5400000" flipH="1">
            <a:off x="3823469" y="-3823466"/>
            <a:ext cx="4545063" cy="12191997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5063" h="12191997">
                <a:moveTo>
                  <a:pt x="4545063" y="12191997"/>
                </a:moveTo>
                <a:lnTo>
                  <a:pt x="4545063" y="0"/>
                </a:lnTo>
                <a:lnTo>
                  <a:pt x="2153445" y="0"/>
                </a:lnTo>
                <a:lnTo>
                  <a:pt x="2116224" y="30339"/>
                </a:lnTo>
                <a:cubicBezTo>
                  <a:pt x="1754106" y="332193"/>
                  <a:pt x="-1094231" y="2861176"/>
                  <a:pt x="461068" y="6513995"/>
                </a:cubicBezTo>
                <a:cubicBezTo>
                  <a:pt x="1813519" y="9694475"/>
                  <a:pt x="1468056" y="11405696"/>
                  <a:pt x="374245" y="12119993"/>
                </a:cubicBezTo>
                <a:lnTo>
                  <a:pt x="244622" y="12191997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6986EF60-B5F2-7B4F-B0A9-8E830FB28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796" y="728663"/>
            <a:ext cx="5257801" cy="900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162AC-E5F0-1848-B170-4D22294920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625" y="2358280"/>
            <a:ext cx="5373579" cy="1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1C8A53-9BFD-B342-88EC-BF8E525A5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626" y="4657725"/>
            <a:ext cx="10630146" cy="1469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AB8101-7EF3-8B41-84DD-008C689B93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4425" y="728663"/>
            <a:ext cx="4876800" cy="3617912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313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90A2611-C5D4-1E42-9D18-AE0C9B091F0B}"/>
              </a:ext>
            </a:extLst>
          </p:cNvPr>
          <p:cNvSpPr/>
          <p:nvPr userDrawn="1"/>
        </p:nvSpPr>
        <p:spPr>
          <a:xfrm>
            <a:off x="0" y="1"/>
            <a:ext cx="12210228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5">
            <a:extLst>
              <a:ext uri="{FF2B5EF4-FFF2-40B4-BE49-F238E27FC236}">
                <a16:creationId xmlns:a16="http://schemas.microsoft.com/office/drawing/2014/main" id="{4D5EF0D3-AA43-4740-9A80-264BA859006F}"/>
              </a:ext>
            </a:extLst>
          </p:cNvPr>
          <p:cNvSpPr/>
          <p:nvPr userDrawn="1"/>
        </p:nvSpPr>
        <p:spPr>
          <a:xfrm rot="16200000">
            <a:off x="2951925" y="-3001290"/>
            <a:ext cx="6292516" cy="1224937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48999037"/>
              <a:gd name="connsiteY0" fmla="*/ 12218501 h 12249370"/>
              <a:gd name="connsiteX1" fmla="*/ 48999037 w 48999037"/>
              <a:gd name="connsiteY1" fmla="*/ 0 h 12249370"/>
              <a:gd name="connsiteX2" fmla="*/ 1449421 w 48999037"/>
              <a:gd name="connsiteY2" fmla="*/ 37793 h 12249370"/>
              <a:gd name="connsiteX3" fmla="*/ 1703424 w 48999037"/>
              <a:gd name="connsiteY3" fmla="*/ 6551932 h 12249370"/>
              <a:gd name="connsiteX4" fmla="*/ 1735932 w 48999037"/>
              <a:gd name="connsiteY4" fmla="*/ 12249370 h 12249370"/>
              <a:gd name="connsiteX5" fmla="*/ 36297595 w 48999037"/>
              <a:gd name="connsiteY5" fmla="*/ 12218501 h 12249370"/>
              <a:gd name="connsiteX0" fmla="*/ 49267494 w 49267787"/>
              <a:gd name="connsiteY0" fmla="*/ 12192000 h 12249370"/>
              <a:gd name="connsiteX1" fmla="*/ 48999037 w 49267787"/>
              <a:gd name="connsiteY1" fmla="*/ 0 h 12249370"/>
              <a:gd name="connsiteX2" fmla="*/ 1449421 w 49267787"/>
              <a:gd name="connsiteY2" fmla="*/ 37793 h 12249370"/>
              <a:gd name="connsiteX3" fmla="*/ 1703424 w 49267787"/>
              <a:gd name="connsiteY3" fmla="*/ 6551932 h 12249370"/>
              <a:gd name="connsiteX4" fmla="*/ 1735932 w 49267787"/>
              <a:gd name="connsiteY4" fmla="*/ 12249370 h 12249370"/>
              <a:gd name="connsiteX5" fmla="*/ 49267494 w 49267787"/>
              <a:gd name="connsiteY5" fmla="*/ 12192000 h 122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7787" h="12249370">
                <a:moveTo>
                  <a:pt x="49267494" y="12192000"/>
                </a:moveTo>
                <a:cubicBezTo>
                  <a:pt x="49278316" y="8128001"/>
                  <a:pt x="48988215" y="4063999"/>
                  <a:pt x="48999037" y="0"/>
                </a:cubicBezTo>
                <a:lnTo>
                  <a:pt x="1449421" y="37793"/>
                </a:lnTo>
                <a:cubicBezTo>
                  <a:pt x="1087303" y="339647"/>
                  <a:pt x="-1772019" y="2246712"/>
                  <a:pt x="1703424" y="6551932"/>
                </a:cubicBezTo>
                <a:cubicBezTo>
                  <a:pt x="5040761" y="10686072"/>
                  <a:pt x="2829743" y="11535073"/>
                  <a:pt x="1735932" y="12249370"/>
                </a:cubicBezTo>
                <a:lnTo>
                  <a:pt x="49267494" y="12192000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6B1CD2A-71F8-8140-A4DE-C4B71F272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 flipH="1">
            <a:off x="353489" y="539582"/>
            <a:ext cx="11135133" cy="4988639"/>
          </a:xfrm>
          <a:prstGeom prst="rect">
            <a:avLst/>
          </a:prstGeom>
        </p:spPr>
      </p:pic>
      <p:pic>
        <p:nvPicPr>
          <p:cNvPr id="43" name="Picture 4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19506A0-7186-AB4F-8E7B-E6CA8842AE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pic>
        <p:nvPicPr>
          <p:cNvPr id="26" name="Picture Placeholder 16" descr="A close-up of a tennis ball&#10;&#10;Description automatically generated with low confidence">
            <a:extLst>
              <a:ext uri="{FF2B5EF4-FFF2-40B4-BE49-F238E27FC236}">
                <a16:creationId xmlns:a16="http://schemas.microsoft.com/office/drawing/2014/main" id="{3A3E5260-FBCE-8340-8F8C-2C6BA8B7C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4" r="20528"/>
          <a:stretch/>
        </p:blipFill>
        <p:spPr>
          <a:xfrm>
            <a:off x="6709280" y="309915"/>
            <a:ext cx="1411517" cy="1411514"/>
          </a:xfrm>
          <a:custGeom>
            <a:avLst/>
            <a:gdLst>
              <a:gd name="connsiteX0" fmla="*/ 708116 w 1416230"/>
              <a:gd name="connsiteY0" fmla="*/ 0 h 1416228"/>
              <a:gd name="connsiteX1" fmla="*/ 1416230 w 1416230"/>
              <a:gd name="connsiteY1" fmla="*/ 708115 h 1416228"/>
              <a:gd name="connsiteX2" fmla="*/ 708116 w 1416230"/>
              <a:gd name="connsiteY2" fmla="*/ 1416228 h 1416228"/>
              <a:gd name="connsiteX3" fmla="*/ 0 w 1416230"/>
              <a:gd name="connsiteY3" fmla="*/ 708115 h 1416228"/>
              <a:gd name="connsiteX4" fmla="*/ 708116 w 1416230"/>
              <a:gd name="connsiteY4" fmla="*/ 0 h 14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230" h="1416228">
                <a:moveTo>
                  <a:pt x="708116" y="0"/>
                </a:moveTo>
                <a:cubicBezTo>
                  <a:pt x="1099197" y="0"/>
                  <a:pt x="1416230" y="317033"/>
                  <a:pt x="1416230" y="708115"/>
                </a:cubicBezTo>
                <a:cubicBezTo>
                  <a:pt x="1416230" y="1099195"/>
                  <a:pt x="1099197" y="1416228"/>
                  <a:pt x="708116" y="1416228"/>
                </a:cubicBezTo>
                <a:cubicBezTo>
                  <a:pt x="317033" y="1416228"/>
                  <a:pt x="0" y="1099195"/>
                  <a:pt x="0" y="708115"/>
                </a:cubicBezTo>
                <a:cubicBezTo>
                  <a:pt x="0" y="317033"/>
                  <a:pt x="317033" y="0"/>
                  <a:pt x="708116" y="0"/>
                </a:cubicBezTo>
                <a:close/>
              </a:path>
            </a:pathLst>
          </a:custGeom>
        </p:spPr>
      </p:pic>
      <p:pic>
        <p:nvPicPr>
          <p:cNvPr id="35" name="Picture Placeholder 10" descr="A person wearing glasses and headphones&#10;&#10;Description automatically generated with medium confidence">
            <a:extLst>
              <a:ext uri="{FF2B5EF4-FFF2-40B4-BE49-F238E27FC236}">
                <a16:creationId xmlns:a16="http://schemas.microsoft.com/office/drawing/2014/main" id="{69E3DC4A-593D-0347-9301-6ADEF99BE6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b="11404"/>
          <a:stretch>
            <a:fillRect/>
          </a:stretch>
        </p:blipFill>
        <p:spPr>
          <a:xfrm>
            <a:off x="8195604" y="2086431"/>
            <a:ext cx="1656618" cy="1656616"/>
          </a:xfrm>
          <a:custGeom>
            <a:avLst/>
            <a:gdLst>
              <a:gd name="connsiteX0" fmla="*/ 728739 w 1457475"/>
              <a:gd name="connsiteY0" fmla="*/ 0 h 1457473"/>
              <a:gd name="connsiteX1" fmla="*/ 1457475 w 1457475"/>
              <a:gd name="connsiteY1" fmla="*/ 728738 h 1457473"/>
              <a:gd name="connsiteX2" fmla="*/ 728739 w 1457475"/>
              <a:gd name="connsiteY2" fmla="*/ 1457473 h 1457473"/>
              <a:gd name="connsiteX3" fmla="*/ 0 w 1457475"/>
              <a:gd name="connsiteY3" fmla="*/ 728738 h 1457473"/>
              <a:gd name="connsiteX4" fmla="*/ 728739 w 1457475"/>
              <a:gd name="connsiteY4" fmla="*/ 0 h 145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75" h="1457473">
                <a:moveTo>
                  <a:pt x="728739" y="0"/>
                </a:moveTo>
                <a:cubicBezTo>
                  <a:pt x="1131209" y="0"/>
                  <a:pt x="1457475" y="326266"/>
                  <a:pt x="1457475" y="728738"/>
                </a:cubicBezTo>
                <a:cubicBezTo>
                  <a:pt x="1457475" y="1131208"/>
                  <a:pt x="1131209" y="1457473"/>
                  <a:pt x="728739" y="1457473"/>
                </a:cubicBezTo>
                <a:cubicBezTo>
                  <a:pt x="326266" y="1457473"/>
                  <a:pt x="0" y="1131208"/>
                  <a:pt x="0" y="728738"/>
                </a:cubicBezTo>
                <a:cubicBezTo>
                  <a:pt x="0" y="326266"/>
                  <a:pt x="326266" y="0"/>
                  <a:pt x="728739" y="0"/>
                </a:cubicBezTo>
                <a:close/>
              </a:path>
            </a:pathLst>
          </a:custGeom>
        </p:spPr>
      </p:pic>
      <p:pic>
        <p:nvPicPr>
          <p:cNvPr id="48" name="Picture Placeholder 14" descr="A group of men looking at laptops&#10;&#10;Description automatically generated with medium confidence">
            <a:extLst>
              <a:ext uri="{FF2B5EF4-FFF2-40B4-BE49-F238E27FC236}">
                <a16:creationId xmlns:a16="http://schemas.microsoft.com/office/drawing/2014/main" id="{283177D6-786F-4C4F-B813-2BE0C14C8C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605754" y="3429000"/>
            <a:ext cx="930343" cy="930341"/>
          </a:xfrm>
          <a:custGeom>
            <a:avLst/>
            <a:gdLst>
              <a:gd name="connsiteX0" fmla="*/ 465172 w 930343"/>
              <a:gd name="connsiteY0" fmla="*/ 0 h 930341"/>
              <a:gd name="connsiteX1" fmla="*/ 930343 w 930343"/>
              <a:gd name="connsiteY1" fmla="*/ 465171 h 930341"/>
              <a:gd name="connsiteX2" fmla="*/ 465172 w 930343"/>
              <a:gd name="connsiteY2" fmla="*/ 930341 h 930341"/>
              <a:gd name="connsiteX3" fmla="*/ 0 w 930343"/>
              <a:gd name="connsiteY3" fmla="*/ 465171 h 930341"/>
              <a:gd name="connsiteX4" fmla="*/ 465172 w 930343"/>
              <a:gd name="connsiteY4" fmla="*/ 0 h 9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343" h="930341">
                <a:moveTo>
                  <a:pt x="465172" y="0"/>
                </a:moveTo>
                <a:cubicBezTo>
                  <a:pt x="722079" y="0"/>
                  <a:pt x="930343" y="208264"/>
                  <a:pt x="930343" y="465171"/>
                </a:cubicBezTo>
                <a:cubicBezTo>
                  <a:pt x="930343" y="722078"/>
                  <a:pt x="722079" y="930341"/>
                  <a:pt x="465172" y="930341"/>
                </a:cubicBezTo>
                <a:cubicBezTo>
                  <a:pt x="208264" y="930341"/>
                  <a:pt x="0" y="722078"/>
                  <a:pt x="0" y="465171"/>
                </a:cubicBezTo>
                <a:cubicBezTo>
                  <a:pt x="0" y="208264"/>
                  <a:pt x="208264" y="0"/>
                  <a:pt x="465172" y="0"/>
                </a:cubicBezTo>
                <a:close/>
              </a:path>
            </a:pathLst>
          </a:custGeom>
        </p:spPr>
      </p:pic>
      <p:pic>
        <p:nvPicPr>
          <p:cNvPr id="49" name="Picture Placeholder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342502F-93FA-FF46-AB12-177E8E07C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6618"/>
          <a:stretch>
            <a:fillRect/>
          </a:stretch>
        </p:blipFill>
        <p:spPr>
          <a:xfrm>
            <a:off x="8604420" y="4493702"/>
            <a:ext cx="1092891" cy="1092889"/>
          </a:xfrm>
          <a:custGeom>
            <a:avLst/>
            <a:gdLst>
              <a:gd name="connsiteX0" fmla="*/ 616661 w 1233320"/>
              <a:gd name="connsiteY0" fmla="*/ 0 h 1233318"/>
              <a:gd name="connsiteX1" fmla="*/ 1233320 w 1233320"/>
              <a:gd name="connsiteY1" fmla="*/ 616660 h 1233318"/>
              <a:gd name="connsiteX2" fmla="*/ 616661 w 1233320"/>
              <a:gd name="connsiteY2" fmla="*/ 1233318 h 1233318"/>
              <a:gd name="connsiteX3" fmla="*/ 0 w 1233320"/>
              <a:gd name="connsiteY3" fmla="*/ 616660 h 1233318"/>
              <a:gd name="connsiteX4" fmla="*/ 616661 w 1233320"/>
              <a:gd name="connsiteY4" fmla="*/ 0 h 1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320" h="1233318">
                <a:moveTo>
                  <a:pt x="616661" y="0"/>
                </a:moveTo>
                <a:cubicBezTo>
                  <a:pt x="957233" y="0"/>
                  <a:pt x="1233320" y="276087"/>
                  <a:pt x="1233320" y="616660"/>
                </a:cubicBezTo>
                <a:cubicBezTo>
                  <a:pt x="1233320" y="957231"/>
                  <a:pt x="957233" y="1233318"/>
                  <a:pt x="616661" y="1233318"/>
                </a:cubicBezTo>
                <a:cubicBezTo>
                  <a:pt x="276088" y="1233318"/>
                  <a:pt x="0" y="957231"/>
                  <a:pt x="0" y="616660"/>
                </a:cubicBezTo>
                <a:cubicBezTo>
                  <a:pt x="0" y="276087"/>
                  <a:pt x="276088" y="0"/>
                  <a:pt x="616661" y="0"/>
                </a:cubicBezTo>
                <a:close/>
              </a:path>
            </a:pathLst>
          </a:custGeom>
        </p:spPr>
      </p:pic>
      <p:pic>
        <p:nvPicPr>
          <p:cNvPr id="50" name="Picture Placeholder 2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348D217-1057-4F44-AD10-99DADCDB7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0" t="27222" r="23172" b="22017"/>
          <a:stretch/>
        </p:blipFill>
        <p:spPr>
          <a:xfrm>
            <a:off x="10805059" y="3044793"/>
            <a:ext cx="971721" cy="971719"/>
          </a:xfrm>
          <a:custGeom>
            <a:avLst/>
            <a:gdLst>
              <a:gd name="connsiteX0" fmla="*/ 485861 w 971721"/>
              <a:gd name="connsiteY0" fmla="*/ 0 h 971719"/>
              <a:gd name="connsiteX1" fmla="*/ 971721 w 971721"/>
              <a:gd name="connsiteY1" fmla="*/ 485860 h 971719"/>
              <a:gd name="connsiteX2" fmla="*/ 485861 w 971721"/>
              <a:gd name="connsiteY2" fmla="*/ 971719 h 971719"/>
              <a:gd name="connsiteX3" fmla="*/ 0 w 971721"/>
              <a:gd name="connsiteY3" fmla="*/ 485860 h 971719"/>
              <a:gd name="connsiteX4" fmla="*/ 485861 w 971721"/>
              <a:gd name="connsiteY4" fmla="*/ 0 h 97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721" h="971719">
                <a:moveTo>
                  <a:pt x="485861" y="0"/>
                </a:moveTo>
                <a:cubicBezTo>
                  <a:pt x="754194" y="0"/>
                  <a:pt x="971721" y="217526"/>
                  <a:pt x="971721" y="485860"/>
                </a:cubicBezTo>
                <a:cubicBezTo>
                  <a:pt x="971721" y="754193"/>
                  <a:pt x="754194" y="971719"/>
                  <a:pt x="485861" y="971719"/>
                </a:cubicBezTo>
                <a:cubicBezTo>
                  <a:pt x="217527" y="971719"/>
                  <a:pt x="0" y="754193"/>
                  <a:pt x="0" y="485860"/>
                </a:cubicBezTo>
                <a:cubicBezTo>
                  <a:pt x="0" y="217526"/>
                  <a:pt x="217527" y="0"/>
                  <a:pt x="485861" y="0"/>
                </a:cubicBezTo>
                <a:close/>
              </a:path>
            </a:pathLst>
          </a:custGeom>
        </p:spPr>
      </p:pic>
      <p:pic>
        <p:nvPicPr>
          <p:cNvPr id="51" name="Picture Placeholder 18" descr="A picture containing outdoor, road, way, highway&#10;&#10;Description automatically generated">
            <a:extLst>
              <a:ext uri="{FF2B5EF4-FFF2-40B4-BE49-F238E27FC236}">
                <a16:creationId xmlns:a16="http://schemas.microsoft.com/office/drawing/2014/main" id="{C5582F07-404F-6C45-B9A7-9EC0AEFEA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 b="19000"/>
          <a:stretch>
            <a:fillRect/>
          </a:stretch>
        </p:blipFill>
        <p:spPr>
          <a:xfrm>
            <a:off x="9967735" y="721171"/>
            <a:ext cx="1411517" cy="1411514"/>
          </a:xfrm>
          <a:custGeom>
            <a:avLst/>
            <a:gdLst>
              <a:gd name="connsiteX0" fmla="*/ 705760 w 1411517"/>
              <a:gd name="connsiteY0" fmla="*/ 0 h 1411514"/>
              <a:gd name="connsiteX1" fmla="*/ 1411517 w 1411517"/>
              <a:gd name="connsiteY1" fmla="*/ 705758 h 1411514"/>
              <a:gd name="connsiteX2" fmla="*/ 705760 w 1411517"/>
              <a:gd name="connsiteY2" fmla="*/ 1411514 h 1411514"/>
              <a:gd name="connsiteX3" fmla="*/ 0 w 1411517"/>
              <a:gd name="connsiteY3" fmla="*/ 705758 h 1411514"/>
              <a:gd name="connsiteX4" fmla="*/ 705760 w 1411517"/>
              <a:gd name="connsiteY4" fmla="*/ 0 h 14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517" h="1411514">
                <a:moveTo>
                  <a:pt x="705760" y="0"/>
                </a:moveTo>
                <a:cubicBezTo>
                  <a:pt x="1095539" y="0"/>
                  <a:pt x="1411517" y="315977"/>
                  <a:pt x="1411517" y="705758"/>
                </a:cubicBezTo>
                <a:cubicBezTo>
                  <a:pt x="1411517" y="1095537"/>
                  <a:pt x="1095539" y="1411514"/>
                  <a:pt x="705760" y="1411514"/>
                </a:cubicBezTo>
                <a:cubicBezTo>
                  <a:pt x="315978" y="1411514"/>
                  <a:pt x="0" y="1095537"/>
                  <a:pt x="0" y="705758"/>
                </a:cubicBezTo>
                <a:cubicBezTo>
                  <a:pt x="0" y="315977"/>
                  <a:pt x="315978" y="0"/>
                  <a:pt x="705760" y="0"/>
                </a:cubicBezTo>
                <a:close/>
              </a:path>
            </a:pathLst>
          </a:custGeom>
        </p:spPr>
      </p:pic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1F623118-ED51-8E45-90B6-D461B32C937D}"/>
              </a:ext>
            </a:extLst>
          </p:cNvPr>
          <p:cNvSpPr txBox="1">
            <a:spLocks/>
          </p:cNvSpPr>
          <p:nvPr userDrawn="1"/>
        </p:nvSpPr>
        <p:spPr>
          <a:xfrm>
            <a:off x="1653213" y="1991298"/>
            <a:ext cx="3041851" cy="30784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yhdessä</a:t>
            </a:r>
            <a:r>
              <a:rPr lang="en-GB" dirty="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GB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kestävästi</a:t>
            </a:r>
            <a:endParaRPr lang="en-GB" dirty="0">
              <a:solidFill>
                <a:srgbClr val="F9F7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BDDBBA5F-E892-674A-85E1-0C1084189E35}"/>
              </a:ext>
            </a:extLst>
          </p:cNvPr>
          <p:cNvSpPr txBox="1">
            <a:spLocks/>
          </p:cNvSpPr>
          <p:nvPr userDrawn="1"/>
        </p:nvSpPr>
        <p:spPr>
          <a:xfrm>
            <a:off x="2202476" y="2402219"/>
            <a:ext cx="3473191" cy="35014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 err="1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kilpailukykyä</a:t>
            </a:r>
            <a:r>
              <a:rPr lang="en-GB" dirty="0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dirty="0" err="1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edistävät</a:t>
            </a:r>
            <a:endParaRPr lang="en-GB" dirty="0">
              <a:solidFill>
                <a:srgbClr val="00D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en-GB" dirty="0">
              <a:solidFill>
                <a:srgbClr val="00D1F4"/>
              </a:solidFill>
            </a:endParaRP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28E1D54A-EB11-9240-A39A-14CC4432112A}"/>
              </a:ext>
            </a:extLst>
          </p:cNvPr>
          <p:cNvSpPr txBox="1">
            <a:spLocks/>
          </p:cNvSpPr>
          <p:nvPr userDrawn="1"/>
        </p:nvSpPr>
        <p:spPr>
          <a:xfrm>
            <a:off x="993579" y="2741850"/>
            <a:ext cx="4755961" cy="78880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sähkö</a:t>
            </a:r>
            <a:r>
              <a:rPr lang="en-GB" sz="2800" dirty="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GB" sz="2800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</a:t>
            </a:r>
            <a:r>
              <a:rPr lang="en-GB" sz="2800" dirty="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sz="2800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elektroniikka-alan</a:t>
            </a:r>
            <a:r>
              <a:rPr lang="en-GB" sz="2800" dirty="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sz="2800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standardit</a:t>
            </a:r>
            <a:endParaRPr lang="en-GB" sz="2800" dirty="0">
              <a:solidFill>
                <a:srgbClr val="F9F7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F30E3D66-A4AE-CB4A-ACA7-293A1A11BC72}"/>
              </a:ext>
            </a:extLst>
          </p:cNvPr>
          <p:cNvSpPr txBox="1">
            <a:spLocks/>
          </p:cNvSpPr>
          <p:nvPr userDrawn="1"/>
        </p:nvSpPr>
        <p:spPr>
          <a:xfrm>
            <a:off x="2211868" y="3587500"/>
            <a:ext cx="2830302" cy="37446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 err="1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turvallisuuden</a:t>
            </a:r>
            <a:r>
              <a:rPr lang="en-GB" dirty="0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,</a:t>
            </a:r>
          </a:p>
          <a:p>
            <a:endParaRPr lang="en-GB" dirty="0">
              <a:solidFill>
                <a:srgbClr val="00D1F4"/>
              </a:solidFill>
            </a:endParaRP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B377074E-EC89-904B-81AE-3FD9AE5AE17C}"/>
              </a:ext>
            </a:extLst>
          </p:cNvPr>
          <p:cNvSpPr txBox="1">
            <a:spLocks/>
          </p:cNvSpPr>
          <p:nvPr userDrawn="1"/>
        </p:nvSpPr>
        <p:spPr>
          <a:xfrm>
            <a:off x="1624486" y="3993308"/>
            <a:ext cx="4471514" cy="42581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järjestelmien</a:t>
            </a:r>
            <a:r>
              <a:rPr lang="en-GB" dirty="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yhteensopivuuden</a:t>
            </a:r>
            <a:endParaRPr lang="en-GB" dirty="0">
              <a:solidFill>
                <a:srgbClr val="F9F7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FD293376-940E-B04D-A979-F992AF655763}"/>
              </a:ext>
            </a:extLst>
          </p:cNvPr>
          <p:cNvSpPr txBox="1">
            <a:spLocks/>
          </p:cNvSpPr>
          <p:nvPr userDrawn="1"/>
        </p:nvSpPr>
        <p:spPr>
          <a:xfrm>
            <a:off x="3514062" y="4721612"/>
            <a:ext cx="3728706" cy="63707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globaalin</a:t>
            </a:r>
            <a:r>
              <a:rPr lang="en-GB" dirty="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dirty="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liikkuvuuden</a:t>
            </a:r>
            <a:r>
              <a:rPr lang="en-GB" dirty="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  <a:p>
            <a:endParaRPr lang="en-GB" dirty="0">
              <a:solidFill>
                <a:srgbClr val="00D1F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BB926-9CB4-1A42-99B2-D972F29662CF}"/>
              </a:ext>
            </a:extLst>
          </p:cNvPr>
          <p:cNvSpPr txBox="1"/>
          <p:nvPr userDrawn="1"/>
        </p:nvSpPr>
        <p:spPr>
          <a:xfrm>
            <a:off x="812748" y="619109"/>
            <a:ext cx="23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FI" sz="4000" b="1" i="0" kern="1200" dirty="0">
                <a:solidFill>
                  <a:srgbClr val="00D1F4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MISSIO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94BBC-05CE-9B47-AB77-6EAC67090DD2}"/>
              </a:ext>
            </a:extLst>
          </p:cNvPr>
          <p:cNvSpPr txBox="1"/>
          <p:nvPr userDrawn="1"/>
        </p:nvSpPr>
        <p:spPr>
          <a:xfrm>
            <a:off x="931607" y="1654943"/>
            <a:ext cx="16566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sz="1800" b="1" i="0" kern="1200" dirty="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Luomme</a:t>
            </a:r>
            <a:endParaRPr lang="en-FI" sz="1800" b="1" i="0" kern="1200" dirty="0">
              <a:solidFill>
                <a:srgbClr val="00D1F4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6153796-8C0C-E543-911C-D7130E170EA9}"/>
              </a:ext>
            </a:extLst>
          </p:cNvPr>
          <p:cNvSpPr txBox="1"/>
          <p:nvPr userDrawn="1"/>
        </p:nvSpPr>
        <p:spPr>
          <a:xfrm>
            <a:off x="3967039" y="3223003"/>
            <a:ext cx="327572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sz="1800" b="1" i="0" kern="1200" dirty="0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, </a:t>
            </a:r>
            <a:r>
              <a:rPr lang="en-GB" sz="1800" b="1" i="0" kern="1200" dirty="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jotka</a:t>
            </a:r>
            <a:r>
              <a:rPr lang="en-GB" sz="1800" b="1" i="0" kern="1200" dirty="0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lang="en-GB" sz="1800" b="1" i="0" kern="1200" dirty="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varmistavat</a:t>
            </a:r>
            <a:endParaRPr lang="en-FI" sz="1800" b="1" i="0" kern="1200" dirty="0">
              <a:solidFill>
                <a:srgbClr val="00D1F4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98BEBA-CE80-5A42-8035-5DEAE3011E99}"/>
              </a:ext>
            </a:extLst>
          </p:cNvPr>
          <p:cNvSpPr txBox="1"/>
          <p:nvPr userDrawn="1"/>
        </p:nvSpPr>
        <p:spPr>
          <a:xfrm>
            <a:off x="4157773" y="1990827"/>
            <a:ext cx="217620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sz="1800" b="1" i="0" kern="1200" dirty="0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, </a:t>
            </a:r>
            <a:r>
              <a:rPr lang="en-GB" sz="1800" b="1" i="0" kern="1200" dirty="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yhteiskunnan</a:t>
            </a:r>
            <a:endParaRPr lang="en-FI" sz="1800" b="1" i="0" kern="1200" dirty="0">
              <a:solidFill>
                <a:srgbClr val="00D1F4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A7BA994-F8C6-734C-AB7D-E02E262A301C}"/>
              </a:ext>
            </a:extLst>
          </p:cNvPr>
          <p:cNvSpPr txBox="1"/>
          <p:nvPr userDrawn="1"/>
        </p:nvSpPr>
        <p:spPr>
          <a:xfrm>
            <a:off x="2220362" y="4376937"/>
            <a:ext cx="19374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sz="1800" b="1" i="0" kern="1200" dirty="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ja</a:t>
            </a:r>
            <a:r>
              <a:rPr lang="en-GB" sz="1800" b="1" i="0" kern="1200" dirty="0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lang="en-GB" sz="1800" b="1" i="0" kern="1200" dirty="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tuotteiden</a:t>
            </a:r>
            <a:endParaRPr lang="en-FI" sz="1800" b="1" i="0" kern="1200" dirty="0">
              <a:solidFill>
                <a:srgbClr val="00D1F4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3" grpId="0"/>
      <p:bldP spid="72" grpId="0"/>
      <p:bldP spid="74" grpId="0"/>
      <p:bldP spid="7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84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16100"/>
            <a:ext cx="5084135" cy="39959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91135-617D-4B4F-BC61-1DD6C5AFB61B}"/>
              </a:ext>
            </a:extLst>
          </p:cNvPr>
          <p:cNvSpPr txBox="1"/>
          <p:nvPr userDrawn="1"/>
        </p:nvSpPr>
        <p:spPr>
          <a:xfrm>
            <a:off x="6677247" y="-680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7E91263-4EC5-5747-8A6C-55F8B1EB8B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8327" y="365126"/>
            <a:ext cx="4995471" cy="4341346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3CC0B-7CF5-E949-8B71-D1AB616EB496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479300-47C6-3447-B660-4EDAE63B37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A2D908-1274-8245-A128-AF74BEB894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42348D-B889-4946-83E4-124B0DF11F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979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CCA15BF-8362-3E43-86BC-6AFE59173C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12191997" cy="4545062"/>
          </a:xfrm>
          <a:custGeom>
            <a:avLst/>
            <a:gdLst>
              <a:gd name="connsiteX0" fmla="*/ 0 w 12191997"/>
              <a:gd name="connsiteY0" fmla="*/ 0 h 4545062"/>
              <a:gd name="connsiteX1" fmla="*/ 12191997 w 12191997"/>
              <a:gd name="connsiteY1" fmla="*/ 0 h 4545062"/>
              <a:gd name="connsiteX2" fmla="*/ 12191997 w 12191997"/>
              <a:gd name="connsiteY2" fmla="*/ 2391618 h 4545062"/>
              <a:gd name="connsiteX3" fmla="*/ 12161658 w 12191997"/>
              <a:gd name="connsiteY3" fmla="*/ 2428839 h 4545062"/>
              <a:gd name="connsiteX4" fmla="*/ 5678002 w 12191997"/>
              <a:gd name="connsiteY4" fmla="*/ 4083995 h 4545062"/>
              <a:gd name="connsiteX5" fmla="*/ 72004 w 12191997"/>
              <a:gd name="connsiteY5" fmla="*/ 4170818 h 4545062"/>
              <a:gd name="connsiteX6" fmla="*/ 0 w 12191997"/>
              <a:gd name="connsiteY6" fmla="*/ 4300441 h 454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7" h="4545062">
                <a:moveTo>
                  <a:pt x="0" y="0"/>
                </a:moveTo>
                <a:lnTo>
                  <a:pt x="12191997" y="0"/>
                </a:lnTo>
                <a:lnTo>
                  <a:pt x="12191997" y="2391618"/>
                </a:lnTo>
                <a:lnTo>
                  <a:pt x="12161658" y="2428839"/>
                </a:lnTo>
                <a:cubicBezTo>
                  <a:pt x="11859804" y="2790957"/>
                  <a:pt x="9330821" y="5639294"/>
                  <a:pt x="5678002" y="4083995"/>
                </a:cubicBezTo>
                <a:cubicBezTo>
                  <a:pt x="2497522" y="2731544"/>
                  <a:pt x="786301" y="3077007"/>
                  <a:pt x="72004" y="4170818"/>
                </a:cubicBezTo>
                <a:lnTo>
                  <a:pt x="0" y="430044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CD1DD9-73B6-5244-A1E8-748730462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822634"/>
            <a:ext cx="10515600" cy="878371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201904-7F8E-0E49-81A6-74D692502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05478"/>
            <a:ext cx="4054475" cy="1017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300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864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7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5073502" cy="39959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C0D1AA8-DA44-5B4B-8D3C-56FD196DA8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5158" y="358353"/>
            <a:ext cx="4878641" cy="2664669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DA536C1-8E5F-F141-8BFC-1D9E2706F9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5158" y="3185674"/>
            <a:ext cx="2364042" cy="2339004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F7536B-80D7-C64A-9171-B7F31DCC9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757" y="3185674"/>
            <a:ext cx="2364042" cy="2339004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4D6613-BDF6-4D43-8904-10B6CD862677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7FA6C16-3D01-934A-962B-CF5A679000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01A0986-0BAF-2349-80C8-4B62C87EF4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7E6D6CC-96C7-AD45-BED5-C8056E82AD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202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519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16101"/>
            <a:ext cx="6519530" cy="3750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64F3B9-3DF1-734C-B2CC-D6D38AE1A06B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6C8544-2719-BB41-9405-FC9B120AAB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7780F6-D9A8-154D-B3C6-E8D4BC05B1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FF67F00-1CDC-D24B-817B-0B85C3593C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5F58B8E-FA18-C54F-B823-124F0A02EF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33061" y="365125"/>
            <a:ext cx="3943976" cy="5201957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579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270" y="365125"/>
            <a:ext cx="6519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4269" y="1816101"/>
            <a:ext cx="6519530" cy="3750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5F58B8E-FA18-C54F-B823-124F0A02EF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073" y="365125"/>
            <a:ext cx="3943976" cy="5201957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B58140-00B2-904F-8174-6C0315909AA4}"/>
              </a:ext>
            </a:extLst>
          </p:cNvPr>
          <p:cNvGrpSpPr/>
          <p:nvPr userDrawn="1"/>
        </p:nvGrpSpPr>
        <p:grpSpPr>
          <a:xfrm flipH="1">
            <a:off x="-18759" y="-3"/>
            <a:ext cx="1699645" cy="1690691"/>
            <a:chOff x="10492356" y="-3"/>
            <a:chExt cx="1699645" cy="16906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334AA5-2C70-1541-A1F1-AE9E250B2B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9CC37E-7C0F-7B43-9412-28F277FDC2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0E060A-80D8-FC45-9F97-35820D416A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49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84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16100"/>
            <a:ext cx="5084135" cy="39959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91135-617D-4B4F-BC61-1DD6C5AFB61B}"/>
              </a:ext>
            </a:extLst>
          </p:cNvPr>
          <p:cNvSpPr txBox="1"/>
          <p:nvPr userDrawn="1"/>
        </p:nvSpPr>
        <p:spPr>
          <a:xfrm>
            <a:off x="6677247" y="-680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7E91263-4EC5-5747-8A6C-55F8B1EB8B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8327" y="365126"/>
            <a:ext cx="4995471" cy="4341346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3CC0B-7CF5-E949-8B71-D1AB616EB496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479300-47C6-3447-B660-4EDAE63B37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A2D908-1274-8245-A128-AF74BEB894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42348D-B889-4946-83E4-124B0DF11F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848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7F8-DE13-D640-81B5-BFAF89A19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7CE28-E176-774E-B627-64AD46CD2C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9CBAAB-B116-774D-B486-FBD891A8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26543E92-BF69-B946-8326-0181001D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06A35B4-E6EF-154E-AD27-632FA4919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5676" y="605553"/>
            <a:ext cx="6621361" cy="4841662"/>
          </a:xfrm>
          <a:prstGeom prst="roundRect">
            <a:avLst/>
          </a:prstGeom>
        </p:spPr>
        <p:txBody>
          <a:bodyPr/>
          <a:lstStyle/>
          <a:p>
            <a:endParaRPr lang="en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91769D-0452-0545-9601-FF5F6D7AF7A6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C9821C-592A-7445-9A66-08235ACA04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92E453-0B42-5A44-8F5A-3C6C12A135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8B5E6E-F7D8-AE43-8C93-56215E15E3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527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10515600" cy="39959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7416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u="none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6C976-1AE6-D644-83A0-062DB4AB21E1}"/>
              </a:ext>
            </a:extLst>
          </p:cNvPr>
          <p:cNvSpPr/>
          <p:nvPr userDrawn="1"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10515600" cy="3995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F1D004-E4A9-0749-B6AC-07DA21ACB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FDD8C5C6-D551-C440-BD88-33D585F2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5365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07F0-1CA2-CF46-86BD-8A077F594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12496-D1DC-8C40-B243-1E330F3BD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style</a:t>
            </a:r>
            <a:endParaRPr lang="en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2C239F-960C-F44A-8864-137D7E157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BE569F9-6579-3C4B-8C83-86DAD65A8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64F9FDED-C8F0-FF43-A728-AFE7E58F0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6963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4A690D-D500-425D-9C8F-E7C8E2F27971}"/>
              </a:ext>
            </a:extLst>
          </p:cNvPr>
          <p:cNvSpPr/>
          <p:nvPr/>
        </p:nvSpPr>
        <p:spPr>
          <a:xfrm rot="10800000" flipH="1">
            <a:off x="3630888" y="740894"/>
            <a:ext cx="5237578" cy="5376586"/>
          </a:xfrm>
          <a:custGeom>
            <a:avLst/>
            <a:gdLst>
              <a:gd name="connsiteX0" fmla="*/ 2293620 w 3660457"/>
              <a:gd name="connsiteY0" fmla="*/ 3629977 h 3757612"/>
              <a:gd name="connsiteX1" fmla="*/ 2357437 w 3660457"/>
              <a:gd name="connsiteY1" fmla="*/ 3693794 h 3757612"/>
              <a:gd name="connsiteX2" fmla="*/ 2293620 w 3660457"/>
              <a:gd name="connsiteY2" fmla="*/ 3757612 h 3757612"/>
              <a:gd name="connsiteX3" fmla="*/ 2229802 w 3660457"/>
              <a:gd name="connsiteY3" fmla="*/ 3693794 h 3757612"/>
              <a:gd name="connsiteX4" fmla="*/ 2293620 w 3660457"/>
              <a:gd name="connsiteY4" fmla="*/ 3629977 h 3757612"/>
              <a:gd name="connsiteX5" fmla="*/ 120967 w 3660457"/>
              <a:gd name="connsiteY5" fmla="*/ 3384232 h 3757612"/>
              <a:gd name="connsiteX6" fmla="*/ 170497 w 3660457"/>
              <a:gd name="connsiteY6" fmla="*/ 3433762 h 3757612"/>
              <a:gd name="connsiteX7" fmla="*/ 120967 w 3660457"/>
              <a:gd name="connsiteY7" fmla="*/ 3483292 h 3757612"/>
              <a:gd name="connsiteX8" fmla="*/ 71437 w 3660457"/>
              <a:gd name="connsiteY8" fmla="*/ 3433762 h 3757612"/>
              <a:gd name="connsiteX9" fmla="*/ 120967 w 3660457"/>
              <a:gd name="connsiteY9" fmla="*/ 3384232 h 3757612"/>
              <a:gd name="connsiteX10" fmla="*/ 3412807 w 3660457"/>
              <a:gd name="connsiteY10" fmla="*/ 2456497 h 3757612"/>
              <a:gd name="connsiteX11" fmla="*/ 3591877 w 3660457"/>
              <a:gd name="connsiteY11" fmla="*/ 2635567 h 3757612"/>
              <a:gd name="connsiteX12" fmla="*/ 3412807 w 3660457"/>
              <a:gd name="connsiteY12" fmla="*/ 2814637 h 3757612"/>
              <a:gd name="connsiteX13" fmla="*/ 3233737 w 3660457"/>
              <a:gd name="connsiteY13" fmla="*/ 2635567 h 3757612"/>
              <a:gd name="connsiteX14" fmla="*/ 3412807 w 3660457"/>
              <a:gd name="connsiteY14" fmla="*/ 2456497 h 3757612"/>
              <a:gd name="connsiteX15" fmla="*/ 183832 w 3660457"/>
              <a:gd name="connsiteY15" fmla="*/ 2000250 h 3757612"/>
              <a:gd name="connsiteX16" fmla="*/ 280035 w 3660457"/>
              <a:gd name="connsiteY16" fmla="*/ 2096453 h 3757612"/>
              <a:gd name="connsiteX17" fmla="*/ 183832 w 3660457"/>
              <a:gd name="connsiteY17" fmla="*/ 2192655 h 3757612"/>
              <a:gd name="connsiteX18" fmla="*/ 87630 w 3660457"/>
              <a:gd name="connsiteY18" fmla="*/ 2096453 h 3757612"/>
              <a:gd name="connsiteX19" fmla="*/ 183832 w 3660457"/>
              <a:gd name="connsiteY19" fmla="*/ 2000250 h 3757612"/>
              <a:gd name="connsiteX20" fmla="*/ 682585 w 3660457"/>
              <a:gd name="connsiteY20" fmla="*/ 1511379 h 3757612"/>
              <a:gd name="connsiteX21" fmla="*/ 664845 w 3660457"/>
              <a:gd name="connsiteY21" fmla="*/ 1527809 h 3757612"/>
              <a:gd name="connsiteX22" fmla="*/ 640079 w 3660457"/>
              <a:gd name="connsiteY22" fmla="*/ 1780221 h 3757612"/>
              <a:gd name="connsiteX23" fmla="*/ 1735455 w 3660457"/>
              <a:gd name="connsiteY23" fmla="*/ 2835592 h 3757612"/>
              <a:gd name="connsiteX24" fmla="*/ 2795587 w 3660457"/>
              <a:gd name="connsiteY24" fmla="*/ 1751646 h 3757612"/>
              <a:gd name="connsiteX25" fmla="*/ 2253615 w 3660457"/>
              <a:gd name="connsiteY25" fmla="*/ 1558289 h 3757612"/>
              <a:gd name="connsiteX26" fmla="*/ 1240155 w 3660457"/>
              <a:gd name="connsiteY26" fmla="*/ 1914524 h 3757612"/>
              <a:gd name="connsiteX27" fmla="*/ 703897 w 3660457"/>
              <a:gd name="connsiteY27" fmla="*/ 1522094 h 3757612"/>
              <a:gd name="connsiteX28" fmla="*/ 682585 w 3660457"/>
              <a:gd name="connsiteY28" fmla="*/ 1511379 h 3757612"/>
              <a:gd name="connsiteX29" fmla="*/ 3552825 w 3660457"/>
              <a:gd name="connsiteY29" fmla="*/ 1291590 h 3757612"/>
              <a:gd name="connsiteX30" fmla="*/ 3660457 w 3660457"/>
              <a:gd name="connsiteY30" fmla="*/ 1399222 h 3757612"/>
              <a:gd name="connsiteX31" fmla="*/ 3552825 w 3660457"/>
              <a:gd name="connsiteY31" fmla="*/ 1506855 h 3757612"/>
              <a:gd name="connsiteX32" fmla="*/ 3445192 w 3660457"/>
              <a:gd name="connsiteY32" fmla="*/ 1399222 h 3757612"/>
              <a:gd name="connsiteX33" fmla="*/ 3552825 w 3660457"/>
              <a:gd name="connsiteY33" fmla="*/ 1291590 h 3757612"/>
              <a:gd name="connsiteX34" fmla="*/ 1718310 w 3660457"/>
              <a:gd name="connsiteY34" fmla="*/ 574357 h 3757612"/>
              <a:gd name="connsiteX35" fmla="*/ 2902267 w 3660457"/>
              <a:gd name="connsiteY35" fmla="*/ 1758315 h 3757612"/>
              <a:gd name="connsiteX36" fmla="*/ 1718310 w 3660457"/>
              <a:gd name="connsiteY36" fmla="*/ 2942272 h 3757612"/>
              <a:gd name="connsiteX37" fmla="*/ 534352 w 3660457"/>
              <a:gd name="connsiteY37" fmla="*/ 1758314 h 3757612"/>
              <a:gd name="connsiteX38" fmla="*/ 1718310 w 3660457"/>
              <a:gd name="connsiteY38" fmla="*/ 574357 h 3757612"/>
              <a:gd name="connsiteX39" fmla="*/ 2886075 w 3660457"/>
              <a:gd name="connsiteY39" fmla="*/ 59055 h 3757612"/>
              <a:gd name="connsiteX40" fmla="*/ 2952750 w 3660457"/>
              <a:gd name="connsiteY40" fmla="*/ 125730 h 3757612"/>
              <a:gd name="connsiteX41" fmla="*/ 2886075 w 3660457"/>
              <a:gd name="connsiteY41" fmla="*/ 192405 h 3757612"/>
              <a:gd name="connsiteX42" fmla="*/ 2819400 w 3660457"/>
              <a:gd name="connsiteY42" fmla="*/ 125730 h 3757612"/>
              <a:gd name="connsiteX43" fmla="*/ 2886075 w 3660457"/>
              <a:gd name="connsiteY43" fmla="*/ 59055 h 3757612"/>
              <a:gd name="connsiteX44" fmla="*/ 183833 w 3660457"/>
              <a:gd name="connsiteY44" fmla="*/ 0 h 3757612"/>
              <a:gd name="connsiteX45" fmla="*/ 367665 w 3660457"/>
              <a:gd name="connsiteY45" fmla="*/ 183833 h 3757612"/>
              <a:gd name="connsiteX46" fmla="*/ 183833 w 3660457"/>
              <a:gd name="connsiteY46" fmla="*/ 367665 h 3757612"/>
              <a:gd name="connsiteX47" fmla="*/ 0 w 3660457"/>
              <a:gd name="connsiteY47" fmla="*/ 183833 h 3757612"/>
              <a:gd name="connsiteX48" fmla="*/ 183833 w 3660457"/>
              <a:gd name="connsiteY48" fmla="*/ 0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457" h="3757612">
                <a:moveTo>
                  <a:pt x="2293620" y="3629977"/>
                </a:moveTo>
                <a:cubicBezTo>
                  <a:pt x="2328865" y="3629977"/>
                  <a:pt x="2357437" y="3658549"/>
                  <a:pt x="2357437" y="3693794"/>
                </a:cubicBezTo>
                <a:cubicBezTo>
                  <a:pt x="2357437" y="3729040"/>
                  <a:pt x="2328865" y="3757612"/>
                  <a:pt x="2293620" y="3757612"/>
                </a:cubicBezTo>
                <a:cubicBezTo>
                  <a:pt x="2258374" y="3757612"/>
                  <a:pt x="2229802" y="3729040"/>
                  <a:pt x="2229802" y="3693794"/>
                </a:cubicBezTo>
                <a:cubicBezTo>
                  <a:pt x="2229802" y="3658549"/>
                  <a:pt x="2258374" y="3629977"/>
                  <a:pt x="2293620" y="3629977"/>
                </a:cubicBezTo>
                <a:close/>
                <a:moveTo>
                  <a:pt x="120967" y="3384232"/>
                </a:moveTo>
                <a:cubicBezTo>
                  <a:pt x="148322" y="3384232"/>
                  <a:pt x="170497" y="3406407"/>
                  <a:pt x="170497" y="3433762"/>
                </a:cubicBezTo>
                <a:cubicBezTo>
                  <a:pt x="170497" y="3461117"/>
                  <a:pt x="148322" y="3483292"/>
                  <a:pt x="120967" y="3483292"/>
                </a:cubicBezTo>
                <a:cubicBezTo>
                  <a:pt x="93612" y="3483292"/>
                  <a:pt x="71437" y="3461117"/>
                  <a:pt x="71437" y="3433762"/>
                </a:cubicBezTo>
                <a:cubicBezTo>
                  <a:pt x="71437" y="3406407"/>
                  <a:pt x="93612" y="3384232"/>
                  <a:pt x="120967" y="3384232"/>
                </a:cubicBezTo>
                <a:close/>
                <a:moveTo>
                  <a:pt x="3412807" y="2456497"/>
                </a:moveTo>
                <a:cubicBezTo>
                  <a:pt x="3511705" y="2456497"/>
                  <a:pt x="3591877" y="2536670"/>
                  <a:pt x="3591877" y="2635567"/>
                </a:cubicBezTo>
                <a:cubicBezTo>
                  <a:pt x="3591877" y="2734465"/>
                  <a:pt x="3511705" y="2814637"/>
                  <a:pt x="3412807" y="2814637"/>
                </a:cubicBezTo>
                <a:cubicBezTo>
                  <a:pt x="3313909" y="2814637"/>
                  <a:pt x="3233737" y="2734465"/>
                  <a:pt x="3233737" y="2635567"/>
                </a:cubicBezTo>
                <a:cubicBezTo>
                  <a:pt x="3233737" y="2536669"/>
                  <a:pt x="3313910" y="2456497"/>
                  <a:pt x="3412807" y="2456497"/>
                </a:cubicBezTo>
                <a:close/>
                <a:moveTo>
                  <a:pt x="183832" y="2000250"/>
                </a:moveTo>
                <a:cubicBezTo>
                  <a:pt x="236964" y="2000250"/>
                  <a:pt x="280035" y="2043321"/>
                  <a:pt x="280035" y="2096453"/>
                </a:cubicBezTo>
                <a:cubicBezTo>
                  <a:pt x="280035" y="2149584"/>
                  <a:pt x="236964" y="2192655"/>
                  <a:pt x="183832" y="2192655"/>
                </a:cubicBezTo>
                <a:cubicBezTo>
                  <a:pt x="130701" y="2192655"/>
                  <a:pt x="87630" y="2149584"/>
                  <a:pt x="87630" y="2096453"/>
                </a:cubicBezTo>
                <a:cubicBezTo>
                  <a:pt x="87630" y="2043321"/>
                  <a:pt x="130701" y="2000250"/>
                  <a:pt x="183832" y="2000250"/>
                </a:cubicBezTo>
                <a:close/>
                <a:moveTo>
                  <a:pt x="682585" y="1511379"/>
                </a:moveTo>
                <a:cubicBezTo>
                  <a:pt x="674370" y="1512569"/>
                  <a:pt x="666750" y="1518284"/>
                  <a:pt x="664845" y="1527809"/>
                </a:cubicBezTo>
                <a:cubicBezTo>
                  <a:pt x="646747" y="1608771"/>
                  <a:pt x="638175" y="1693544"/>
                  <a:pt x="640079" y="1780221"/>
                </a:cubicBezTo>
                <a:cubicBezTo>
                  <a:pt x="651510" y="2363152"/>
                  <a:pt x="1151572" y="2845117"/>
                  <a:pt x="1735455" y="2835592"/>
                </a:cubicBezTo>
                <a:cubicBezTo>
                  <a:pt x="2325052" y="2826067"/>
                  <a:pt x="2799397" y="2344102"/>
                  <a:pt x="2795587" y="1751646"/>
                </a:cubicBezTo>
                <a:cubicBezTo>
                  <a:pt x="2663190" y="1649729"/>
                  <a:pt x="2480310" y="1558289"/>
                  <a:pt x="2253615" y="1558289"/>
                </a:cubicBezTo>
                <a:cubicBezTo>
                  <a:pt x="1746885" y="1558289"/>
                  <a:pt x="1784985" y="1914524"/>
                  <a:pt x="1240155" y="1914524"/>
                </a:cubicBezTo>
                <a:cubicBezTo>
                  <a:pt x="984885" y="1914524"/>
                  <a:pt x="813435" y="1724024"/>
                  <a:pt x="703897" y="1522094"/>
                </a:cubicBezTo>
                <a:cubicBezTo>
                  <a:pt x="699611" y="1513522"/>
                  <a:pt x="690801" y="1510188"/>
                  <a:pt x="682585" y="1511379"/>
                </a:cubicBezTo>
                <a:close/>
                <a:moveTo>
                  <a:pt x="3552825" y="1291590"/>
                </a:moveTo>
                <a:cubicBezTo>
                  <a:pt x="3612268" y="1291590"/>
                  <a:pt x="3660457" y="1339779"/>
                  <a:pt x="3660457" y="1399222"/>
                </a:cubicBezTo>
                <a:cubicBezTo>
                  <a:pt x="3660457" y="1458666"/>
                  <a:pt x="3612268" y="1506855"/>
                  <a:pt x="3552825" y="1506855"/>
                </a:cubicBezTo>
                <a:cubicBezTo>
                  <a:pt x="3493381" y="1506855"/>
                  <a:pt x="3445192" y="1458666"/>
                  <a:pt x="3445192" y="1399222"/>
                </a:cubicBezTo>
                <a:cubicBezTo>
                  <a:pt x="3445192" y="1339779"/>
                  <a:pt x="3493381" y="1291590"/>
                  <a:pt x="3552825" y="1291590"/>
                </a:cubicBezTo>
                <a:close/>
                <a:moveTo>
                  <a:pt x="1718310" y="574357"/>
                </a:moveTo>
                <a:cubicBezTo>
                  <a:pt x="2372191" y="574357"/>
                  <a:pt x="2902267" y="1104433"/>
                  <a:pt x="2902267" y="1758315"/>
                </a:cubicBezTo>
                <a:cubicBezTo>
                  <a:pt x="2902267" y="2412196"/>
                  <a:pt x="2372191" y="2942272"/>
                  <a:pt x="1718310" y="2942272"/>
                </a:cubicBezTo>
                <a:cubicBezTo>
                  <a:pt x="1064428" y="2942272"/>
                  <a:pt x="534352" y="2412196"/>
                  <a:pt x="534352" y="1758314"/>
                </a:cubicBezTo>
                <a:cubicBezTo>
                  <a:pt x="534352" y="1104433"/>
                  <a:pt x="1064428" y="574357"/>
                  <a:pt x="1718310" y="574357"/>
                </a:cubicBezTo>
                <a:close/>
                <a:moveTo>
                  <a:pt x="2886075" y="59055"/>
                </a:moveTo>
                <a:cubicBezTo>
                  <a:pt x="2922899" y="59055"/>
                  <a:pt x="2952750" y="88906"/>
                  <a:pt x="2952750" y="125730"/>
                </a:cubicBezTo>
                <a:cubicBezTo>
                  <a:pt x="2952750" y="162554"/>
                  <a:pt x="2922899" y="192405"/>
                  <a:pt x="2886075" y="192405"/>
                </a:cubicBezTo>
                <a:cubicBezTo>
                  <a:pt x="2849251" y="192405"/>
                  <a:pt x="2819400" y="162554"/>
                  <a:pt x="2819400" y="125730"/>
                </a:cubicBezTo>
                <a:cubicBezTo>
                  <a:pt x="2819400" y="88906"/>
                  <a:pt x="2849251" y="59055"/>
                  <a:pt x="2886075" y="59055"/>
                </a:cubicBezTo>
                <a:close/>
                <a:moveTo>
                  <a:pt x="183833" y="0"/>
                </a:moveTo>
                <a:cubicBezTo>
                  <a:pt x="285360" y="0"/>
                  <a:pt x="367665" y="82305"/>
                  <a:pt x="367665" y="183833"/>
                </a:cubicBezTo>
                <a:cubicBezTo>
                  <a:pt x="367665" y="285360"/>
                  <a:pt x="285360" y="367665"/>
                  <a:pt x="183833" y="367665"/>
                </a:cubicBezTo>
                <a:cubicBezTo>
                  <a:pt x="82305" y="367665"/>
                  <a:pt x="0" y="285360"/>
                  <a:pt x="0" y="183833"/>
                </a:cubicBezTo>
                <a:cubicBezTo>
                  <a:pt x="0" y="82305"/>
                  <a:pt x="82305" y="0"/>
                  <a:pt x="183833" y="0"/>
                </a:cubicBezTo>
                <a:close/>
              </a:path>
            </a:pathLst>
          </a:custGeom>
          <a:gradFill>
            <a:gsLst>
              <a:gs pos="0">
                <a:srgbClr val="00D000"/>
              </a:gs>
              <a:gs pos="100000">
                <a:srgbClr val="00D000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D3223-174F-4A2F-8BB7-AA27B2716955}"/>
              </a:ext>
            </a:extLst>
          </p:cNvPr>
          <p:cNvGrpSpPr/>
          <p:nvPr/>
        </p:nvGrpSpPr>
        <p:grpSpPr>
          <a:xfrm rot="10800000">
            <a:off x="3797752" y="1304571"/>
            <a:ext cx="4439334" cy="4439321"/>
            <a:chOff x="5786325" y="1871485"/>
            <a:chExt cx="1325131" cy="1325130"/>
          </a:xfrm>
        </p:grpSpPr>
        <p:grpSp>
          <p:nvGrpSpPr>
            <p:cNvPr id="9" name="Graphic 15">
              <a:extLst>
                <a:ext uri="{FF2B5EF4-FFF2-40B4-BE49-F238E27FC236}">
                  <a16:creationId xmlns:a16="http://schemas.microsoft.com/office/drawing/2014/main" id="{8636015D-EE9B-47F4-9AC9-763E6362AE90}"/>
                </a:ext>
              </a:extLst>
            </p:cNvPr>
            <p:cNvGrpSpPr/>
            <p:nvPr/>
          </p:nvGrpSpPr>
          <p:grpSpPr>
            <a:xfrm>
              <a:off x="5902863" y="1988023"/>
              <a:ext cx="1092054" cy="1092054"/>
              <a:chOff x="5006205" y="1293338"/>
              <a:chExt cx="794384" cy="794384"/>
            </a:xfrm>
            <a:solidFill>
              <a:srgbClr val="007AD6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38AE4A-FBAE-4B93-BD2B-2262D01C8047}"/>
                  </a:ext>
                </a:extLst>
              </p:cNvPr>
              <p:cNvSpPr/>
              <p:nvPr/>
            </p:nvSpPr>
            <p:spPr>
              <a:xfrm>
                <a:off x="5006205" y="1293338"/>
                <a:ext cx="794384" cy="794384"/>
              </a:xfrm>
              <a:custGeom>
                <a:avLst/>
                <a:gdLst>
                  <a:gd name="connsiteX0" fmla="*/ 794385 w 794384"/>
                  <a:gd name="connsiteY0" fmla="*/ 397193 h 794384"/>
                  <a:gd name="connsiteX1" fmla="*/ 397192 w 794384"/>
                  <a:gd name="connsiteY1" fmla="*/ 794385 h 794384"/>
                  <a:gd name="connsiteX2" fmla="*/ 0 w 794384"/>
                  <a:gd name="connsiteY2" fmla="*/ 397193 h 794384"/>
                  <a:gd name="connsiteX3" fmla="*/ 397192 w 794384"/>
                  <a:gd name="connsiteY3" fmla="*/ 0 h 794384"/>
                  <a:gd name="connsiteX4" fmla="*/ 794385 w 794384"/>
                  <a:gd name="connsiteY4" fmla="*/ 397193 h 7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84" h="794384">
                    <a:moveTo>
                      <a:pt x="794385" y="397193"/>
                    </a:moveTo>
                    <a:cubicBezTo>
                      <a:pt x="794385" y="616556"/>
                      <a:pt x="616556" y="794385"/>
                      <a:pt x="397192" y="794385"/>
                    </a:cubicBezTo>
                    <a:cubicBezTo>
                      <a:pt x="177829" y="794385"/>
                      <a:pt x="0" y="616556"/>
                      <a:pt x="0" y="397193"/>
                    </a:cubicBezTo>
                    <a:cubicBezTo>
                      <a:pt x="0" y="177829"/>
                      <a:pt x="177829" y="0"/>
                      <a:pt x="397192" y="0"/>
                    </a:cubicBezTo>
                    <a:cubicBezTo>
                      <a:pt x="616556" y="0"/>
                      <a:pt x="794385" y="177829"/>
                      <a:pt x="794385" y="397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309E"/>
                  </a:gs>
                  <a:gs pos="100000">
                    <a:srgbClr val="00309E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8E50AB-CB05-4C2F-9FAD-04D76756171C}"/>
                </a:ext>
              </a:extLst>
            </p:cNvPr>
            <p:cNvSpPr/>
            <p:nvPr/>
          </p:nvSpPr>
          <p:spPr>
            <a:xfrm>
              <a:off x="5786325" y="1871485"/>
              <a:ext cx="1325131" cy="1325130"/>
            </a:xfrm>
            <a:custGeom>
              <a:avLst/>
              <a:gdLst>
                <a:gd name="connsiteX0" fmla="*/ 481965 w 963930"/>
                <a:gd name="connsiteY0" fmla="*/ 963930 h 963929"/>
                <a:gd name="connsiteX1" fmla="*/ 0 w 963930"/>
                <a:gd name="connsiteY1" fmla="*/ 481965 h 963929"/>
                <a:gd name="connsiteX2" fmla="*/ 481965 w 963930"/>
                <a:gd name="connsiteY2" fmla="*/ 0 h 963929"/>
                <a:gd name="connsiteX3" fmla="*/ 963930 w 963930"/>
                <a:gd name="connsiteY3" fmla="*/ 481965 h 96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930" h="963929">
                  <a:moveTo>
                    <a:pt x="481965" y="963930"/>
                  </a:moveTo>
                  <a:cubicBezTo>
                    <a:pt x="215265" y="963930"/>
                    <a:pt x="0" y="747713"/>
                    <a:pt x="0" y="481965"/>
                  </a:cubicBezTo>
                  <a:cubicBezTo>
                    <a:pt x="0" y="216217"/>
                    <a:pt x="216218" y="0"/>
                    <a:pt x="481965" y="0"/>
                  </a:cubicBezTo>
                  <a:cubicBezTo>
                    <a:pt x="748665" y="0"/>
                    <a:pt x="963930" y="216217"/>
                    <a:pt x="963930" y="481965"/>
                  </a:cubicBezTo>
                </a:path>
              </a:pathLst>
            </a:custGeom>
            <a:noFill/>
            <a:ln w="19050" cap="flat">
              <a:solidFill>
                <a:srgbClr val="00D1F4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FC0-49C8-AC4B-9C34-2FC0BEC7E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7" y="1884871"/>
            <a:ext cx="5090086" cy="2946269"/>
          </a:xfrm>
          <a:prstGeom prst="rect">
            <a:avLst/>
          </a:prstGeom>
        </p:spPr>
      </p:pic>
      <p:grpSp>
        <p:nvGrpSpPr>
          <p:cNvPr id="15" name="Graphic 30" descr="Board Of Directors">
            <a:extLst>
              <a:ext uri="{FF2B5EF4-FFF2-40B4-BE49-F238E27FC236}">
                <a16:creationId xmlns:a16="http://schemas.microsoft.com/office/drawing/2014/main" id="{472CB7F4-F8EB-094F-9C2F-BC24DB61E183}"/>
              </a:ext>
            </a:extLst>
          </p:cNvPr>
          <p:cNvGrpSpPr/>
          <p:nvPr userDrawn="1"/>
        </p:nvGrpSpPr>
        <p:grpSpPr>
          <a:xfrm>
            <a:off x="1081005" y="1162825"/>
            <a:ext cx="531441" cy="422126"/>
            <a:chOff x="5808703" y="3226532"/>
            <a:chExt cx="875446" cy="695369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36796AA5-B225-2F4A-97E7-5B50A1CEC74E}"/>
                </a:ext>
              </a:extLst>
            </p:cNvPr>
            <p:cNvSpPr/>
            <p:nvPr/>
          </p:nvSpPr>
          <p:spPr>
            <a:xfrm>
              <a:off x="5808703" y="3285787"/>
              <a:ext cx="312942" cy="559999"/>
            </a:xfrm>
            <a:custGeom>
              <a:avLst/>
              <a:gdLst>
                <a:gd name="connsiteX0" fmla="*/ 183296 w 312940"/>
                <a:gd name="connsiteY0" fmla="*/ 524448 h 559998"/>
                <a:gd name="connsiteX1" fmla="*/ 183296 w 312940"/>
                <a:gd name="connsiteY1" fmla="*/ 521809 h 559998"/>
                <a:gd name="connsiteX2" fmla="*/ 154721 w 312940"/>
                <a:gd name="connsiteY2" fmla="*/ 493234 h 559998"/>
                <a:gd name="connsiteX3" fmla="*/ 116621 w 312940"/>
                <a:gd name="connsiteY3" fmla="*/ 493234 h 559998"/>
                <a:gd name="connsiteX4" fmla="*/ 116621 w 312940"/>
                <a:gd name="connsiteY4" fmla="*/ 469003 h 559998"/>
                <a:gd name="connsiteX5" fmla="*/ 83579 w 312940"/>
                <a:gd name="connsiteY5" fmla="*/ 435960 h 559998"/>
                <a:gd name="connsiteX6" fmla="*/ 55708 w 312940"/>
                <a:gd name="connsiteY6" fmla="*/ 428217 h 559998"/>
                <a:gd name="connsiteX7" fmla="*/ 41888 w 312940"/>
                <a:gd name="connsiteY7" fmla="*/ 412129 h 559998"/>
                <a:gd name="connsiteX8" fmla="*/ 19209 w 312940"/>
                <a:gd name="connsiteY8" fmla="*/ 223162 h 559998"/>
                <a:gd name="connsiteX9" fmla="*/ 35841 w 312940"/>
                <a:gd name="connsiteY9" fmla="*/ 201969 h 559998"/>
                <a:gd name="connsiteX10" fmla="*/ 37011 w 312940"/>
                <a:gd name="connsiteY10" fmla="*/ 201865 h 559998"/>
                <a:gd name="connsiteX11" fmla="*/ 142034 w 312940"/>
                <a:gd name="connsiteY11" fmla="*/ 195692 h 559998"/>
                <a:gd name="connsiteX12" fmla="*/ 143148 w 312940"/>
                <a:gd name="connsiteY12" fmla="*/ 195692 h 559998"/>
                <a:gd name="connsiteX13" fmla="*/ 162036 w 312940"/>
                <a:gd name="connsiteY13" fmla="*/ 212247 h 559998"/>
                <a:gd name="connsiteX14" fmla="*/ 167561 w 312940"/>
                <a:gd name="connsiteY14" fmla="*/ 255033 h 559998"/>
                <a:gd name="connsiteX15" fmla="*/ 183591 w 312940"/>
                <a:gd name="connsiteY15" fmla="*/ 230449 h 559998"/>
                <a:gd name="connsiteX16" fmla="*/ 180934 w 312940"/>
                <a:gd name="connsiteY16" fmla="*/ 209818 h 559998"/>
                <a:gd name="connsiteX17" fmla="*/ 140929 w 312940"/>
                <a:gd name="connsiteY17" fmla="*/ 176661 h 559998"/>
                <a:gd name="connsiteX18" fmla="*/ 106105 w 312940"/>
                <a:gd name="connsiteY18" fmla="*/ 178709 h 559998"/>
                <a:gd name="connsiteX19" fmla="*/ 97857 w 312940"/>
                <a:gd name="connsiteY19" fmla="*/ 128055 h 559998"/>
                <a:gd name="connsiteX20" fmla="*/ 113617 w 312940"/>
                <a:gd name="connsiteY20" fmla="*/ 106206 h 559998"/>
                <a:gd name="connsiteX21" fmla="*/ 115364 w 312940"/>
                <a:gd name="connsiteY21" fmla="*/ 106005 h 559998"/>
                <a:gd name="connsiteX22" fmla="*/ 200746 w 312940"/>
                <a:gd name="connsiteY22" fmla="*/ 100290 h 559998"/>
                <a:gd name="connsiteX23" fmla="*/ 202051 w 312940"/>
                <a:gd name="connsiteY23" fmla="*/ 100290 h 559998"/>
                <a:gd name="connsiteX24" fmla="*/ 220834 w 312940"/>
                <a:gd name="connsiteY24" fmla="*/ 116482 h 559998"/>
                <a:gd name="connsiteX25" fmla="*/ 227940 w 312940"/>
                <a:gd name="connsiteY25" fmla="*/ 162526 h 559998"/>
                <a:gd name="connsiteX26" fmla="*/ 243532 w 312940"/>
                <a:gd name="connsiteY26" fmla="*/ 138638 h 559998"/>
                <a:gd name="connsiteX27" fmla="*/ 239665 w 312940"/>
                <a:gd name="connsiteY27" fmla="*/ 113577 h 559998"/>
                <a:gd name="connsiteX28" fmla="*/ 199479 w 312940"/>
                <a:gd name="connsiteY28" fmla="*/ 81373 h 559998"/>
                <a:gd name="connsiteX29" fmla="*/ 190563 w 312940"/>
                <a:gd name="connsiteY29" fmla="*/ 81973 h 559998"/>
                <a:gd name="connsiteX30" fmla="*/ 186496 w 312940"/>
                <a:gd name="connsiteY30" fmla="*/ 45378 h 559998"/>
                <a:gd name="connsiteX31" fmla="*/ 203250 w 312940"/>
                <a:gd name="connsiteY31" fmla="*/ 24280 h 559998"/>
                <a:gd name="connsiteX32" fmla="*/ 203946 w 312940"/>
                <a:gd name="connsiteY32" fmla="*/ 24214 h 559998"/>
                <a:gd name="connsiteX33" fmla="*/ 270621 w 312940"/>
                <a:gd name="connsiteY33" fmla="*/ 19089 h 559998"/>
                <a:gd name="connsiteX34" fmla="*/ 272136 w 312940"/>
                <a:gd name="connsiteY34" fmla="*/ 19023 h 559998"/>
                <a:gd name="connsiteX35" fmla="*/ 291033 w 312940"/>
                <a:gd name="connsiteY35" fmla="*/ 36082 h 559998"/>
                <a:gd name="connsiteX36" fmla="*/ 294843 w 312940"/>
                <a:gd name="connsiteY36" fmla="*/ 72553 h 559998"/>
                <a:gd name="connsiteX37" fmla="*/ 312941 w 312940"/>
                <a:gd name="connsiteY37" fmla="*/ 62723 h 559998"/>
                <a:gd name="connsiteX38" fmla="*/ 309978 w 312940"/>
                <a:gd name="connsiteY38" fmla="*/ 34129 h 559998"/>
                <a:gd name="connsiteX39" fmla="*/ 269164 w 312940"/>
                <a:gd name="connsiteY39" fmla="*/ 135 h 559998"/>
                <a:gd name="connsiteX40" fmla="*/ 202489 w 312940"/>
                <a:gd name="connsiteY40" fmla="*/ 5259 h 559998"/>
                <a:gd name="connsiteX41" fmla="*/ 167421 w 312940"/>
                <a:gd name="connsiteY41" fmla="*/ 46167 h 559998"/>
                <a:gd name="connsiteX42" fmla="*/ 167542 w 312940"/>
                <a:gd name="connsiteY42" fmla="*/ 47455 h 559998"/>
                <a:gd name="connsiteX43" fmla="*/ 171513 w 312940"/>
                <a:gd name="connsiteY43" fmla="*/ 83212 h 559998"/>
                <a:gd name="connsiteX44" fmla="*/ 114068 w 312940"/>
                <a:gd name="connsiteY44" fmla="*/ 87022 h 559998"/>
                <a:gd name="connsiteX45" fmla="*/ 78588 w 312940"/>
                <a:gd name="connsiteY45" fmla="*/ 127572 h 559998"/>
                <a:gd name="connsiteX46" fmla="*/ 78997 w 312940"/>
                <a:gd name="connsiteY46" fmla="*/ 131151 h 559998"/>
                <a:gd name="connsiteX47" fmla="*/ 86922 w 312940"/>
                <a:gd name="connsiteY47" fmla="*/ 179871 h 559998"/>
                <a:gd name="connsiteX48" fmla="*/ 35858 w 312940"/>
                <a:gd name="connsiteY48" fmla="*/ 182872 h 559998"/>
                <a:gd name="connsiteX49" fmla="*/ 67 w 312940"/>
                <a:gd name="connsiteY49" fmla="*/ 223148 h 559998"/>
                <a:gd name="connsiteX50" fmla="*/ 273 w 312940"/>
                <a:gd name="connsiteY50" fmla="*/ 225448 h 559998"/>
                <a:gd name="connsiteX51" fmla="*/ 22971 w 312940"/>
                <a:gd name="connsiteY51" fmla="*/ 414396 h 559998"/>
                <a:gd name="connsiteX52" fmla="*/ 50594 w 312940"/>
                <a:gd name="connsiteY52" fmla="*/ 446562 h 559998"/>
                <a:gd name="connsiteX53" fmla="*/ 97561 w 312940"/>
                <a:gd name="connsiteY53" fmla="*/ 459602 h 559998"/>
                <a:gd name="connsiteX54" fmla="*/ 97561 w 312940"/>
                <a:gd name="connsiteY54" fmla="*/ 493234 h 559998"/>
                <a:gd name="connsiteX55" fmla="*/ 59461 w 312940"/>
                <a:gd name="connsiteY55" fmla="*/ 493234 h 559998"/>
                <a:gd name="connsiteX56" fmla="*/ 30886 w 312940"/>
                <a:gd name="connsiteY56" fmla="*/ 521809 h 559998"/>
                <a:gd name="connsiteX57" fmla="*/ 30886 w 312940"/>
                <a:gd name="connsiteY57" fmla="*/ 524448 h 559998"/>
                <a:gd name="connsiteX58" fmla="*/ 23914 w 312940"/>
                <a:gd name="connsiteY58" fmla="*/ 550470 h 559998"/>
                <a:gd name="connsiteX59" fmla="*/ 49936 w 312940"/>
                <a:gd name="connsiteY59" fmla="*/ 557443 h 559998"/>
                <a:gd name="connsiteX60" fmla="*/ 56909 w 312940"/>
                <a:gd name="connsiteY60" fmla="*/ 531420 h 559998"/>
                <a:gd name="connsiteX61" fmla="*/ 49936 w 312940"/>
                <a:gd name="connsiteY61" fmla="*/ 524448 h 559998"/>
                <a:gd name="connsiteX62" fmla="*/ 49936 w 312940"/>
                <a:gd name="connsiteY62" fmla="*/ 521809 h 559998"/>
                <a:gd name="connsiteX63" fmla="*/ 59461 w 312940"/>
                <a:gd name="connsiteY63" fmla="*/ 512284 h 559998"/>
                <a:gd name="connsiteX64" fmla="*/ 97561 w 312940"/>
                <a:gd name="connsiteY64" fmla="*/ 512284 h 559998"/>
                <a:gd name="connsiteX65" fmla="*/ 97561 w 312940"/>
                <a:gd name="connsiteY65" fmla="*/ 524448 h 559998"/>
                <a:gd name="connsiteX66" fmla="*/ 90588 w 312940"/>
                <a:gd name="connsiteY66" fmla="*/ 550470 h 559998"/>
                <a:gd name="connsiteX67" fmla="*/ 116611 w 312940"/>
                <a:gd name="connsiteY67" fmla="*/ 557443 h 559998"/>
                <a:gd name="connsiteX68" fmla="*/ 123585 w 312940"/>
                <a:gd name="connsiteY68" fmla="*/ 531420 h 559998"/>
                <a:gd name="connsiteX69" fmla="*/ 116611 w 312940"/>
                <a:gd name="connsiteY69" fmla="*/ 524448 h 559998"/>
                <a:gd name="connsiteX70" fmla="*/ 116611 w 312940"/>
                <a:gd name="connsiteY70" fmla="*/ 512284 h 559998"/>
                <a:gd name="connsiteX71" fmla="*/ 154711 w 312940"/>
                <a:gd name="connsiteY71" fmla="*/ 512284 h 559998"/>
                <a:gd name="connsiteX72" fmla="*/ 164236 w 312940"/>
                <a:gd name="connsiteY72" fmla="*/ 521809 h 559998"/>
                <a:gd name="connsiteX73" fmla="*/ 164236 w 312940"/>
                <a:gd name="connsiteY73" fmla="*/ 524448 h 559998"/>
                <a:gd name="connsiteX74" fmla="*/ 157263 w 312940"/>
                <a:gd name="connsiteY74" fmla="*/ 550470 h 559998"/>
                <a:gd name="connsiteX75" fmla="*/ 183286 w 312940"/>
                <a:gd name="connsiteY75" fmla="*/ 557443 h 559998"/>
                <a:gd name="connsiteX76" fmla="*/ 190259 w 312940"/>
                <a:gd name="connsiteY76" fmla="*/ 531420 h 559998"/>
                <a:gd name="connsiteX77" fmla="*/ 183286 w 312940"/>
                <a:gd name="connsiteY77" fmla="*/ 524448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2940" h="559998">
                  <a:moveTo>
                    <a:pt x="183296" y="524448"/>
                  </a:moveTo>
                  <a:lnTo>
                    <a:pt x="183296" y="521809"/>
                  </a:lnTo>
                  <a:cubicBezTo>
                    <a:pt x="183296" y="506027"/>
                    <a:pt x="170503" y="493234"/>
                    <a:pt x="154721" y="493234"/>
                  </a:cubicBezTo>
                  <a:lnTo>
                    <a:pt x="116621" y="493234"/>
                  </a:lnTo>
                  <a:lnTo>
                    <a:pt x="116621" y="469003"/>
                  </a:lnTo>
                  <a:cubicBezTo>
                    <a:pt x="101897" y="462457"/>
                    <a:pt x="90124" y="450684"/>
                    <a:pt x="83579" y="435960"/>
                  </a:cubicBezTo>
                  <a:lnTo>
                    <a:pt x="55708" y="428217"/>
                  </a:lnTo>
                  <a:cubicBezTo>
                    <a:pt x="48256" y="426168"/>
                    <a:pt x="42790" y="419805"/>
                    <a:pt x="41888" y="412129"/>
                  </a:cubicBezTo>
                  <a:lnTo>
                    <a:pt x="19209" y="223162"/>
                  </a:lnTo>
                  <a:cubicBezTo>
                    <a:pt x="17949" y="212717"/>
                    <a:pt x="25396" y="203229"/>
                    <a:pt x="35841" y="201969"/>
                  </a:cubicBezTo>
                  <a:cubicBezTo>
                    <a:pt x="36230" y="201923"/>
                    <a:pt x="36620" y="201887"/>
                    <a:pt x="37011" y="201865"/>
                  </a:cubicBezTo>
                  <a:lnTo>
                    <a:pt x="142034" y="195692"/>
                  </a:lnTo>
                  <a:cubicBezTo>
                    <a:pt x="142405" y="195692"/>
                    <a:pt x="142776" y="195692"/>
                    <a:pt x="143148" y="195692"/>
                  </a:cubicBezTo>
                  <a:cubicBezTo>
                    <a:pt x="152693" y="195725"/>
                    <a:pt x="160753" y="202788"/>
                    <a:pt x="162036" y="212247"/>
                  </a:cubicBezTo>
                  <a:lnTo>
                    <a:pt x="167561" y="255033"/>
                  </a:lnTo>
                  <a:lnTo>
                    <a:pt x="183591" y="230449"/>
                  </a:lnTo>
                  <a:lnTo>
                    <a:pt x="180934" y="209818"/>
                  </a:lnTo>
                  <a:cubicBezTo>
                    <a:pt x="178290" y="190022"/>
                    <a:pt x="160871" y="175586"/>
                    <a:pt x="140929" y="176661"/>
                  </a:cubicBezTo>
                  <a:lnTo>
                    <a:pt x="106105" y="178709"/>
                  </a:lnTo>
                  <a:lnTo>
                    <a:pt x="97857" y="128055"/>
                  </a:lnTo>
                  <a:cubicBezTo>
                    <a:pt x="96175" y="117669"/>
                    <a:pt x="103232" y="107887"/>
                    <a:pt x="113617" y="106206"/>
                  </a:cubicBezTo>
                  <a:cubicBezTo>
                    <a:pt x="114196" y="106112"/>
                    <a:pt x="114779" y="106045"/>
                    <a:pt x="115364" y="106005"/>
                  </a:cubicBezTo>
                  <a:lnTo>
                    <a:pt x="200746" y="100290"/>
                  </a:lnTo>
                  <a:cubicBezTo>
                    <a:pt x="201184" y="100290"/>
                    <a:pt x="201622" y="100290"/>
                    <a:pt x="202051" y="100290"/>
                  </a:cubicBezTo>
                  <a:cubicBezTo>
                    <a:pt x="211468" y="100262"/>
                    <a:pt x="219474" y="107163"/>
                    <a:pt x="220834" y="116482"/>
                  </a:cubicBezTo>
                  <a:lnTo>
                    <a:pt x="227940" y="162526"/>
                  </a:lnTo>
                  <a:lnTo>
                    <a:pt x="243532" y="138638"/>
                  </a:lnTo>
                  <a:lnTo>
                    <a:pt x="239665" y="113577"/>
                  </a:lnTo>
                  <a:cubicBezTo>
                    <a:pt x="236769" y="93976"/>
                    <a:pt x="219240" y="79928"/>
                    <a:pt x="199479" y="81373"/>
                  </a:cubicBezTo>
                  <a:lnTo>
                    <a:pt x="190563" y="81973"/>
                  </a:lnTo>
                  <a:lnTo>
                    <a:pt x="186496" y="45378"/>
                  </a:lnTo>
                  <a:cubicBezTo>
                    <a:pt x="185297" y="34926"/>
                    <a:pt x="192798" y="25481"/>
                    <a:pt x="203250" y="24280"/>
                  </a:cubicBezTo>
                  <a:cubicBezTo>
                    <a:pt x="203482" y="24254"/>
                    <a:pt x="203714" y="24232"/>
                    <a:pt x="203946" y="24214"/>
                  </a:cubicBezTo>
                  <a:lnTo>
                    <a:pt x="270621" y="19089"/>
                  </a:lnTo>
                  <a:cubicBezTo>
                    <a:pt x="271135" y="19089"/>
                    <a:pt x="271631" y="19023"/>
                    <a:pt x="272136" y="19023"/>
                  </a:cubicBezTo>
                  <a:cubicBezTo>
                    <a:pt x="281884" y="19004"/>
                    <a:pt x="290059" y="26382"/>
                    <a:pt x="291033" y="36082"/>
                  </a:cubicBezTo>
                  <a:lnTo>
                    <a:pt x="294843" y="72553"/>
                  </a:lnTo>
                  <a:cubicBezTo>
                    <a:pt x="300506" y="68636"/>
                    <a:pt x="306573" y="65341"/>
                    <a:pt x="312941" y="62723"/>
                  </a:cubicBezTo>
                  <a:lnTo>
                    <a:pt x="309978" y="34129"/>
                  </a:lnTo>
                  <a:cubicBezTo>
                    <a:pt x="307952" y="13547"/>
                    <a:pt x="289774" y="-1595"/>
                    <a:pt x="269164" y="135"/>
                  </a:cubicBezTo>
                  <a:lnTo>
                    <a:pt x="202489" y="5259"/>
                  </a:lnTo>
                  <a:cubicBezTo>
                    <a:pt x="181509" y="6872"/>
                    <a:pt x="165808" y="25186"/>
                    <a:pt x="167421" y="46167"/>
                  </a:cubicBezTo>
                  <a:cubicBezTo>
                    <a:pt x="167454" y="46597"/>
                    <a:pt x="167494" y="47026"/>
                    <a:pt x="167542" y="47455"/>
                  </a:cubicBezTo>
                  <a:lnTo>
                    <a:pt x="171513" y="83212"/>
                  </a:lnTo>
                  <a:lnTo>
                    <a:pt x="114068" y="87022"/>
                  </a:lnTo>
                  <a:cubicBezTo>
                    <a:pt x="93073" y="88422"/>
                    <a:pt x="77187" y="106577"/>
                    <a:pt x="78588" y="127572"/>
                  </a:cubicBezTo>
                  <a:cubicBezTo>
                    <a:pt x="78668" y="128771"/>
                    <a:pt x="78805" y="129965"/>
                    <a:pt x="78997" y="131151"/>
                  </a:cubicBezTo>
                  <a:lnTo>
                    <a:pt x="86922" y="179871"/>
                  </a:lnTo>
                  <a:lnTo>
                    <a:pt x="35858" y="182872"/>
                  </a:lnTo>
                  <a:cubicBezTo>
                    <a:pt x="14853" y="184110"/>
                    <a:pt x="-1171" y="202143"/>
                    <a:pt x="67" y="223148"/>
                  </a:cubicBezTo>
                  <a:cubicBezTo>
                    <a:pt x="113" y="223917"/>
                    <a:pt x="181" y="224684"/>
                    <a:pt x="273" y="225448"/>
                  </a:cubicBezTo>
                  <a:lnTo>
                    <a:pt x="22971" y="414396"/>
                  </a:lnTo>
                  <a:cubicBezTo>
                    <a:pt x="24777" y="429740"/>
                    <a:pt x="35699" y="442458"/>
                    <a:pt x="50594" y="446562"/>
                  </a:cubicBezTo>
                  <a:lnTo>
                    <a:pt x="97561" y="459602"/>
                  </a:lnTo>
                  <a:lnTo>
                    <a:pt x="97561" y="493234"/>
                  </a:lnTo>
                  <a:lnTo>
                    <a:pt x="59461" y="493234"/>
                  </a:lnTo>
                  <a:cubicBezTo>
                    <a:pt x="43680" y="493234"/>
                    <a:pt x="30886" y="506027"/>
                    <a:pt x="30886" y="521809"/>
                  </a:cubicBezTo>
                  <a:lnTo>
                    <a:pt x="30886" y="524448"/>
                  </a:lnTo>
                  <a:cubicBezTo>
                    <a:pt x="21775" y="529708"/>
                    <a:pt x="18653" y="541359"/>
                    <a:pt x="23914" y="550470"/>
                  </a:cubicBezTo>
                  <a:cubicBezTo>
                    <a:pt x="29174" y="559582"/>
                    <a:pt x="40825" y="562704"/>
                    <a:pt x="49936" y="557443"/>
                  </a:cubicBezTo>
                  <a:cubicBezTo>
                    <a:pt x="59048" y="552183"/>
                    <a:pt x="62170" y="540532"/>
                    <a:pt x="56909" y="531420"/>
                  </a:cubicBezTo>
                  <a:cubicBezTo>
                    <a:pt x="55237" y="528524"/>
                    <a:pt x="52832" y="526119"/>
                    <a:pt x="49936" y="524448"/>
                  </a:cubicBezTo>
                  <a:lnTo>
                    <a:pt x="49936" y="521809"/>
                  </a:lnTo>
                  <a:cubicBezTo>
                    <a:pt x="49936" y="516549"/>
                    <a:pt x="54201" y="512284"/>
                    <a:pt x="59461" y="512284"/>
                  </a:cubicBezTo>
                  <a:lnTo>
                    <a:pt x="97561" y="512284"/>
                  </a:lnTo>
                  <a:lnTo>
                    <a:pt x="97561" y="524448"/>
                  </a:lnTo>
                  <a:cubicBezTo>
                    <a:pt x="88450" y="529708"/>
                    <a:pt x="85328" y="541359"/>
                    <a:pt x="90588" y="550470"/>
                  </a:cubicBezTo>
                  <a:cubicBezTo>
                    <a:pt x="95849" y="559582"/>
                    <a:pt x="107500" y="562704"/>
                    <a:pt x="116611" y="557443"/>
                  </a:cubicBezTo>
                  <a:cubicBezTo>
                    <a:pt x="125723" y="552183"/>
                    <a:pt x="128844" y="540532"/>
                    <a:pt x="123585" y="531420"/>
                  </a:cubicBezTo>
                  <a:cubicBezTo>
                    <a:pt x="121912" y="528524"/>
                    <a:pt x="119507" y="526119"/>
                    <a:pt x="116611" y="524448"/>
                  </a:cubicBezTo>
                  <a:lnTo>
                    <a:pt x="116611" y="512284"/>
                  </a:lnTo>
                  <a:lnTo>
                    <a:pt x="154711" y="512284"/>
                  </a:lnTo>
                  <a:cubicBezTo>
                    <a:pt x="159972" y="512284"/>
                    <a:pt x="164236" y="516549"/>
                    <a:pt x="164236" y="521809"/>
                  </a:cubicBezTo>
                  <a:lnTo>
                    <a:pt x="164236" y="524448"/>
                  </a:lnTo>
                  <a:cubicBezTo>
                    <a:pt x="155125" y="529708"/>
                    <a:pt x="152003" y="541359"/>
                    <a:pt x="157263" y="550470"/>
                  </a:cubicBezTo>
                  <a:cubicBezTo>
                    <a:pt x="162524" y="559582"/>
                    <a:pt x="174175" y="562704"/>
                    <a:pt x="183286" y="557443"/>
                  </a:cubicBezTo>
                  <a:cubicBezTo>
                    <a:pt x="192398" y="552183"/>
                    <a:pt x="195519" y="540532"/>
                    <a:pt x="190259" y="531420"/>
                  </a:cubicBezTo>
                  <a:cubicBezTo>
                    <a:pt x="188587" y="528524"/>
                    <a:pt x="186182" y="526119"/>
                    <a:pt x="183286" y="524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A76B9490-5865-FF44-A6FD-96D5E6F2A672}"/>
                </a:ext>
              </a:extLst>
            </p:cNvPr>
            <p:cNvSpPr/>
            <p:nvPr/>
          </p:nvSpPr>
          <p:spPr>
            <a:xfrm>
              <a:off x="6371073" y="3285812"/>
              <a:ext cx="313076" cy="559974"/>
            </a:xfrm>
            <a:custGeom>
              <a:avLst/>
              <a:gdLst>
                <a:gd name="connsiteX0" fmla="*/ 262500 w 313076"/>
                <a:gd name="connsiteY0" fmla="*/ 446539 h 559975"/>
                <a:gd name="connsiteX1" fmla="*/ 290122 w 313076"/>
                <a:gd name="connsiteY1" fmla="*/ 414363 h 559975"/>
                <a:gd name="connsiteX2" fmla="*/ 312801 w 313076"/>
                <a:gd name="connsiteY2" fmla="*/ 225397 h 559975"/>
                <a:gd name="connsiteX3" fmla="*/ 279515 w 313076"/>
                <a:gd name="connsiteY3" fmla="*/ 183027 h 559975"/>
                <a:gd name="connsiteX4" fmla="*/ 277206 w 313076"/>
                <a:gd name="connsiteY4" fmla="*/ 182820 h 559975"/>
                <a:gd name="connsiteX5" fmla="*/ 226152 w 313076"/>
                <a:gd name="connsiteY5" fmla="*/ 179820 h 559975"/>
                <a:gd name="connsiteX6" fmla="*/ 234077 w 313076"/>
                <a:gd name="connsiteY6" fmla="*/ 131099 h 559975"/>
                <a:gd name="connsiteX7" fmla="*/ 202584 w 313076"/>
                <a:gd name="connsiteY7" fmla="*/ 87380 h 559975"/>
                <a:gd name="connsiteX8" fmla="*/ 199006 w 313076"/>
                <a:gd name="connsiteY8" fmla="*/ 86970 h 559975"/>
                <a:gd name="connsiteX9" fmla="*/ 141561 w 313076"/>
                <a:gd name="connsiteY9" fmla="*/ 83160 h 559975"/>
                <a:gd name="connsiteX10" fmla="*/ 145542 w 313076"/>
                <a:gd name="connsiteY10" fmla="*/ 47441 h 559975"/>
                <a:gd name="connsiteX11" fmla="*/ 111883 w 313076"/>
                <a:gd name="connsiteY11" fmla="*/ 5367 h 559975"/>
                <a:gd name="connsiteX12" fmla="*/ 110595 w 313076"/>
                <a:gd name="connsiteY12" fmla="*/ 5246 h 559975"/>
                <a:gd name="connsiteX13" fmla="*/ 43920 w 313076"/>
                <a:gd name="connsiteY13" fmla="*/ 121 h 559975"/>
                <a:gd name="connsiteX14" fmla="*/ 3124 w 313076"/>
                <a:gd name="connsiteY14" fmla="*/ 34106 h 559975"/>
                <a:gd name="connsiteX15" fmla="*/ 0 w 313076"/>
                <a:gd name="connsiteY15" fmla="*/ 63824 h 559975"/>
                <a:gd name="connsiteX16" fmla="*/ 18040 w 313076"/>
                <a:gd name="connsiteY16" fmla="*/ 74435 h 559975"/>
                <a:gd name="connsiteX17" fmla="*/ 22079 w 313076"/>
                <a:gd name="connsiteY17" fmla="*/ 36059 h 559975"/>
                <a:gd name="connsiteX18" fmla="*/ 40977 w 313076"/>
                <a:gd name="connsiteY18" fmla="*/ 19000 h 559975"/>
                <a:gd name="connsiteX19" fmla="*/ 42481 w 313076"/>
                <a:gd name="connsiteY19" fmla="*/ 19066 h 559975"/>
                <a:gd name="connsiteX20" fmla="*/ 109156 w 313076"/>
                <a:gd name="connsiteY20" fmla="*/ 24191 h 559975"/>
                <a:gd name="connsiteX21" fmla="*/ 126696 w 313076"/>
                <a:gd name="connsiteY21" fmla="*/ 44640 h 559975"/>
                <a:gd name="connsiteX22" fmla="*/ 126635 w 313076"/>
                <a:gd name="connsiteY22" fmla="*/ 45289 h 559975"/>
                <a:gd name="connsiteX23" fmla="*/ 122587 w 313076"/>
                <a:gd name="connsiteY23" fmla="*/ 81884 h 559975"/>
                <a:gd name="connsiteX24" fmla="*/ 113681 w 313076"/>
                <a:gd name="connsiteY24" fmla="*/ 81284 h 559975"/>
                <a:gd name="connsiteX25" fmla="*/ 73495 w 313076"/>
                <a:gd name="connsiteY25" fmla="*/ 113488 h 559975"/>
                <a:gd name="connsiteX26" fmla="*/ 69094 w 313076"/>
                <a:gd name="connsiteY26" fmla="*/ 141967 h 559975"/>
                <a:gd name="connsiteX27" fmla="*/ 84687 w 313076"/>
                <a:gd name="connsiteY27" fmla="*/ 165837 h 559975"/>
                <a:gd name="connsiteX28" fmla="*/ 92307 w 313076"/>
                <a:gd name="connsiteY28" fmla="*/ 116393 h 559975"/>
                <a:gd name="connsiteX29" fmla="*/ 111100 w 313076"/>
                <a:gd name="connsiteY29" fmla="*/ 100200 h 559975"/>
                <a:gd name="connsiteX30" fmla="*/ 112405 w 313076"/>
                <a:gd name="connsiteY30" fmla="*/ 100200 h 559975"/>
                <a:gd name="connsiteX31" fmla="*/ 197787 w 313076"/>
                <a:gd name="connsiteY31" fmla="*/ 105915 h 559975"/>
                <a:gd name="connsiteX32" fmla="*/ 215528 w 313076"/>
                <a:gd name="connsiteY32" fmla="*/ 126190 h 559975"/>
                <a:gd name="connsiteX33" fmla="*/ 215322 w 313076"/>
                <a:gd name="connsiteY33" fmla="*/ 127985 h 559975"/>
                <a:gd name="connsiteX34" fmla="*/ 207083 w 313076"/>
                <a:gd name="connsiteY34" fmla="*/ 178639 h 559975"/>
                <a:gd name="connsiteX35" fmla="*/ 172250 w 313076"/>
                <a:gd name="connsiteY35" fmla="*/ 176591 h 559975"/>
                <a:gd name="connsiteX36" fmla="*/ 132245 w 313076"/>
                <a:gd name="connsiteY36" fmla="*/ 209747 h 559975"/>
                <a:gd name="connsiteX37" fmla="*/ 129140 w 313076"/>
                <a:gd name="connsiteY37" fmla="*/ 233836 h 559975"/>
                <a:gd name="connsiteX38" fmla="*/ 145180 w 313076"/>
                <a:gd name="connsiteY38" fmla="*/ 258401 h 559975"/>
                <a:gd name="connsiteX39" fmla="*/ 151143 w 313076"/>
                <a:gd name="connsiteY39" fmla="*/ 212176 h 559975"/>
                <a:gd name="connsiteX40" fmla="*/ 170040 w 313076"/>
                <a:gd name="connsiteY40" fmla="*/ 195565 h 559975"/>
                <a:gd name="connsiteX41" fmla="*/ 171155 w 313076"/>
                <a:gd name="connsiteY41" fmla="*/ 195565 h 559975"/>
                <a:gd name="connsiteX42" fmla="*/ 276158 w 313076"/>
                <a:gd name="connsiteY42" fmla="*/ 201737 h 559975"/>
                <a:gd name="connsiteX43" fmla="*/ 294065 w 313076"/>
                <a:gd name="connsiteY43" fmla="*/ 221865 h 559975"/>
                <a:gd name="connsiteX44" fmla="*/ 293961 w 313076"/>
                <a:gd name="connsiteY44" fmla="*/ 223035 h 559975"/>
                <a:gd name="connsiteX45" fmla="*/ 271224 w 313076"/>
                <a:gd name="connsiteY45" fmla="*/ 412106 h 559975"/>
                <a:gd name="connsiteX46" fmla="*/ 257404 w 313076"/>
                <a:gd name="connsiteY46" fmla="*/ 428194 h 559975"/>
                <a:gd name="connsiteX47" fmla="*/ 226514 w 313076"/>
                <a:gd name="connsiteY47" fmla="*/ 436766 h 559975"/>
                <a:gd name="connsiteX48" fmla="*/ 196491 w 313076"/>
                <a:gd name="connsiteY48" fmla="*/ 467703 h 559975"/>
                <a:gd name="connsiteX49" fmla="*/ 196491 w 313076"/>
                <a:gd name="connsiteY49" fmla="*/ 493211 h 559975"/>
                <a:gd name="connsiteX50" fmla="*/ 158391 w 313076"/>
                <a:gd name="connsiteY50" fmla="*/ 493211 h 559975"/>
                <a:gd name="connsiteX51" fmla="*/ 129816 w 313076"/>
                <a:gd name="connsiteY51" fmla="*/ 521786 h 559975"/>
                <a:gd name="connsiteX52" fmla="*/ 129816 w 313076"/>
                <a:gd name="connsiteY52" fmla="*/ 525292 h 559975"/>
                <a:gd name="connsiteX53" fmla="*/ 125156 w 313076"/>
                <a:gd name="connsiteY53" fmla="*/ 551826 h 559975"/>
                <a:gd name="connsiteX54" fmla="*/ 151690 w 313076"/>
                <a:gd name="connsiteY54" fmla="*/ 556487 h 559975"/>
                <a:gd name="connsiteX55" fmla="*/ 156351 w 313076"/>
                <a:gd name="connsiteY55" fmla="*/ 529952 h 559975"/>
                <a:gd name="connsiteX56" fmla="*/ 148866 w 313076"/>
                <a:gd name="connsiteY56" fmla="*/ 523653 h 559975"/>
                <a:gd name="connsiteX57" fmla="*/ 148866 w 313076"/>
                <a:gd name="connsiteY57" fmla="*/ 521786 h 559975"/>
                <a:gd name="connsiteX58" fmla="*/ 158391 w 313076"/>
                <a:gd name="connsiteY58" fmla="*/ 512261 h 559975"/>
                <a:gd name="connsiteX59" fmla="*/ 196491 w 313076"/>
                <a:gd name="connsiteY59" fmla="*/ 512261 h 559975"/>
                <a:gd name="connsiteX60" fmla="*/ 196491 w 313076"/>
                <a:gd name="connsiteY60" fmla="*/ 524425 h 559975"/>
                <a:gd name="connsiteX61" fmla="*/ 189519 w 313076"/>
                <a:gd name="connsiteY61" fmla="*/ 550447 h 559975"/>
                <a:gd name="connsiteX62" fmla="*/ 215541 w 313076"/>
                <a:gd name="connsiteY62" fmla="*/ 557420 h 559975"/>
                <a:gd name="connsiteX63" fmla="*/ 222514 w 313076"/>
                <a:gd name="connsiteY63" fmla="*/ 531397 h 559975"/>
                <a:gd name="connsiteX64" fmla="*/ 215541 w 313076"/>
                <a:gd name="connsiteY64" fmla="*/ 524425 h 559975"/>
                <a:gd name="connsiteX65" fmla="*/ 215541 w 313076"/>
                <a:gd name="connsiteY65" fmla="*/ 512261 h 559975"/>
                <a:gd name="connsiteX66" fmla="*/ 253641 w 313076"/>
                <a:gd name="connsiteY66" fmla="*/ 512261 h 559975"/>
                <a:gd name="connsiteX67" fmla="*/ 263166 w 313076"/>
                <a:gd name="connsiteY67" fmla="*/ 521786 h 559975"/>
                <a:gd name="connsiteX68" fmla="*/ 263166 w 313076"/>
                <a:gd name="connsiteY68" fmla="*/ 524425 h 559975"/>
                <a:gd name="connsiteX69" fmla="*/ 256194 w 313076"/>
                <a:gd name="connsiteY69" fmla="*/ 550447 h 559975"/>
                <a:gd name="connsiteX70" fmla="*/ 282216 w 313076"/>
                <a:gd name="connsiteY70" fmla="*/ 557420 h 559975"/>
                <a:gd name="connsiteX71" fmla="*/ 289189 w 313076"/>
                <a:gd name="connsiteY71" fmla="*/ 531397 h 559975"/>
                <a:gd name="connsiteX72" fmla="*/ 282216 w 313076"/>
                <a:gd name="connsiteY72" fmla="*/ 524425 h 559975"/>
                <a:gd name="connsiteX73" fmla="*/ 282216 w 313076"/>
                <a:gd name="connsiteY73" fmla="*/ 521786 h 559975"/>
                <a:gd name="connsiteX74" fmla="*/ 253641 w 313076"/>
                <a:gd name="connsiteY74" fmla="*/ 493211 h 559975"/>
                <a:gd name="connsiteX75" fmla="*/ 215541 w 313076"/>
                <a:gd name="connsiteY75" fmla="*/ 493211 h 559975"/>
                <a:gd name="connsiteX76" fmla="*/ 215541 w 313076"/>
                <a:gd name="connsiteY76" fmla="*/ 459588 h 5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3076" h="559975">
                  <a:moveTo>
                    <a:pt x="262500" y="446539"/>
                  </a:moveTo>
                  <a:cubicBezTo>
                    <a:pt x="277396" y="442432"/>
                    <a:pt x="288318" y="429709"/>
                    <a:pt x="290122" y="414363"/>
                  </a:cubicBezTo>
                  <a:lnTo>
                    <a:pt x="312801" y="225397"/>
                  </a:lnTo>
                  <a:cubicBezTo>
                    <a:pt x="315310" y="204505"/>
                    <a:pt x="300407" y="185535"/>
                    <a:pt x="279515" y="183027"/>
                  </a:cubicBezTo>
                  <a:cubicBezTo>
                    <a:pt x="278747" y="182934"/>
                    <a:pt x="277978" y="182866"/>
                    <a:pt x="277206" y="182820"/>
                  </a:cubicBezTo>
                  <a:lnTo>
                    <a:pt x="226152" y="179820"/>
                  </a:lnTo>
                  <a:lnTo>
                    <a:pt x="234077" y="131099"/>
                  </a:lnTo>
                  <a:cubicBezTo>
                    <a:pt x="237454" y="110330"/>
                    <a:pt x="223354" y="90756"/>
                    <a:pt x="202584" y="87380"/>
                  </a:cubicBezTo>
                  <a:cubicBezTo>
                    <a:pt x="201399" y="87186"/>
                    <a:pt x="200204" y="87050"/>
                    <a:pt x="199006" y="86970"/>
                  </a:cubicBezTo>
                  <a:lnTo>
                    <a:pt x="141561" y="83160"/>
                  </a:lnTo>
                  <a:lnTo>
                    <a:pt x="145542" y="47441"/>
                  </a:lnTo>
                  <a:cubicBezTo>
                    <a:pt x="147866" y="26528"/>
                    <a:pt x="132797" y="7691"/>
                    <a:pt x="111883" y="5367"/>
                  </a:cubicBezTo>
                  <a:cubicBezTo>
                    <a:pt x="111454" y="5319"/>
                    <a:pt x="111024" y="5279"/>
                    <a:pt x="110595" y="5246"/>
                  </a:cubicBezTo>
                  <a:lnTo>
                    <a:pt x="43920" y="121"/>
                  </a:lnTo>
                  <a:cubicBezTo>
                    <a:pt x="23347" y="-1513"/>
                    <a:pt x="5233" y="13577"/>
                    <a:pt x="3124" y="34106"/>
                  </a:cubicBezTo>
                  <a:lnTo>
                    <a:pt x="0" y="63824"/>
                  </a:lnTo>
                  <a:cubicBezTo>
                    <a:pt x="6386" y="66688"/>
                    <a:pt x="12435" y="70246"/>
                    <a:pt x="18040" y="74435"/>
                  </a:cubicBezTo>
                  <a:lnTo>
                    <a:pt x="22079" y="36059"/>
                  </a:lnTo>
                  <a:cubicBezTo>
                    <a:pt x="23050" y="26357"/>
                    <a:pt x="31226" y="18976"/>
                    <a:pt x="40977" y="19000"/>
                  </a:cubicBezTo>
                  <a:cubicBezTo>
                    <a:pt x="41472" y="19000"/>
                    <a:pt x="41977" y="19000"/>
                    <a:pt x="42481" y="19066"/>
                  </a:cubicBezTo>
                  <a:lnTo>
                    <a:pt x="109156" y="24191"/>
                  </a:lnTo>
                  <a:cubicBezTo>
                    <a:pt x="119646" y="24995"/>
                    <a:pt x="127500" y="34150"/>
                    <a:pt x="126696" y="44640"/>
                  </a:cubicBezTo>
                  <a:cubicBezTo>
                    <a:pt x="126679" y="44857"/>
                    <a:pt x="126659" y="45072"/>
                    <a:pt x="126635" y="45289"/>
                  </a:cubicBezTo>
                  <a:lnTo>
                    <a:pt x="122587" y="81884"/>
                  </a:lnTo>
                  <a:lnTo>
                    <a:pt x="113681" y="81284"/>
                  </a:lnTo>
                  <a:cubicBezTo>
                    <a:pt x="93931" y="79877"/>
                    <a:pt x="76425" y="93906"/>
                    <a:pt x="73495" y="113488"/>
                  </a:cubicBezTo>
                  <a:lnTo>
                    <a:pt x="69094" y="141967"/>
                  </a:lnTo>
                  <a:lnTo>
                    <a:pt x="84687" y="165837"/>
                  </a:lnTo>
                  <a:lnTo>
                    <a:pt x="92307" y="116393"/>
                  </a:lnTo>
                  <a:cubicBezTo>
                    <a:pt x="93675" y="107075"/>
                    <a:pt x="101681" y="100177"/>
                    <a:pt x="111100" y="100200"/>
                  </a:cubicBezTo>
                  <a:cubicBezTo>
                    <a:pt x="111528" y="100200"/>
                    <a:pt x="111966" y="100200"/>
                    <a:pt x="112405" y="100200"/>
                  </a:cubicBezTo>
                  <a:lnTo>
                    <a:pt x="197787" y="105915"/>
                  </a:lnTo>
                  <a:cubicBezTo>
                    <a:pt x="208284" y="106615"/>
                    <a:pt x="216227" y="115693"/>
                    <a:pt x="215528" y="126190"/>
                  </a:cubicBezTo>
                  <a:cubicBezTo>
                    <a:pt x="215488" y="126791"/>
                    <a:pt x="215419" y="127390"/>
                    <a:pt x="215322" y="127985"/>
                  </a:cubicBezTo>
                  <a:lnTo>
                    <a:pt x="207083" y="178639"/>
                  </a:lnTo>
                  <a:lnTo>
                    <a:pt x="172250" y="176591"/>
                  </a:lnTo>
                  <a:cubicBezTo>
                    <a:pt x="152288" y="175455"/>
                    <a:pt x="134833" y="189921"/>
                    <a:pt x="132245" y="209747"/>
                  </a:cubicBezTo>
                  <a:lnTo>
                    <a:pt x="129140" y="233836"/>
                  </a:lnTo>
                  <a:lnTo>
                    <a:pt x="145180" y="258401"/>
                  </a:lnTo>
                  <a:lnTo>
                    <a:pt x="151143" y="212176"/>
                  </a:lnTo>
                  <a:cubicBezTo>
                    <a:pt x="152396" y="202689"/>
                    <a:pt x="160471" y="195591"/>
                    <a:pt x="170040" y="195565"/>
                  </a:cubicBezTo>
                  <a:cubicBezTo>
                    <a:pt x="170402" y="195565"/>
                    <a:pt x="170774" y="195565"/>
                    <a:pt x="171155" y="195565"/>
                  </a:cubicBezTo>
                  <a:lnTo>
                    <a:pt x="276158" y="201737"/>
                  </a:lnTo>
                  <a:cubicBezTo>
                    <a:pt x="286662" y="202350"/>
                    <a:pt x="294679" y="211362"/>
                    <a:pt x="294065" y="221865"/>
                  </a:cubicBezTo>
                  <a:cubicBezTo>
                    <a:pt x="294042" y="222256"/>
                    <a:pt x="294007" y="222646"/>
                    <a:pt x="293961" y="223035"/>
                  </a:cubicBezTo>
                  <a:lnTo>
                    <a:pt x="271224" y="412106"/>
                  </a:lnTo>
                  <a:cubicBezTo>
                    <a:pt x="270304" y="419775"/>
                    <a:pt x="264846" y="426129"/>
                    <a:pt x="257404" y="428194"/>
                  </a:cubicBezTo>
                  <a:lnTo>
                    <a:pt x="226514" y="436766"/>
                  </a:lnTo>
                  <a:cubicBezTo>
                    <a:pt x="220312" y="450190"/>
                    <a:pt x="209723" y="461102"/>
                    <a:pt x="196491" y="467703"/>
                  </a:cubicBezTo>
                  <a:lnTo>
                    <a:pt x="196491" y="493211"/>
                  </a:lnTo>
                  <a:lnTo>
                    <a:pt x="158391" y="493211"/>
                  </a:lnTo>
                  <a:cubicBezTo>
                    <a:pt x="142609" y="493211"/>
                    <a:pt x="129816" y="506004"/>
                    <a:pt x="129816" y="521786"/>
                  </a:cubicBezTo>
                  <a:lnTo>
                    <a:pt x="129816" y="525292"/>
                  </a:lnTo>
                  <a:cubicBezTo>
                    <a:pt x="121202" y="531331"/>
                    <a:pt x="119115" y="543212"/>
                    <a:pt x="125156" y="551826"/>
                  </a:cubicBezTo>
                  <a:cubicBezTo>
                    <a:pt x="131195" y="560441"/>
                    <a:pt x="143076" y="562527"/>
                    <a:pt x="151690" y="556487"/>
                  </a:cubicBezTo>
                  <a:cubicBezTo>
                    <a:pt x="160304" y="550446"/>
                    <a:pt x="162391" y="538567"/>
                    <a:pt x="156351" y="529952"/>
                  </a:cubicBezTo>
                  <a:cubicBezTo>
                    <a:pt x="154447" y="527237"/>
                    <a:pt x="151867" y="525066"/>
                    <a:pt x="148866" y="523653"/>
                  </a:cubicBezTo>
                  <a:lnTo>
                    <a:pt x="148866" y="521786"/>
                  </a:lnTo>
                  <a:cubicBezTo>
                    <a:pt x="148866" y="516526"/>
                    <a:pt x="153131" y="512261"/>
                    <a:pt x="158391" y="512261"/>
                  </a:cubicBezTo>
                  <a:lnTo>
                    <a:pt x="196491" y="512261"/>
                  </a:lnTo>
                  <a:lnTo>
                    <a:pt x="196491" y="524425"/>
                  </a:lnTo>
                  <a:cubicBezTo>
                    <a:pt x="187380" y="529685"/>
                    <a:pt x="184258" y="541336"/>
                    <a:pt x="189519" y="550447"/>
                  </a:cubicBezTo>
                  <a:cubicBezTo>
                    <a:pt x="194779" y="559559"/>
                    <a:pt x="206430" y="562681"/>
                    <a:pt x="215541" y="557420"/>
                  </a:cubicBezTo>
                  <a:cubicBezTo>
                    <a:pt x="224653" y="552160"/>
                    <a:pt x="227774" y="540509"/>
                    <a:pt x="222514" y="531397"/>
                  </a:cubicBezTo>
                  <a:cubicBezTo>
                    <a:pt x="220842" y="528502"/>
                    <a:pt x="218437" y="526096"/>
                    <a:pt x="215541" y="524425"/>
                  </a:cubicBezTo>
                  <a:lnTo>
                    <a:pt x="215541" y="512261"/>
                  </a:lnTo>
                  <a:lnTo>
                    <a:pt x="253641" y="512261"/>
                  </a:lnTo>
                  <a:cubicBezTo>
                    <a:pt x="258902" y="512261"/>
                    <a:pt x="263166" y="516526"/>
                    <a:pt x="263166" y="521786"/>
                  </a:cubicBezTo>
                  <a:lnTo>
                    <a:pt x="263166" y="524425"/>
                  </a:lnTo>
                  <a:cubicBezTo>
                    <a:pt x="254055" y="529685"/>
                    <a:pt x="250933" y="541336"/>
                    <a:pt x="256194" y="550447"/>
                  </a:cubicBezTo>
                  <a:cubicBezTo>
                    <a:pt x="261454" y="559559"/>
                    <a:pt x="273105" y="562681"/>
                    <a:pt x="282216" y="557420"/>
                  </a:cubicBezTo>
                  <a:cubicBezTo>
                    <a:pt x="291328" y="552160"/>
                    <a:pt x="294449" y="540509"/>
                    <a:pt x="289189" y="531397"/>
                  </a:cubicBezTo>
                  <a:cubicBezTo>
                    <a:pt x="287517" y="528502"/>
                    <a:pt x="285112" y="526096"/>
                    <a:pt x="282216" y="524425"/>
                  </a:cubicBezTo>
                  <a:lnTo>
                    <a:pt x="282216" y="521786"/>
                  </a:lnTo>
                  <a:cubicBezTo>
                    <a:pt x="282216" y="506004"/>
                    <a:pt x="269423" y="493211"/>
                    <a:pt x="253641" y="493211"/>
                  </a:cubicBezTo>
                  <a:lnTo>
                    <a:pt x="215541" y="493211"/>
                  </a:lnTo>
                  <a:lnTo>
                    <a:pt x="215541" y="459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79A55B-08D1-5245-9EEC-C8700EC0216F}"/>
                </a:ext>
              </a:extLst>
            </p:cNvPr>
            <p:cNvSpPr/>
            <p:nvPr/>
          </p:nvSpPr>
          <p:spPr>
            <a:xfrm>
              <a:off x="5906370" y="3359922"/>
              <a:ext cx="677506" cy="561979"/>
            </a:xfrm>
            <a:custGeom>
              <a:avLst/>
              <a:gdLst>
                <a:gd name="connsiteX0" fmla="*/ 642400 w 677505"/>
                <a:gd name="connsiteY0" fmla="*/ 380337 h 561978"/>
                <a:gd name="connsiteX1" fmla="*/ 674727 w 677505"/>
                <a:gd name="connsiteY1" fmla="*/ 351390 h 561978"/>
                <a:gd name="connsiteX2" fmla="*/ 669641 w 677505"/>
                <a:gd name="connsiteY2" fmla="*/ 310899 h 561978"/>
                <a:gd name="connsiteX3" fmla="*/ 488361 w 677505"/>
                <a:gd name="connsiteY3" fmla="*/ 33255 h 561978"/>
                <a:gd name="connsiteX4" fmla="*/ 488228 w 677505"/>
                <a:gd name="connsiteY4" fmla="*/ 33046 h 561978"/>
                <a:gd name="connsiteX5" fmla="*/ 488085 w 677505"/>
                <a:gd name="connsiteY5" fmla="*/ 32836 h 561978"/>
                <a:gd name="connsiteX6" fmla="*/ 424001 w 677505"/>
                <a:gd name="connsiteY6" fmla="*/ 3 h 561978"/>
                <a:gd name="connsiteX7" fmla="*/ 253360 w 677505"/>
                <a:gd name="connsiteY7" fmla="*/ 3 h 561978"/>
                <a:gd name="connsiteX8" fmla="*/ 189257 w 677505"/>
                <a:gd name="connsiteY8" fmla="*/ 32865 h 561978"/>
                <a:gd name="connsiteX9" fmla="*/ 189114 w 677505"/>
                <a:gd name="connsiteY9" fmla="*/ 33074 h 561978"/>
                <a:gd name="connsiteX10" fmla="*/ 188971 w 677505"/>
                <a:gd name="connsiteY10" fmla="*/ 33284 h 561978"/>
                <a:gd name="connsiteX11" fmla="*/ 7854 w 677505"/>
                <a:gd name="connsiteY11" fmla="*/ 310947 h 561978"/>
                <a:gd name="connsiteX12" fmla="*/ 2767 w 677505"/>
                <a:gd name="connsiteY12" fmla="*/ 351409 h 561978"/>
                <a:gd name="connsiteX13" fmla="*/ 35047 w 677505"/>
                <a:gd name="connsiteY13" fmla="*/ 380356 h 561978"/>
                <a:gd name="connsiteX14" fmla="*/ 96960 w 677505"/>
                <a:gd name="connsiteY14" fmla="*/ 396901 h 561978"/>
                <a:gd name="connsiteX15" fmla="*/ 186371 w 677505"/>
                <a:gd name="connsiteY15" fmla="*/ 416170 h 561978"/>
                <a:gd name="connsiteX16" fmla="*/ 186371 w 677505"/>
                <a:gd name="connsiteY16" fmla="*/ 516801 h 561978"/>
                <a:gd name="connsiteX17" fmla="*/ 208021 w 677505"/>
                <a:gd name="connsiteY17" fmla="*/ 544519 h 561978"/>
                <a:gd name="connsiteX18" fmla="*/ 222376 w 677505"/>
                <a:gd name="connsiteY18" fmla="*/ 548110 h 561978"/>
                <a:gd name="connsiteX19" fmla="*/ 454709 w 677505"/>
                <a:gd name="connsiteY19" fmla="*/ 546300 h 561978"/>
                <a:gd name="connsiteX20" fmla="*/ 460424 w 677505"/>
                <a:gd name="connsiteY20" fmla="*/ 544767 h 561978"/>
                <a:gd name="connsiteX21" fmla="*/ 481637 w 677505"/>
                <a:gd name="connsiteY21" fmla="*/ 517144 h 561978"/>
                <a:gd name="connsiteX22" fmla="*/ 481637 w 677505"/>
                <a:gd name="connsiteY22" fmla="*/ 417513 h 561978"/>
                <a:gd name="connsiteX23" fmla="*/ 579049 w 677505"/>
                <a:gd name="connsiteY23" fmla="*/ 397196 h 561978"/>
                <a:gd name="connsiteX24" fmla="*/ 462596 w 677505"/>
                <a:gd name="connsiteY24" fmla="*/ 517154 h 561978"/>
                <a:gd name="connsiteX25" fmla="*/ 455529 w 677505"/>
                <a:gd name="connsiteY25" fmla="*/ 526355 h 561978"/>
                <a:gd name="connsiteX26" fmla="*/ 449814 w 677505"/>
                <a:gd name="connsiteY26" fmla="*/ 527888 h 561978"/>
                <a:gd name="connsiteX27" fmla="*/ 227014 w 677505"/>
                <a:gd name="connsiteY27" fmla="*/ 529631 h 561978"/>
                <a:gd name="connsiteX28" fmla="*/ 212660 w 677505"/>
                <a:gd name="connsiteY28" fmla="*/ 526041 h 561978"/>
                <a:gd name="connsiteX29" fmla="*/ 205440 w 677505"/>
                <a:gd name="connsiteY29" fmla="*/ 516801 h 561978"/>
                <a:gd name="connsiteX30" fmla="*/ 205440 w 677505"/>
                <a:gd name="connsiteY30" fmla="*/ 418989 h 561978"/>
                <a:gd name="connsiteX31" fmla="*/ 338533 w 677505"/>
                <a:gd name="connsiteY31" fmla="*/ 428628 h 561978"/>
                <a:gd name="connsiteX32" fmla="*/ 462596 w 677505"/>
                <a:gd name="connsiteY32" fmla="*/ 420323 h 561978"/>
                <a:gd name="connsiteX33" fmla="*/ 338533 w 677505"/>
                <a:gd name="connsiteY33" fmla="*/ 409578 h 561978"/>
                <a:gd name="connsiteX34" fmla="*/ 101875 w 677505"/>
                <a:gd name="connsiteY34" fmla="*/ 378498 h 561978"/>
                <a:gd name="connsiteX35" fmla="*/ 39972 w 677505"/>
                <a:gd name="connsiteY35" fmla="*/ 361953 h 561978"/>
                <a:gd name="connsiteX36" fmla="*/ 19814 w 677505"/>
                <a:gd name="connsiteY36" fmla="*/ 330634 h 561978"/>
                <a:gd name="connsiteX37" fmla="*/ 23684 w 677505"/>
                <a:gd name="connsiteY37" fmla="*/ 321539 h 561978"/>
                <a:gd name="connsiteX38" fmla="*/ 204926 w 677505"/>
                <a:gd name="connsiteY38" fmla="*/ 43695 h 561978"/>
                <a:gd name="connsiteX39" fmla="*/ 253360 w 677505"/>
                <a:gd name="connsiteY39" fmla="*/ 19053 h 561978"/>
                <a:gd name="connsiteX40" fmla="*/ 424001 w 677505"/>
                <a:gd name="connsiteY40" fmla="*/ 19053 h 561978"/>
                <a:gd name="connsiteX41" fmla="*/ 472416 w 677505"/>
                <a:gd name="connsiteY41" fmla="*/ 43675 h 561978"/>
                <a:gd name="connsiteX42" fmla="*/ 653811 w 677505"/>
                <a:gd name="connsiteY42" fmla="*/ 321491 h 561978"/>
                <a:gd name="connsiteX43" fmla="*/ 646682 w 677505"/>
                <a:gd name="connsiteY43" fmla="*/ 358048 h 561978"/>
                <a:gd name="connsiteX44" fmla="*/ 637504 w 677505"/>
                <a:gd name="connsiteY44" fmla="*/ 361953 h 561978"/>
                <a:gd name="connsiteX45" fmla="*/ 574153 w 677505"/>
                <a:gd name="connsiteY45" fmla="*/ 378803 h 561978"/>
                <a:gd name="connsiteX46" fmla="*/ 338533 w 677505"/>
                <a:gd name="connsiteY46" fmla="*/ 409578 h 56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7505" h="561978">
                  <a:moveTo>
                    <a:pt x="642400" y="380337"/>
                  </a:moveTo>
                  <a:cubicBezTo>
                    <a:pt x="657240" y="376516"/>
                    <a:pt x="669297" y="365721"/>
                    <a:pt x="674727" y="351390"/>
                  </a:cubicBezTo>
                  <a:cubicBezTo>
                    <a:pt x="679771" y="337875"/>
                    <a:pt x="677871" y="322747"/>
                    <a:pt x="669641" y="310899"/>
                  </a:cubicBezTo>
                  <a:lnTo>
                    <a:pt x="488361" y="33255"/>
                  </a:lnTo>
                  <a:lnTo>
                    <a:pt x="488228" y="33046"/>
                  </a:lnTo>
                  <a:lnTo>
                    <a:pt x="488085" y="32836"/>
                  </a:lnTo>
                  <a:cubicBezTo>
                    <a:pt x="473405" y="12040"/>
                    <a:pt x="449455" y="-230"/>
                    <a:pt x="424001" y="3"/>
                  </a:cubicBezTo>
                  <a:lnTo>
                    <a:pt x="253360" y="3"/>
                  </a:lnTo>
                  <a:cubicBezTo>
                    <a:pt x="227893" y="-233"/>
                    <a:pt x="203933" y="12050"/>
                    <a:pt x="189257" y="32865"/>
                  </a:cubicBezTo>
                  <a:lnTo>
                    <a:pt x="189114" y="33074"/>
                  </a:lnTo>
                  <a:lnTo>
                    <a:pt x="188971" y="33284"/>
                  </a:lnTo>
                  <a:lnTo>
                    <a:pt x="7854" y="310947"/>
                  </a:lnTo>
                  <a:cubicBezTo>
                    <a:pt x="-362" y="322789"/>
                    <a:pt x="-2261" y="337902"/>
                    <a:pt x="2767" y="351409"/>
                  </a:cubicBezTo>
                  <a:cubicBezTo>
                    <a:pt x="8188" y="365727"/>
                    <a:pt x="20225" y="376522"/>
                    <a:pt x="35047" y="380356"/>
                  </a:cubicBezTo>
                  <a:lnTo>
                    <a:pt x="96960" y="396901"/>
                  </a:lnTo>
                  <a:cubicBezTo>
                    <a:pt x="126449" y="404787"/>
                    <a:pt x="156253" y="411210"/>
                    <a:pt x="186371" y="416170"/>
                  </a:cubicBezTo>
                  <a:lnTo>
                    <a:pt x="186371" y="516801"/>
                  </a:lnTo>
                  <a:cubicBezTo>
                    <a:pt x="186374" y="529913"/>
                    <a:pt x="195300" y="541341"/>
                    <a:pt x="208021" y="544519"/>
                  </a:cubicBezTo>
                  <a:lnTo>
                    <a:pt x="222376" y="548110"/>
                  </a:lnTo>
                  <a:cubicBezTo>
                    <a:pt x="298723" y="567195"/>
                    <a:pt x="378668" y="566572"/>
                    <a:pt x="454709" y="546300"/>
                  </a:cubicBezTo>
                  <a:lnTo>
                    <a:pt x="460424" y="544767"/>
                  </a:lnTo>
                  <a:cubicBezTo>
                    <a:pt x="472937" y="541430"/>
                    <a:pt x="481642" y="530094"/>
                    <a:pt x="481637" y="517144"/>
                  </a:cubicBezTo>
                  <a:lnTo>
                    <a:pt x="481637" y="417513"/>
                  </a:lnTo>
                  <a:cubicBezTo>
                    <a:pt x="514445" y="412475"/>
                    <a:pt x="546962" y="405693"/>
                    <a:pt x="579049" y="397196"/>
                  </a:cubicBezTo>
                  <a:close/>
                  <a:moveTo>
                    <a:pt x="462596" y="517154"/>
                  </a:moveTo>
                  <a:cubicBezTo>
                    <a:pt x="462595" y="521468"/>
                    <a:pt x="459696" y="525242"/>
                    <a:pt x="455529" y="526355"/>
                  </a:cubicBezTo>
                  <a:lnTo>
                    <a:pt x="449814" y="527888"/>
                  </a:lnTo>
                  <a:cubicBezTo>
                    <a:pt x="376894" y="547333"/>
                    <a:pt x="300229" y="547933"/>
                    <a:pt x="227014" y="529631"/>
                  </a:cubicBezTo>
                  <a:lnTo>
                    <a:pt x="212660" y="526041"/>
                  </a:lnTo>
                  <a:cubicBezTo>
                    <a:pt x="208419" y="524982"/>
                    <a:pt x="205441" y="521173"/>
                    <a:pt x="205440" y="516801"/>
                  </a:cubicBezTo>
                  <a:lnTo>
                    <a:pt x="205440" y="418989"/>
                  </a:lnTo>
                  <a:cubicBezTo>
                    <a:pt x="249518" y="425366"/>
                    <a:pt x="293996" y="428587"/>
                    <a:pt x="338533" y="428628"/>
                  </a:cubicBezTo>
                  <a:cubicBezTo>
                    <a:pt x="380026" y="428613"/>
                    <a:pt x="421472" y="425838"/>
                    <a:pt x="462596" y="420323"/>
                  </a:cubicBezTo>
                  <a:close/>
                  <a:moveTo>
                    <a:pt x="338533" y="409578"/>
                  </a:moveTo>
                  <a:cubicBezTo>
                    <a:pt x="258630" y="409577"/>
                    <a:pt x="179069" y="399128"/>
                    <a:pt x="101875" y="378498"/>
                  </a:cubicBezTo>
                  <a:lnTo>
                    <a:pt x="39972" y="361953"/>
                  </a:lnTo>
                  <a:cubicBezTo>
                    <a:pt x="25757" y="358871"/>
                    <a:pt x="16732" y="344849"/>
                    <a:pt x="19814" y="330634"/>
                  </a:cubicBezTo>
                  <a:cubicBezTo>
                    <a:pt x="20519" y="327385"/>
                    <a:pt x="21832" y="324299"/>
                    <a:pt x="23684" y="321539"/>
                  </a:cubicBezTo>
                  <a:lnTo>
                    <a:pt x="204926" y="43695"/>
                  </a:lnTo>
                  <a:cubicBezTo>
                    <a:pt x="216072" y="28057"/>
                    <a:pt x="234158" y="18856"/>
                    <a:pt x="253360" y="19053"/>
                  </a:cubicBezTo>
                  <a:lnTo>
                    <a:pt x="424001" y="19053"/>
                  </a:lnTo>
                  <a:cubicBezTo>
                    <a:pt x="443193" y="18858"/>
                    <a:pt x="461269" y="28052"/>
                    <a:pt x="472416" y="43675"/>
                  </a:cubicBezTo>
                  <a:lnTo>
                    <a:pt x="653811" y="321491"/>
                  </a:lnTo>
                  <a:cubicBezTo>
                    <a:pt x="661937" y="333555"/>
                    <a:pt x="658745" y="349921"/>
                    <a:pt x="646682" y="358048"/>
                  </a:cubicBezTo>
                  <a:cubicBezTo>
                    <a:pt x="643899" y="359923"/>
                    <a:pt x="640784" y="361248"/>
                    <a:pt x="637504" y="361953"/>
                  </a:cubicBezTo>
                  <a:lnTo>
                    <a:pt x="574153" y="378803"/>
                  </a:lnTo>
                  <a:cubicBezTo>
                    <a:pt x="497281" y="399243"/>
                    <a:pt x="418075" y="409589"/>
                    <a:pt x="338533" y="409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96A6EDA4-6075-3F49-A5A2-ABDE970926DF}"/>
                </a:ext>
              </a:extLst>
            </p:cNvPr>
            <p:cNvSpPr/>
            <p:nvPr/>
          </p:nvSpPr>
          <p:spPr>
            <a:xfrm>
              <a:off x="6160027" y="3226532"/>
              <a:ext cx="170831" cy="114341"/>
            </a:xfrm>
            <a:custGeom>
              <a:avLst/>
              <a:gdLst>
                <a:gd name="connsiteX0" fmla="*/ 19088 w 170830"/>
                <a:gd name="connsiteY0" fmla="*/ 47581 h 114341"/>
                <a:gd name="connsiteX1" fmla="*/ 23460 w 170830"/>
                <a:gd name="connsiteY1" fmla="*/ 36294 h 114341"/>
                <a:gd name="connsiteX2" fmla="*/ 34833 w 170830"/>
                <a:gd name="connsiteY2" fmla="*/ 30207 h 114341"/>
                <a:gd name="connsiteX3" fmla="*/ 137884 w 170830"/>
                <a:gd name="connsiteY3" fmla="*/ 30588 h 114341"/>
                <a:gd name="connsiteX4" fmla="*/ 147095 w 170830"/>
                <a:gd name="connsiteY4" fmla="*/ 35989 h 114341"/>
                <a:gd name="connsiteX5" fmla="*/ 151781 w 170830"/>
                <a:gd name="connsiteY5" fmla="*/ 47581 h 114341"/>
                <a:gd name="connsiteX6" fmla="*/ 151781 w 170830"/>
                <a:gd name="connsiteY6" fmla="*/ 114342 h 114341"/>
                <a:gd name="connsiteX7" fmla="*/ 170831 w 170830"/>
                <a:gd name="connsiteY7" fmla="*/ 114342 h 114341"/>
                <a:gd name="connsiteX8" fmla="*/ 170831 w 170830"/>
                <a:gd name="connsiteY8" fmla="*/ 47581 h 114341"/>
                <a:gd name="connsiteX9" fmla="*/ 160430 w 170830"/>
                <a:gd name="connsiteY9" fmla="*/ 22397 h 114341"/>
                <a:gd name="connsiteX10" fmla="*/ 146075 w 170830"/>
                <a:gd name="connsiteY10" fmla="*/ 13377 h 114341"/>
                <a:gd name="connsiteX11" fmla="*/ 27013 w 170830"/>
                <a:gd name="connsiteY11" fmla="*/ 12805 h 114341"/>
                <a:gd name="connsiteX12" fmla="*/ 10478 w 170830"/>
                <a:gd name="connsiteY12" fmla="*/ 22330 h 114341"/>
                <a:gd name="connsiteX13" fmla="*/ 0 w 170830"/>
                <a:gd name="connsiteY13" fmla="*/ 47590 h 114341"/>
                <a:gd name="connsiteX14" fmla="*/ 0 w 170830"/>
                <a:gd name="connsiteY14" fmla="*/ 114342 h 114341"/>
                <a:gd name="connsiteX15" fmla="*/ 19050 w 170830"/>
                <a:gd name="connsiteY15" fmla="*/ 114342 h 1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830" h="114341">
                  <a:moveTo>
                    <a:pt x="19088" y="47581"/>
                  </a:moveTo>
                  <a:cubicBezTo>
                    <a:pt x="19063" y="43400"/>
                    <a:pt x="20626" y="39366"/>
                    <a:pt x="23460" y="36294"/>
                  </a:cubicBezTo>
                  <a:cubicBezTo>
                    <a:pt x="26986" y="33804"/>
                    <a:pt x="30806" y="31760"/>
                    <a:pt x="34833" y="30207"/>
                  </a:cubicBezTo>
                  <a:cubicBezTo>
                    <a:pt x="67580" y="15227"/>
                    <a:pt x="105249" y="15367"/>
                    <a:pt x="137884" y="30588"/>
                  </a:cubicBezTo>
                  <a:cubicBezTo>
                    <a:pt x="141201" y="31931"/>
                    <a:pt x="144303" y="33750"/>
                    <a:pt x="147095" y="35989"/>
                  </a:cubicBezTo>
                  <a:cubicBezTo>
                    <a:pt x="150108" y="39094"/>
                    <a:pt x="151790" y="43254"/>
                    <a:pt x="151781" y="47581"/>
                  </a:cubicBezTo>
                  <a:lnTo>
                    <a:pt x="151781" y="114342"/>
                  </a:lnTo>
                  <a:lnTo>
                    <a:pt x="170831" y="114342"/>
                  </a:lnTo>
                  <a:lnTo>
                    <a:pt x="170831" y="47581"/>
                  </a:lnTo>
                  <a:cubicBezTo>
                    <a:pt x="170831" y="38141"/>
                    <a:pt x="167090" y="29085"/>
                    <a:pt x="160430" y="22397"/>
                  </a:cubicBezTo>
                  <a:cubicBezTo>
                    <a:pt x="156161" y="18637"/>
                    <a:pt x="151314" y="15591"/>
                    <a:pt x="146075" y="13377"/>
                  </a:cubicBezTo>
                  <a:cubicBezTo>
                    <a:pt x="108391" y="-4257"/>
                    <a:pt x="64865" y="-4466"/>
                    <a:pt x="27013" y="12805"/>
                  </a:cubicBezTo>
                  <a:cubicBezTo>
                    <a:pt x="21066" y="15156"/>
                    <a:pt x="15494" y="18365"/>
                    <a:pt x="10478" y="22330"/>
                  </a:cubicBezTo>
                  <a:cubicBezTo>
                    <a:pt x="3778" y="29031"/>
                    <a:pt x="10" y="38115"/>
                    <a:pt x="0" y="47590"/>
                  </a:cubicBezTo>
                  <a:lnTo>
                    <a:pt x="0" y="114342"/>
                  </a:lnTo>
                  <a:lnTo>
                    <a:pt x="19050" y="11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2" descr="Boardroom">
            <a:extLst>
              <a:ext uri="{FF2B5EF4-FFF2-40B4-BE49-F238E27FC236}">
                <a16:creationId xmlns:a16="http://schemas.microsoft.com/office/drawing/2014/main" id="{DC7E2721-8069-A245-BF57-ACFF9C9CA7FC}"/>
              </a:ext>
            </a:extLst>
          </p:cNvPr>
          <p:cNvGrpSpPr/>
          <p:nvPr userDrawn="1"/>
        </p:nvGrpSpPr>
        <p:grpSpPr>
          <a:xfrm>
            <a:off x="1066445" y="4069331"/>
            <a:ext cx="485130" cy="323782"/>
            <a:chOff x="5893572" y="3333251"/>
            <a:chExt cx="704851" cy="483873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B3CDB9FA-C5F8-C24C-BB7B-DC625AD2AE52}"/>
                </a:ext>
              </a:extLst>
            </p:cNvPr>
            <p:cNvSpPr/>
            <p:nvPr/>
          </p:nvSpPr>
          <p:spPr>
            <a:xfrm>
              <a:off x="5941233" y="3439607"/>
              <a:ext cx="217023" cy="369795"/>
            </a:xfrm>
            <a:custGeom>
              <a:avLst/>
              <a:gdLst>
                <a:gd name="connsiteX0" fmla="*/ 172182 w 217023"/>
                <a:gd name="connsiteY0" fmla="*/ 171991 h 369796"/>
                <a:gd name="connsiteX1" fmla="*/ 106698 w 217023"/>
                <a:gd name="connsiteY1" fmla="*/ 171991 h 369796"/>
                <a:gd name="connsiteX2" fmla="*/ 106698 w 217023"/>
                <a:gd name="connsiteY2" fmla="*/ 107002 h 369796"/>
                <a:gd name="connsiteX3" fmla="*/ 123643 w 217023"/>
                <a:gd name="connsiteY3" fmla="*/ 111898 h 369796"/>
                <a:gd name="connsiteX4" fmla="*/ 184174 w 217023"/>
                <a:gd name="connsiteY4" fmla="*/ 111898 h 369796"/>
                <a:gd name="connsiteX5" fmla="*/ 216854 w 217023"/>
                <a:gd name="connsiteY5" fmla="*/ 83532 h 369796"/>
                <a:gd name="connsiteX6" fmla="*/ 188675 w 217023"/>
                <a:gd name="connsiteY6" fmla="*/ 48875 h 369796"/>
                <a:gd name="connsiteX7" fmla="*/ 185422 w 217023"/>
                <a:gd name="connsiteY7" fmla="*/ 48709 h 369796"/>
                <a:gd name="connsiteX8" fmla="*/ 133987 w 217023"/>
                <a:gd name="connsiteY8" fmla="*/ 48709 h 369796"/>
                <a:gd name="connsiteX9" fmla="*/ 107222 w 217023"/>
                <a:gd name="connsiteY9" fmla="*/ 29068 h 369796"/>
                <a:gd name="connsiteX10" fmla="*/ 92744 w 217023"/>
                <a:gd name="connsiteY10" fmla="*/ 16829 h 369796"/>
                <a:gd name="connsiteX11" fmla="*/ 89029 w 217023"/>
                <a:gd name="connsiteY11" fmla="*/ 13485 h 369796"/>
                <a:gd name="connsiteX12" fmla="*/ 47805 w 217023"/>
                <a:gd name="connsiteY12" fmla="*/ 322 h 369796"/>
                <a:gd name="connsiteX13" fmla="*/ 8 w 217023"/>
                <a:gd name="connsiteY13" fmla="*/ 55233 h 369796"/>
                <a:gd name="connsiteX14" fmla="*/ 8 w 217023"/>
                <a:gd name="connsiteY14" fmla="*/ 181773 h 369796"/>
                <a:gd name="connsiteX15" fmla="*/ 53672 w 217023"/>
                <a:gd name="connsiteY15" fmla="*/ 235446 h 369796"/>
                <a:gd name="connsiteX16" fmla="*/ 140607 w 217023"/>
                <a:gd name="connsiteY16" fmla="*/ 235446 h 369796"/>
                <a:gd name="connsiteX17" fmla="*/ 140607 w 217023"/>
                <a:gd name="connsiteY17" fmla="*/ 336954 h 369796"/>
                <a:gd name="connsiteX18" fmla="*/ 168963 w 217023"/>
                <a:gd name="connsiteY18" fmla="*/ 369644 h 369796"/>
                <a:gd name="connsiteX19" fmla="*/ 172125 w 217023"/>
                <a:gd name="connsiteY19" fmla="*/ 369797 h 369796"/>
                <a:gd name="connsiteX20" fmla="*/ 203796 w 217023"/>
                <a:gd name="connsiteY20" fmla="*/ 338335 h 369796"/>
                <a:gd name="connsiteX21" fmla="*/ 203796 w 217023"/>
                <a:gd name="connsiteY21" fmla="*/ 338212 h 369796"/>
                <a:gd name="connsiteX22" fmla="*/ 203796 w 217023"/>
                <a:gd name="connsiteY22" fmla="*/ 203585 h 369796"/>
                <a:gd name="connsiteX23" fmla="*/ 172182 w 217023"/>
                <a:gd name="connsiteY23" fmla="*/ 171991 h 369796"/>
                <a:gd name="connsiteX24" fmla="*/ 84733 w 217023"/>
                <a:gd name="connsiteY24" fmla="*/ 67073 h 369796"/>
                <a:gd name="connsiteX25" fmla="*/ 71412 w 217023"/>
                <a:gd name="connsiteY25" fmla="*/ 69087 h 369796"/>
                <a:gd name="connsiteX26" fmla="*/ 73427 w 217023"/>
                <a:gd name="connsiteY26" fmla="*/ 82408 h 369796"/>
                <a:gd name="connsiteX27" fmla="*/ 87714 w 217023"/>
                <a:gd name="connsiteY27" fmla="*/ 92886 h 369796"/>
                <a:gd name="connsiteX28" fmla="*/ 87714 w 217023"/>
                <a:gd name="connsiteY28" fmla="*/ 190993 h 369796"/>
                <a:gd name="connsiteX29" fmla="*/ 172249 w 217023"/>
                <a:gd name="connsiteY29" fmla="*/ 190993 h 369796"/>
                <a:gd name="connsiteX30" fmla="*/ 184746 w 217023"/>
                <a:gd name="connsiteY30" fmla="*/ 203585 h 369796"/>
                <a:gd name="connsiteX31" fmla="*/ 184746 w 217023"/>
                <a:gd name="connsiteY31" fmla="*/ 338212 h 369796"/>
                <a:gd name="connsiteX32" fmla="*/ 172225 w 217023"/>
                <a:gd name="connsiteY32" fmla="*/ 350761 h 369796"/>
                <a:gd name="connsiteX33" fmla="*/ 170877 w 217023"/>
                <a:gd name="connsiteY33" fmla="*/ 350689 h 369796"/>
                <a:gd name="connsiteX34" fmla="*/ 159676 w 217023"/>
                <a:gd name="connsiteY34" fmla="*/ 336954 h 369796"/>
                <a:gd name="connsiteX35" fmla="*/ 159676 w 217023"/>
                <a:gd name="connsiteY35" fmla="*/ 216396 h 369796"/>
                <a:gd name="connsiteX36" fmla="*/ 53672 w 217023"/>
                <a:gd name="connsiteY36" fmla="*/ 216396 h 369796"/>
                <a:gd name="connsiteX37" fmla="*/ 19058 w 217023"/>
                <a:gd name="connsiteY37" fmla="*/ 181773 h 369796"/>
                <a:gd name="connsiteX38" fmla="*/ 19058 w 217023"/>
                <a:gd name="connsiteY38" fmla="*/ 55024 h 369796"/>
                <a:gd name="connsiteX39" fmla="*/ 50014 w 217023"/>
                <a:gd name="connsiteY39" fmla="*/ 19191 h 369796"/>
                <a:gd name="connsiteX40" fmla="*/ 76341 w 217023"/>
                <a:gd name="connsiteY40" fmla="*/ 27649 h 369796"/>
                <a:gd name="connsiteX41" fmla="*/ 79970 w 217023"/>
                <a:gd name="connsiteY41" fmla="*/ 30907 h 369796"/>
                <a:gd name="connsiteX42" fmla="*/ 95953 w 217023"/>
                <a:gd name="connsiteY42" fmla="*/ 44384 h 369796"/>
                <a:gd name="connsiteX43" fmla="*/ 127767 w 217023"/>
                <a:gd name="connsiteY43" fmla="*/ 67711 h 369796"/>
                <a:gd name="connsiteX44" fmla="*/ 185431 w 217023"/>
                <a:gd name="connsiteY44" fmla="*/ 67711 h 369796"/>
                <a:gd name="connsiteX45" fmla="*/ 197971 w 217023"/>
                <a:gd name="connsiteY45" fmla="*/ 80260 h 369796"/>
                <a:gd name="connsiteX46" fmla="*/ 197900 w 217023"/>
                <a:gd name="connsiteY46" fmla="*/ 81589 h 369796"/>
                <a:gd name="connsiteX47" fmla="*/ 184174 w 217023"/>
                <a:gd name="connsiteY47" fmla="*/ 92800 h 369796"/>
                <a:gd name="connsiteX48" fmla="*/ 123662 w 217023"/>
                <a:gd name="connsiteY48" fmla="*/ 92800 h 369796"/>
                <a:gd name="connsiteX49" fmla="*/ 116204 w 217023"/>
                <a:gd name="connsiteY49" fmla="*/ 90390 h 36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23" h="369796">
                  <a:moveTo>
                    <a:pt x="172182" y="171991"/>
                  </a:moveTo>
                  <a:lnTo>
                    <a:pt x="106698" y="171991"/>
                  </a:lnTo>
                  <a:lnTo>
                    <a:pt x="106698" y="107002"/>
                  </a:lnTo>
                  <a:cubicBezTo>
                    <a:pt x="111770" y="110203"/>
                    <a:pt x="117645" y="111900"/>
                    <a:pt x="123643" y="111898"/>
                  </a:cubicBezTo>
                  <a:lnTo>
                    <a:pt x="184174" y="111898"/>
                  </a:lnTo>
                  <a:cubicBezTo>
                    <a:pt x="200683" y="112093"/>
                    <a:pt x="214726" y="99905"/>
                    <a:pt x="216854" y="83532"/>
                  </a:cubicBezTo>
                  <a:cubicBezTo>
                    <a:pt x="218643" y="66180"/>
                    <a:pt x="206026" y="50663"/>
                    <a:pt x="188675" y="48875"/>
                  </a:cubicBezTo>
                  <a:cubicBezTo>
                    <a:pt x="187593" y="48764"/>
                    <a:pt x="186508" y="48708"/>
                    <a:pt x="185422" y="48709"/>
                  </a:cubicBezTo>
                  <a:lnTo>
                    <a:pt x="133987" y="48709"/>
                  </a:lnTo>
                  <a:lnTo>
                    <a:pt x="107222" y="29068"/>
                  </a:lnTo>
                  <a:cubicBezTo>
                    <a:pt x="102189" y="25239"/>
                    <a:pt x="97356" y="21154"/>
                    <a:pt x="92744" y="16829"/>
                  </a:cubicBezTo>
                  <a:lnTo>
                    <a:pt x="89029" y="13485"/>
                  </a:lnTo>
                  <a:cubicBezTo>
                    <a:pt x="77775" y="3451"/>
                    <a:pt x="62791" y="-1334"/>
                    <a:pt x="47805" y="322"/>
                  </a:cubicBezTo>
                  <a:cubicBezTo>
                    <a:pt x="20163" y="3688"/>
                    <a:pt x="-469" y="27392"/>
                    <a:pt x="8" y="55233"/>
                  </a:cubicBezTo>
                  <a:lnTo>
                    <a:pt x="8" y="181773"/>
                  </a:lnTo>
                  <a:cubicBezTo>
                    <a:pt x="35" y="211401"/>
                    <a:pt x="24044" y="235415"/>
                    <a:pt x="53672" y="235446"/>
                  </a:cubicBezTo>
                  <a:lnTo>
                    <a:pt x="140607" y="235446"/>
                  </a:lnTo>
                  <a:lnTo>
                    <a:pt x="140607" y="336954"/>
                  </a:lnTo>
                  <a:cubicBezTo>
                    <a:pt x="140397" y="353467"/>
                    <a:pt x="152586" y="367519"/>
                    <a:pt x="168963" y="369644"/>
                  </a:cubicBezTo>
                  <a:cubicBezTo>
                    <a:pt x="170020" y="369749"/>
                    <a:pt x="171077" y="369797"/>
                    <a:pt x="172125" y="369797"/>
                  </a:cubicBezTo>
                  <a:cubicBezTo>
                    <a:pt x="189558" y="369855"/>
                    <a:pt x="203737" y="355769"/>
                    <a:pt x="203796" y="338335"/>
                  </a:cubicBezTo>
                  <a:cubicBezTo>
                    <a:pt x="203796" y="338294"/>
                    <a:pt x="203796" y="338253"/>
                    <a:pt x="203796" y="338212"/>
                  </a:cubicBezTo>
                  <a:lnTo>
                    <a:pt x="203796" y="203585"/>
                  </a:lnTo>
                  <a:cubicBezTo>
                    <a:pt x="203775" y="186137"/>
                    <a:pt x="189630" y="172001"/>
                    <a:pt x="172182" y="171991"/>
                  </a:cubicBezTo>
                  <a:close/>
                  <a:moveTo>
                    <a:pt x="84733" y="67073"/>
                  </a:moveTo>
                  <a:cubicBezTo>
                    <a:pt x="80498" y="63951"/>
                    <a:pt x="74535" y="64853"/>
                    <a:pt x="71412" y="69087"/>
                  </a:cubicBezTo>
                  <a:cubicBezTo>
                    <a:pt x="68290" y="73322"/>
                    <a:pt x="69192" y="79286"/>
                    <a:pt x="73427" y="82408"/>
                  </a:cubicBezTo>
                  <a:lnTo>
                    <a:pt x="87714" y="92886"/>
                  </a:lnTo>
                  <a:lnTo>
                    <a:pt x="87714" y="190993"/>
                  </a:lnTo>
                  <a:lnTo>
                    <a:pt x="172249" y="190993"/>
                  </a:lnTo>
                  <a:cubicBezTo>
                    <a:pt x="179174" y="191025"/>
                    <a:pt x="184766" y="196660"/>
                    <a:pt x="184746" y="203585"/>
                  </a:cubicBezTo>
                  <a:lnTo>
                    <a:pt x="184746" y="338212"/>
                  </a:lnTo>
                  <a:cubicBezTo>
                    <a:pt x="184753" y="345134"/>
                    <a:pt x="179148" y="350753"/>
                    <a:pt x="172225" y="350761"/>
                  </a:cubicBezTo>
                  <a:cubicBezTo>
                    <a:pt x="171774" y="350761"/>
                    <a:pt x="171325" y="350737"/>
                    <a:pt x="170877" y="350689"/>
                  </a:cubicBezTo>
                  <a:cubicBezTo>
                    <a:pt x="164201" y="349614"/>
                    <a:pt x="159387" y="343710"/>
                    <a:pt x="159676" y="336954"/>
                  </a:cubicBezTo>
                  <a:lnTo>
                    <a:pt x="159676" y="216396"/>
                  </a:lnTo>
                  <a:lnTo>
                    <a:pt x="53672" y="216396"/>
                  </a:lnTo>
                  <a:cubicBezTo>
                    <a:pt x="34562" y="216370"/>
                    <a:pt x="19079" y="200882"/>
                    <a:pt x="19058" y="181773"/>
                  </a:cubicBezTo>
                  <a:lnTo>
                    <a:pt x="19058" y="55024"/>
                  </a:lnTo>
                  <a:cubicBezTo>
                    <a:pt x="18687" y="36918"/>
                    <a:pt x="32046" y="21454"/>
                    <a:pt x="50014" y="19191"/>
                  </a:cubicBezTo>
                  <a:cubicBezTo>
                    <a:pt x="59593" y="18146"/>
                    <a:pt x="69163" y="21221"/>
                    <a:pt x="76341" y="27649"/>
                  </a:cubicBezTo>
                  <a:lnTo>
                    <a:pt x="79970" y="30907"/>
                  </a:lnTo>
                  <a:cubicBezTo>
                    <a:pt x="85064" y="35669"/>
                    <a:pt x="90399" y="40168"/>
                    <a:pt x="95953" y="44384"/>
                  </a:cubicBezTo>
                  <a:lnTo>
                    <a:pt x="127767" y="67711"/>
                  </a:lnTo>
                  <a:lnTo>
                    <a:pt x="185431" y="67711"/>
                  </a:lnTo>
                  <a:cubicBezTo>
                    <a:pt x="192360" y="67714"/>
                    <a:pt x="197974" y="73333"/>
                    <a:pt x="197971" y="80260"/>
                  </a:cubicBezTo>
                  <a:cubicBezTo>
                    <a:pt x="197970" y="80704"/>
                    <a:pt x="197947" y="81148"/>
                    <a:pt x="197900" y="81589"/>
                  </a:cubicBezTo>
                  <a:cubicBezTo>
                    <a:pt x="196828" y="88265"/>
                    <a:pt x="190930" y="93084"/>
                    <a:pt x="184174" y="92800"/>
                  </a:cubicBezTo>
                  <a:lnTo>
                    <a:pt x="123662" y="92800"/>
                  </a:lnTo>
                  <a:cubicBezTo>
                    <a:pt x="120985" y="92793"/>
                    <a:pt x="118378" y="91950"/>
                    <a:pt x="116204" y="90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CD3C355-5C6A-3C48-A7D7-59EFBEEC0B35}"/>
                </a:ext>
              </a:extLst>
            </p:cNvPr>
            <p:cNvSpPr/>
            <p:nvPr/>
          </p:nvSpPr>
          <p:spPr>
            <a:xfrm>
              <a:off x="5941240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5CF3B48B-C50C-314F-B2D2-BD5EB701AB44}"/>
                </a:ext>
              </a:extLst>
            </p:cNvPr>
            <p:cNvSpPr/>
            <p:nvPr/>
          </p:nvSpPr>
          <p:spPr>
            <a:xfrm>
              <a:off x="5893572" y="3493270"/>
              <a:ext cx="171449" cy="323849"/>
            </a:xfrm>
            <a:custGeom>
              <a:avLst/>
              <a:gdLst>
                <a:gd name="connsiteX0" fmla="*/ 161925 w 171450"/>
                <a:gd name="connsiteY0" fmla="*/ 209550 h 323850"/>
                <a:gd name="connsiteX1" fmla="*/ 95250 w 171450"/>
                <a:gd name="connsiteY1" fmla="*/ 209550 h 323850"/>
                <a:gd name="connsiteX2" fmla="*/ 19050 w 171450"/>
                <a:gd name="connsiteY2" fmla="*/ 133350 h 323850"/>
                <a:gd name="connsiteX3" fmla="*/ 19050 w 171450"/>
                <a:gd name="connsiteY3" fmla="*/ 9525 h 323850"/>
                <a:gd name="connsiteX4" fmla="*/ 9525 w 171450"/>
                <a:gd name="connsiteY4" fmla="*/ 0 h 323850"/>
                <a:gd name="connsiteX5" fmla="*/ 0 w 171450"/>
                <a:gd name="connsiteY5" fmla="*/ 9525 h 323850"/>
                <a:gd name="connsiteX6" fmla="*/ 0 w 171450"/>
                <a:gd name="connsiteY6" fmla="*/ 133350 h 323850"/>
                <a:gd name="connsiteX7" fmla="*/ 76200 w 171450"/>
                <a:gd name="connsiteY7" fmla="*/ 226695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8600 h 323850"/>
                <a:gd name="connsiteX15" fmla="*/ 161925 w 171450"/>
                <a:gd name="connsiteY15" fmla="*/ 228600 h 323850"/>
                <a:gd name="connsiteX16" fmla="*/ 171450 w 171450"/>
                <a:gd name="connsiteY16" fmla="*/ 219075 h 323850"/>
                <a:gd name="connsiteX17" fmla="*/ 161925 w 171450"/>
                <a:gd name="connsiteY17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209550"/>
                  </a:moveTo>
                  <a:lnTo>
                    <a:pt x="95250" y="209550"/>
                  </a:lnTo>
                  <a:cubicBezTo>
                    <a:pt x="53186" y="209502"/>
                    <a:pt x="19098" y="175414"/>
                    <a:pt x="19050" y="133350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33350"/>
                  </a:lnTo>
                  <a:cubicBezTo>
                    <a:pt x="50" y="178599"/>
                    <a:pt x="31877" y="217587"/>
                    <a:pt x="76200" y="226695"/>
                  </a:cubicBez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8600"/>
                  </a:lnTo>
                  <a:lnTo>
                    <a:pt x="161925" y="228600"/>
                  </a:lnTo>
                  <a:cubicBezTo>
                    <a:pt x="167186" y="228600"/>
                    <a:pt x="171450" y="224336"/>
                    <a:pt x="171450" y="219075"/>
                  </a:cubicBezTo>
                  <a:cubicBezTo>
                    <a:pt x="171450" y="213814"/>
                    <a:pt x="167186" y="209550"/>
                    <a:pt x="161925" y="209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0971E82-E2DE-3543-8C51-FAF3DB167227}"/>
                </a:ext>
              </a:extLst>
            </p:cNvPr>
            <p:cNvSpPr/>
            <p:nvPr/>
          </p:nvSpPr>
          <p:spPr>
            <a:xfrm>
              <a:off x="6074548" y="3569471"/>
              <a:ext cx="342902" cy="247649"/>
            </a:xfrm>
            <a:custGeom>
              <a:avLst/>
              <a:gdLst>
                <a:gd name="connsiteX0" fmla="*/ 180975 w 342900"/>
                <a:gd name="connsiteY0" fmla="*/ 19050 h 247650"/>
                <a:gd name="connsiteX1" fmla="*/ 333375 w 342900"/>
                <a:gd name="connsiteY1" fmla="*/ 19050 h 247650"/>
                <a:gd name="connsiteX2" fmla="*/ 342900 w 342900"/>
                <a:gd name="connsiteY2" fmla="*/ 9525 h 247650"/>
                <a:gd name="connsiteX3" fmla="*/ 333375 w 342900"/>
                <a:gd name="connsiteY3" fmla="*/ 0 h 247650"/>
                <a:gd name="connsiteX4" fmla="*/ 9525 w 342900"/>
                <a:gd name="connsiteY4" fmla="*/ 0 h 247650"/>
                <a:gd name="connsiteX5" fmla="*/ 0 w 342900"/>
                <a:gd name="connsiteY5" fmla="*/ 9525 h 247650"/>
                <a:gd name="connsiteX6" fmla="*/ 9525 w 342900"/>
                <a:gd name="connsiteY6" fmla="*/ 19050 h 247650"/>
                <a:gd name="connsiteX7" fmla="*/ 161925 w 342900"/>
                <a:gd name="connsiteY7" fmla="*/ 19050 h 247650"/>
                <a:gd name="connsiteX8" fmla="*/ 161925 w 342900"/>
                <a:gd name="connsiteY8" fmla="*/ 228600 h 247650"/>
                <a:gd name="connsiteX9" fmla="*/ 95250 w 342900"/>
                <a:gd name="connsiteY9" fmla="*/ 228600 h 247650"/>
                <a:gd name="connsiteX10" fmla="*/ 95250 w 342900"/>
                <a:gd name="connsiteY10" fmla="*/ 247650 h 247650"/>
                <a:gd name="connsiteX11" fmla="*/ 247650 w 342900"/>
                <a:gd name="connsiteY11" fmla="*/ 247650 h 247650"/>
                <a:gd name="connsiteX12" fmla="*/ 247650 w 342900"/>
                <a:gd name="connsiteY12" fmla="*/ 228600 h 247650"/>
                <a:gd name="connsiteX13" fmla="*/ 180975 w 342900"/>
                <a:gd name="connsiteY13" fmla="*/ 2286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247650">
                  <a:moveTo>
                    <a:pt x="180975" y="19050"/>
                  </a:moveTo>
                  <a:lnTo>
                    <a:pt x="333375" y="19050"/>
                  </a:lnTo>
                  <a:cubicBezTo>
                    <a:pt x="338636" y="19050"/>
                    <a:pt x="342900" y="14786"/>
                    <a:pt x="342900" y="9525"/>
                  </a:cubicBezTo>
                  <a:cubicBezTo>
                    <a:pt x="342900" y="4264"/>
                    <a:pt x="338636" y="0"/>
                    <a:pt x="3333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61925" y="19050"/>
                  </a:lnTo>
                  <a:lnTo>
                    <a:pt x="161925" y="228600"/>
                  </a:lnTo>
                  <a:lnTo>
                    <a:pt x="95250" y="228600"/>
                  </a:lnTo>
                  <a:lnTo>
                    <a:pt x="95250" y="247650"/>
                  </a:lnTo>
                  <a:lnTo>
                    <a:pt x="247650" y="247650"/>
                  </a:lnTo>
                  <a:lnTo>
                    <a:pt x="247650" y="228600"/>
                  </a:lnTo>
                  <a:lnTo>
                    <a:pt x="180975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3660A92-E006-2E4A-B035-FFD1893CEF57}"/>
                </a:ext>
              </a:extLst>
            </p:cNvPr>
            <p:cNvSpPr/>
            <p:nvPr/>
          </p:nvSpPr>
          <p:spPr>
            <a:xfrm>
              <a:off x="6333754" y="3439558"/>
              <a:ext cx="217038" cy="369843"/>
            </a:xfrm>
            <a:custGeom>
              <a:avLst/>
              <a:gdLst>
                <a:gd name="connsiteX0" fmla="*/ 217030 w 217039"/>
                <a:gd name="connsiteY0" fmla="*/ 181821 h 369844"/>
                <a:gd name="connsiteX1" fmla="*/ 217030 w 217039"/>
                <a:gd name="connsiteY1" fmla="*/ 55406 h 369844"/>
                <a:gd name="connsiteX2" fmla="*/ 169091 w 217039"/>
                <a:gd name="connsiteY2" fmla="*/ 303 h 369844"/>
                <a:gd name="connsiteX3" fmla="*/ 128000 w 217039"/>
                <a:gd name="connsiteY3" fmla="*/ 13477 h 369844"/>
                <a:gd name="connsiteX4" fmla="*/ 124285 w 217039"/>
                <a:gd name="connsiteY4" fmla="*/ 16829 h 369844"/>
                <a:gd name="connsiteX5" fmla="*/ 109807 w 217039"/>
                <a:gd name="connsiteY5" fmla="*/ 29069 h 369844"/>
                <a:gd name="connsiteX6" fmla="*/ 83032 w 217039"/>
                <a:gd name="connsiteY6" fmla="*/ 48710 h 369844"/>
                <a:gd name="connsiteX7" fmla="*/ 31597 w 217039"/>
                <a:gd name="connsiteY7" fmla="*/ 48710 h 369844"/>
                <a:gd name="connsiteX8" fmla="*/ 0 w 217039"/>
                <a:gd name="connsiteY8" fmla="*/ 80320 h 369844"/>
                <a:gd name="connsiteX9" fmla="*/ 165 w 217039"/>
                <a:gd name="connsiteY9" fmla="*/ 83533 h 369844"/>
                <a:gd name="connsiteX10" fmla="*/ 32855 w 217039"/>
                <a:gd name="connsiteY10" fmla="*/ 111898 h 369844"/>
                <a:gd name="connsiteX11" fmla="*/ 93395 w 217039"/>
                <a:gd name="connsiteY11" fmla="*/ 111898 h 369844"/>
                <a:gd name="connsiteX12" fmla="*/ 110350 w 217039"/>
                <a:gd name="connsiteY12" fmla="*/ 107050 h 369844"/>
                <a:gd name="connsiteX13" fmla="*/ 110350 w 217039"/>
                <a:gd name="connsiteY13" fmla="*/ 172087 h 369844"/>
                <a:gd name="connsiteX14" fmla="*/ 44885 w 217039"/>
                <a:gd name="connsiteY14" fmla="*/ 172087 h 369844"/>
                <a:gd name="connsiteX15" fmla="*/ 13281 w 217039"/>
                <a:gd name="connsiteY15" fmla="*/ 203681 h 369844"/>
                <a:gd name="connsiteX16" fmla="*/ 13281 w 217039"/>
                <a:gd name="connsiteY16" fmla="*/ 338260 h 369844"/>
                <a:gd name="connsiteX17" fmla="*/ 44847 w 217039"/>
                <a:gd name="connsiteY17" fmla="*/ 369845 h 369844"/>
                <a:gd name="connsiteX18" fmla="*/ 44942 w 217039"/>
                <a:gd name="connsiteY18" fmla="*/ 369845 h 369844"/>
                <a:gd name="connsiteX19" fmla="*/ 48104 w 217039"/>
                <a:gd name="connsiteY19" fmla="*/ 369693 h 369844"/>
                <a:gd name="connsiteX20" fmla="*/ 76460 w 217039"/>
                <a:gd name="connsiteY20" fmla="*/ 337003 h 369844"/>
                <a:gd name="connsiteX21" fmla="*/ 76460 w 217039"/>
                <a:gd name="connsiteY21" fmla="*/ 235495 h 369844"/>
                <a:gd name="connsiteX22" fmla="*/ 163395 w 217039"/>
                <a:gd name="connsiteY22" fmla="*/ 235495 h 369844"/>
                <a:gd name="connsiteX23" fmla="*/ 217030 w 217039"/>
                <a:gd name="connsiteY23" fmla="*/ 181821 h 369844"/>
                <a:gd name="connsiteX24" fmla="*/ 100825 w 217039"/>
                <a:gd name="connsiteY24" fmla="*/ 90439 h 369844"/>
                <a:gd name="connsiteX25" fmla="*/ 93376 w 217039"/>
                <a:gd name="connsiteY25" fmla="*/ 92848 h 369844"/>
                <a:gd name="connsiteX26" fmla="*/ 32893 w 217039"/>
                <a:gd name="connsiteY26" fmla="*/ 92848 h 369844"/>
                <a:gd name="connsiteX27" fmla="*/ 19158 w 217039"/>
                <a:gd name="connsiteY27" fmla="*/ 81637 h 369844"/>
                <a:gd name="connsiteX28" fmla="*/ 30297 w 217039"/>
                <a:gd name="connsiteY28" fmla="*/ 67831 h 369844"/>
                <a:gd name="connsiteX29" fmla="*/ 31635 w 217039"/>
                <a:gd name="connsiteY29" fmla="*/ 67760 h 369844"/>
                <a:gd name="connsiteX30" fmla="*/ 89300 w 217039"/>
                <a:gd name="connsiteY30" fmla="*/ 67760 h 369844"/>
                <a:gd name="connsiteX31" fmla="*/ 121113 w 217039"/>
                <a:gd name="connsiteY31" fmla="*/ 44433 h 369844"/>
                <a:gd name="connsiteX32" fmla="*/ 137087 w 217039"/>
                <a:gd name="connsiteY32" fmla="*/ 30955 h 369844"/>
                <a:gd name="connsiteX33" fmla="*/ 140725 w 217039"/>
                <a:gd name="connsiteY33" fmla="*/ 27688 h 369844"/>
                <a:gd name="connsiteX34" fmla="*/ 166909 w 217039"/>
                <a:gd name="connsiteY34" fmla="*/ 19220 h 369844"/>
                <a:gd name="connsiteX35" fmla="*/ 197980 w 217039"/>
                <a:gd name="connsiteY35" fmla="*/ 55234 h 369844"/>
                <a:gd name="connsiteX36" fmla="*/ 197980 w 217039"/>
                <a:gd name="connsiteY36" fmla="*/ 181821 h 369844"/>
                <a:gd name="connsiteX37" fmla="*/ 163366 w 217039"/>
                <a:gd name="connsiteY37" fmla="*/ 216445 h 369844"/>
                <a:gd name="connsiteX38" fmla="*/ 57410 w 217039"/>
                <a:gd name="connsiteY38" fmla="*/ 216445 h 369844"/>
                <a:gd name="connsiteX39" fmla="*/ 57410 w 217039"/>
                <a:gd name="connsiteY39" fmla="*/ 337003 h 369844"/>
                <a:gd name="connsiteX40" fmla="*/ 46199 w 217039"/>
                <a:gd name="connsiteY40" fmla="*/ 350738 h 369844"/>
                <a:gd name="connsiteX41" fmla="*/ 36465 w 217039"/>
                <a:gd name="connsiteY41" fmla="*/ 347566 h 369844"/>
                <a:gd name="connsiteX42" fmla="*/ 32331 w 217039"/>
                <a:gd name="connsiteY42" fmla="*/ 338260 h 369844"/>
                <a:gd name="connsiteX43" fmla="*/ 32331 w 217039"/>
                <a:gd name="connsiteY43" fmla="*/ 203634 h 369844"/>
                <a:gd name="connsiteX44" fmla="*/ 44885 w 217039"/>
                <a:gd name="connsiteY44" fmla="*/ 191089 h 369844"/>
                <a:gd name="connsiteX45" fmla="*/ 129400 w 217039"/>
                <a:gd name="connsiteY45" fmla="*/ 191089 h 369844"/>
                <a:gd name="connsiteX46" fmla="*/ 129400 w 217039"/>
                <a:gd name="connsiteY46" fmla="*/ 92982 h 369844"/>
                <a:gd name="connsiteX47" fmla="*/ 143688 w 217039"/>
                <a:gd name="connsiteY47" fmla="*/ 82504 h 369844"/>
                <a:gd name="connsiteX48" fmla="*/ 145697 w 217039"/>
                <a:gd name="connsiteY48" fmla="*/ 69179 h 369844"/>
                <a:gd name="connsiteX49" fmla="*/ 132372 w 217039"/>
                <a:gd name="connsiteY49" fmla="*/ 67169 h 3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39" h="369844">
                  <a:moveTo>
                    <a:pt x="217030" y="181821"/>
                  </a:moveTo>
                  <a:lnTo>
                    <a:pt x="217030" y="55406"/>
                  </a:lnTo>
                  <a:cubicBezTo>
                    <a:pt x="217554" y="27459"/>
                    <a:pt x="196841" y="3652"/>
                    <a:pt x="169091" y="303"/>
                  </a:cubicBezTo>
                  <a:cubicBezTo>
                    <a:pt x="154149" y="-1298"/>
                    <a:pt x="139226" y="3487"/>
                    <a:pt x="128000" y="13477"/>
                  </a:cubicBezTo>
                  <a:lnTo>
                    <a:pt x="124285" y="16829"/>
                  </a:lnTo>
                  <a:cubicBezTo>
                    <a:pt x="119670" y="21153"/>
                    <a:pt x="114838" y="25238"/>
                    <a:pt x="109807" y="29069"/>
                  </a:cubicBezTo>
                  <a:lnTo>
                    <a:pt x="83032" y="48710"/>
                  </a:lnTo>
                  <a:lnTo>
                    <a:pt x="31597" y="48710"/>
                  </a:lnTo>
                  <a:cubicBezTo>
                    <a:pt x="14143" y="48713"/>
                    <a:pt x="-4" y="62867"/>
                    <a:pt x="0" y="80320"/>
                  </a:cubicBezTo>
                  <a:cubicBezTo>
                    <a:pt x="1" y="81394"/>
                    <a:pt x="55" y="82465"/>
                    <a:pt x="165" y="83533"/>
                  </a:cubicBezTo>
                  <a:cubicBezTo>
                    <a:pt x="2297" y="99906"/>
                    <a:pt x="16344" y="112095"/>
                    <a:pt x="32855" y="111898"/>
                  </a:cubicBezTo>
                  <a:lnTo>
                    <a:pt x="93395" y="111898"/>
                  </a:lnTo>
                  <a:cubicBezTo>
                    <a:pt x="99391" y="111916"/>
                    <a:pt x="105270" y="110235"/>
                    <a:pt x="110350" y="107050"/>
                  </a:cubicBezTo>
                  <a:lnTo>
                    <a:pt x="110350" y="172087"/>
                  </a:lnTo>
                  <a:lnTo>
                    <a:pt x="44885" y="172087"/>
                  </a:lnTo>
                  <a:cubicBezTo>
                    <a:pt x="27442" y="172108"/>
                    <a:pt x="13307" y="186239"/>
                    <a:pt x="13281" y="203681"/>
                  </a:cubicBezTo>
                  <a:lnTo>
                    <a:pt x="13281" y="338260"/>
                  </a:lnTo>
                  <a:cubicBezTo>
                    <a:pt x="13275" y="355698"/>
                    <a:pt x="27408" y="369840"/>
                    <a:pt x="44847" y="369845"/>
                  </a:cubicBezTo>
                  <a:cubicBezTo>
                    <a:pt x="44878" y="369845"/>
                    <a:pt x="44910" y="369845"/>
                    <a:pt x="44942" y="369845"/>
                  </a:cubicBezTo>
                  <a:cubicBezTo>
                    <a:pt x="45990" y="369845"/>
                    <a:pt x="47037" y="369845"/>
                    <a:pt x="48104" y="369693"/>
                  </a:cubicBezTo>
                  <a:cubicBezTo>
                    <a:pt x="64479" y="367564"/>
                    <a:pt x="76666" y="353513"/>
                    <a:pt x="76460" y="337003"/>
                  </a:cubicBezTo>
                  <a:lnTo>
                    <a:pt x="76460" y="235495"/>
                  </a:lnTo>
                  <a:lnTo>
                    <a:pt x="163395" y="235495"/>
                  </a:lnTo>
                  <a:cubicBezTo>
                    <a:pt x="193012" y="235447"/>
                    <a:pt x="217004" y="211438"/>
                    <a:pt x="217030" y="181821"/>
                  </a:cubicBezTo>
                  <a:close/>
                  <a:moveTo>
                    <a:pt x="100825" y="90439"/>
                  </a:moveTo>
                  <a:cubicBezTo>
                    <a:pt x="98653" y="91997"/>
                    <a:pt x="96049" y="92839"/>
                    <a:pt x="93376" y="92848"/>
                  </a:cubicBezTo>
                  <a:lnTo>
                    <a:pt x="32893" y="92848"/>
                  </a:lnTo>
                  <a:cubicBezTo>
                    <a:pt x="26140" y="93115"/>
                    <a:pt x="20249" y="88306"/>
                    <a:pt x="19158" y="81637"/>
                  </a:cubicBezTo>
                  <a:cubicBezTo>
                    <a:pt x="18421" y="74749"/>
                    <a:pt x="23409" y="68567"/>
                    <a:pt x="30297" y="67831"/>
                  </a:cubicBezTo>
                  <a:cubicBezTo>
                    <a:pt x="30742" y="67783"/>
                    <a:pt x="31189" y="67760"/>
                    <a:pt x="31635" y="67760"/>
                  </a:cubicBezTo>
                  <a:lnTo>
                    <a:pt x="89300" y="67760"/>
                  </a:lnTo>
                  <a:lnTo>
                    <a:pt x="121113" y="44433"/>
                  </a:lnTo>
                  <a:cubicBezTo>
                    <a:pt x="126666" y="40219"/>
                    <a:pt x="131998" y="35720"/>
                    <a:pt x="137087" y="30955"/>
                  </a:cubicBezTo>
                  <a:lnTo>
                    <a:pt x="140725" y="27688"/>
                  </a:lnTo>
                  <a:cubicBezTo>
                    <a:pt x="147865" y="21293"/>
                    <a:pt x="157377" y="18216"/>
                    <a:pt x="166909" y="19220"/>
                  </a:cubicBezTo>
                  <a:cubicBezTo>
                    <a:pt x="184975" y="21470"/>
                    <a:pt x="198403" y="37034"/>
                    <a:pt x="197980" y="55234"/>
                  </a:cubicBezTo>
                  <a:lnTo>
                    <a:pt x="197980" y="181821"/>
                  </a:lnTo>
                  <a:cubicBezTo>
                    <a:pt x="197959" y="200931"/>
                    <a:pt x="182476" y="216418"/>
                    <a:pt x="163366" y="216445"/>
                  </a:cubicBezTo>
                  <a:lnTo>
                    <a:pt x="57410" y="216445"/>
                  </a:lnTo>
                  <a:lnTo>
                    <a:pt x="57410" y="337003"/>
                  </a:lnTo>
                  <a:cubicBezTo>
                    <a:pt x="57699" y="343762"/>
                    <a:pt x="52879" y="349666"/>
                    <a:pt x="46199" y="350738"/>
                  </a:cubicBezTo>
                  <a:cubicBezTo>
                    <a:pt x="42647" y="351147"/>
                    <a:pt x="39093" y="349989"/>
                    <a:pt x="36465" y="347566"/>
                  </a:cubicBezTo>
                  <a:cubicBezTo>
                    <a:pt x="33821" y="345196"/>
                    <a:pt x="32316" y="341810"/>
                    <a:pt x="32331" y="338260"/>
                  </a:cubicBezTo>
                  <a:lnTo>
                    <a:pt x="32331" y="203634"/>
                  </a:lnTo>
                  <a:cubicBezTo>
                    <a:pt x="32341" y="196706"/>
                    <a:pt x="37957" y="191095"/>
                    <a:pt x="44885" y="191089"/>
                  </a:cubicBezTo>
                  <a:lnTo>
                    <a:pt x="129400" y="191089"/>
                  </a:lnTo>
                  <a:lnTo>
                    <a:pt x="129400" y="92982"/>
                  </a:lnTo>
                  <a:lnTo>
                    <a:pt x="143688" y="82504"/>
                  </a:lnTo>
                  <a:cubicBezTo>
                    <a:pt x="147922" y="79379"/>
                    <a:pt x="148822" y="73414"/>
                    <a:pt x="145697" y="69179"/>
                  </a:cubicBezTo>
                  <a:cubicBezTo>
                    <a:pt x="142572" y="64944"/>
                    <a:pt x="136607" y="64044"/>
                    <a:pt x="132372" y="67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0C7CE1C6-E695-BE44-B96C-78416A6090B0}"/>
                </a:ext>
              </a:extLst>
            </p:cNvPr>
            <p:cNvSpPr/>
            <p:nvPr/>
          </p:nvSpPr>
          <p:spPr>
            <a:xfrm>
              <a:off x="6455536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169E8FA8-B349-8B44-AE87-B66CA9A87AB6}"/>
                </a:ext>
              </a:extLst>
            </p:cNvPr>
            <p:cNvSpPr/>
            <p:nvPr/>
          </p:nvSpPr>
          <p:spPr>
            <a:xfrm>
              <a:off x="6426974" y="3493275"/>
              <a:ext cx="171449" cy="323849"/>
            </a:xfrm>
            <a:custGeom>
              <a:avLst/>
              <a:gdLst>
                <a:gd name="connsiteX0" fmla="*/ 161925 w 171450"/>
                <a:gd name="connsiteY0" fmla="*/ 0 h 323850"/>
                <a:gd name="connsiteX1" fmla="*/ 152400 w 171450"/>
                <a:gd name="connsiteY1" fmla="*/ 9525 h 323850"/>
                <a:gd name="connsiteX2" fmla="*/ 152400 w 171450"/>
                <a:gd name="connsiteY2" fmla="*/ 133350 h 323850"/>
                <a:gd name="connsiteX3" fmla="*/ 76200 w 171450"/>
                <a:gd name="connsiteY3" fmla="*/ 209550 h 323850"/>
                <a:gd name="connsiteX4" fmla="*/ 9525 w 171450"/>
                <a:gd name="connsiteY4" fmla="*/ 209550 h 323850"/>
                <a:gd name="connsiteX5" fmla="*/ 0 w 171450"/>
                <a:gd name="connsiteY5" fmla="*/ 219075 h 323850"/>
                <a:gd name="connsiteX6" fmla="*/ 9525 w 171450"/>
                <a:gd name="connsiteY6" fmla="*/ 228600 h 323850"/>
                <a:gd name="connsiteX7" fmla="*/ 76200 w 171450"/>
                <a:gd name="connsiteY7" fmla="*/ 228600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6695 h 323850"/>
                <a:gd name="connsiteX15" fmla="*/ 171450 w 171450"/>
                <a:gd name="connsiteY15" fmla="*/ 133350 h 323850"/>
                <a:gd name="connsiteX16" fmla="*/ 171450 w 171450"/>
                <a:gd name="connsiteY16" fmla="*/ 9525 h 323850"/>
                <a:gd name="connsiteX17" fmla="*/ 161925 w 171450"/>
                <a:gd name="connsiteY1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0"/>
                  </a:moveTo>
                  <a:cubicBezTo>
                    <a:pt x="156664" y="0"/>
                    <a:pt x="152400" y="4264"/>
                    <a:pt x="152400" y="9525"/>
                  </a:cubicBezTo>
                  <a:lnTo>
                    <a:pt x="152400" y="133350"/>
                  </a:lnTo>
                  <a:cubicBezTo>
                    <a:pt x="152352" y="175414"/>
                    <a:pt x="118264" y="209502"/>
                    <a:pt x="76200" y="209550"/>
                  </a:cubicBezTo>
                  <a:lnTo>
                    <a:pt x="9525" y="209550"/>
                  </a:lnTo>
                  <a:cubicBezTo>
                    <a:pt x="4264" y="209550"/>
                    <a:pt x="0" y="213814"/>
                    <a:pt x="0" y="219075"/>
                  </a:cubicBezTo>
                  <a:cubicBezTo>
                    <a:pt x="0" y="224336"/>
                    <a:pt x="4264" y="228600"/>
                    <a:pt x="9525" y="228600"/>
                  </a:cubicBezTo>
                  <a:lnTo>
                    <a:pt x="76200" y="228600"/>
                  </a:ln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6695"/>
                  </a:lnTo>
                  <a:cubicBezTo>
                    <a:pt x="139570" y="217584"/>
                    <a:pt x="171397" y="178597"/>
                    <a:pt x="171450" y="133350"/>
                  </a:cubicBezTo>
                  <a:lnTo>
                    <a:pt x="171450" y="9525"/>
                  </a:lnTo>
                  <a:cubicBezTo>
                    <a:pt x="171450" y="4264"/>
                    <a:pt x="167186" y="0"/>
                    <a:pt x="161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9" descr="Clipboard Badge">
            <a:extLst>
              <a:ext uri="{FF2B5EF4-FFF2-40B4-BE49-F238E27FC236}">
                <a16:creationId xmlns:a16="http://schemas.microsoft.com/office/drawing/2014/main" id="{1ADFD2A0-45EF-9D46-82F8-57022E5A78D9}"/>
              </a:ext>
            </a:extLst>
          </p:cNvPr>
          <p:cNvGrpSpPr/>
          <p:nvPr userDrawn="1"/>
        </p:nvGrpSpPr>
        <p:grpSpPr>
          <a:xfrm>
            <a:off x="9096347" y="1668098"/>
            <a:ext cx="325074" cy="433546"/>
            <a:chOff x="9666651" y="3415290"/>
            <a:chExt cx="571500" cy="762200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19F70DC3-5038-DC48-8A0F-BF1A5F326F80}"/>
                </a:ext>
              </a:extLst>
            </p:cNvPr>
            <p:cNvSpPr/>
            <p:nvPr/>
          </p:nvSpPr>
          <p:spPr>
            <a:xfrm>
              <a:off x="9919061" y="3463116"/>
              <a:ext cx="66677" cy="66675"/>
            </a:xfrm>
            <a:custGeom>
              <a:avLst/>
              <a:gdLst>
                <a:gd name="connsiteX0" fmla="*/ 33340 w 66677"/>
                <a:gd name="connsiteY0" fmla="*/ 66675 h 66675"/>
                <a:gd name="connsiteX1" fmla="*/ 66677 w 66677"/>
                <a:gd name="connsiteY1" fmla="*/ 33338 h 66675"/>
                <a:gd name="connsiteX2" fmla="*/ 33340 w 66677"/>
                <a:gd name="connsiteY2" fmla="*/ 0 h 66675"/>
                <a:gd name="connsiteX3" fmla="*/ 32387 w 66677"/>
                <a:gd name="connsiteY3" fmla="*/ 0 h 66675"/>
                <a:gd name="connsiteX4" fmla="*/ 2 w 66677"/>
                <a:gd name="connsiteY4" fmla="*/ 33338 h 66675"/>
                <a:gd name="connsiteX5" fmla="*/ 33340 w 66677"/>
                <a:gd name="connsiteY5" fmla="*/ 66675 h 66675"/>
                <a:gd name="connsiteX6" fmla="*/ 32711 w 66677"/>
                <a:gd name="connsiteY6" fmla="*/ 19050 h 66675"/>
                <a:gd name="connsiteX7" fmla="*/ 33340 w 66677"/>
                <a:gd name="connsiteY7" fmla="*/ 19050 h 66675"/>
                <a:gd name="connsiteX8" fmla="*/ 47626 w 66677"/>
                <a:gd name="connsiteY8" fmla="*/ 33338 h 66675"/>
                <a:gd name="connsiteX9" fmla="*/ 33339 w 66677"/>
                <a:gd name="connsiteY9" fmla="*/ 47625 h 66675"/>
                <a:gd name="connsiteX10" fmla="*/ 19051 w 66677"/>
                <a:gd name="connsiteY10" fmla="*/ 33337 h 66675"/>
                <a:gd name="connsiteX11" fmla="*/ 19052 w 66677"/>
                <a:gd name="connsiteY11" fmla="*/ 33204 h 66675"/>
                <a:gd name="connsiteX12" fmla="*/ 32711 w 66677"/>
                <a:gd name="connsiteY12" fmla="*/ 1905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" h="66675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5B1CFCA2-9B80-D449-99D8-9BD2CDE642F5}"/>
                </a:ext>
              </a:extLst>
            </p:cNvPr>
            <p:cNvSpPr/>
            <p:nvPr/>
          </p:nvSpPr>
          <p:spPr>
            <a:xfrm>
              <a:off x="9761901" y="3682191"/>
              <a:ext cx="371475" cy="19050"/>
            </a:xfrm>
            <a:custGeom>
              <a:avLst/>
              <a:gdLst>
                <a:gd name="connsiteX0" fmla="*/ 0 w 371475"/>
                <a:gd name="connsiteY0" fmla="*/ 0 h 19050"/>
                <a:gd name="connsiteX1" fmla="*/ 371475 w 371475"/>
                <a:gd name="connsiteY1" fmla="*/ 0 h 19050"/>
                <a:gd name="connsiteX2" fmla="*/ 371475 w 371475"/>
                <a:gd name="connsiteY2" fmla="*/ 19050 h 19050"/>
                <a:gd name="connsiteX3" fmla="*/ 0 w 3714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19050">
                  <a:moveTo>
                    <a:pt x="0" y="0"/>
                  </a:moveTo>
                  <a:lnTo>
                    <a:pt x="371475" y="0"/>
                  </a:lnTo>
                  <a:lnTo>
                    <a:pt x="3714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F2E92F92-145E-234B-B63C-FD61F13F3A9D}"/>
                </a:ext>
              </a:extLst>
            </p:cNvPr>
            <p:cNvSpPr/>
            <p:nvPr/>
          </p:nvSpPr>
          <p:spPr>
            <a:xfrm>
              <a:off x="9761901" y="3758391"/>
              <a:ext cx="190500" cy="19050"/>
            </a:xfrm>
            <a:custGeom>
              <a:avLst/>
              <a:gdLst>
                <a:gd name="connsiteX0" fmla="*/ 0 w 190500"/>
                <a:gd name="connsiteY0" fmla="*/ 0 h 19050"/>
                <a:gd name="connsiteX1" fmla="*/ 190500 w 190500"/>
                <a:gd name="connsiteY1" fmla="*/ 0 h 19050"/>
                <a:gd name="connsiteX2" fmla="*/ 190500 w 190500"/>
                <a:gd name="connsiteY2" fmla="*/ 19050 h 19050"/>
                <a:gd name="connsiteX3" fmla="*/ 0 w 1905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">
                  <a:moveTo>
                    <a:pt x="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59F06915-DA65-3642-818F-8610B7CF8F80}"/>
                </a:ext>
              </a:extLst>
            </p:cNvPr>
            <p:cNvSpPr/>
            <p:nvPr/>
          </p:nvSpPr>
          <p:spPr>
            <a:xfrm>
              <a:off x="9990501" y="3958416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39A9495C-803E-874D-B2E1-C97614E9B2AB}"/>
                </a:ext>
              </a:extLst>
            </p:cNvPr>
            <p:cNvSpPr/>
            <p:nvPr/>
          </p:nvSpPr>
          <p:spPr>
            <a:xfrm>
              <a:off x="9758652" y="3834590"/>
              <a:ext cx="199129" cy="268938"/>
            </a:xfrm>
            <a:custGeom>
              <a:avLst/>
              <a:gdLst>
                <a:gd name="connsiteX0" fmla="*/ 56017 w 199129"/>
                <a:gd name="connsiteY0" fmla="*/ 268939 h 268938"/>
                <a:gd name="connsiteX1" fmla="*/ 99546 w 199129"/>
                <a:gd name="connsiteY1" fmla="*/ 187024 h 268938"/>
                <a:gd name="connsiteX2" fmla="*/ 143075 w 199129"/>
                <a:gd name="connsiteY2" fmla="*/ 268939 h 268938"/>
                <a:gd name="connsiteX3" fmla="*/ 159934 w 199129"/>
                <a:gd name="connsiteY3" fmla="*/ 233001 h 268938"/>
                <a:gd name="connsiteX4" fmla="*/ 199130 w 199129"/>
                <a:gd name="connsiteY4" fmla="*/ 239125 h 268938"/>
                <a:gd name="connsiteX5" fmla="*/ 155753 w 199129"/>
                <a:gd name="connsiteY5" fmla="*/ 157334 h 268938"/>
                <a:gd name="connsiteX6" fmla="*/ 169516 w 199129"/>
                <a:gd name="connsiteY6" fmla="*/ 135065 h 268938"/>
                <a:gd name="connsiteX7" fmla="*/ 182718 w 199129"/>
                <a:gd name="connsiteY7" fmla="*/ 121920 h 268938"/>
                <a:gd name="connsiteX8" fmla="*/ 182718 w 199129"/>
                <a:gd name="connsiteY8" fmla="*/ 105032 h 268938"/>
                <a:gd name="connsiteX9" fmla="*/ 181489 w 199129"/>
                <a:gd name="connsiteY9" fmla="*/ 72190 h 268938"/>
                <a:gd name="connsiteX10" fmla="*/ 181489 w 199129"/>
                <a:gd name="connsiteY10" fmla="*/ 53464 h 268938"/>
                <a:gd name="connsiteX11" fmla="*/ 169516 w 199129"/>
                <a:gd name="connsiteY11" fmla="*/ 41491 h 268938"/>
                <a:gd name="connsiteX12" fmla="*/ 162763 w 199129"/>
                <a:gd name="connsiteY12" fmla="*/ 26137 h 268938"/>
                <a:gd name="connsiteX13" fmla="*/ 146475 w 199129"/>
                <a:gd name="connsiteY13" fmla="*/ 19355 h 268938"/>
                <a:gd name="connsiteX14" fmla="*/ 145275 w 199129"/>
                <a:gd name="connsiteY14" fmla="*/ 19355 h 268938"/>
                <a:gd name="connsiteX15" fmla="*/ 132074 w 199129"/>
                <a:gd name="connsiteY15" fmla="*/ 6163 h 268938"/>
                <a:gd name="connsiteX16" fmla="*/ 123501 w 199129"/>
                <a:gd name="connsiteY16" fmla="*/ 4544 h 268938"/>
                <a:gd name="connsiteX17" fmla="*/ 115176 w 199129"/>
                <a:gd name="connsiteY17" fmla="*/ 6163 h 268938"/>
                <a:gd name="connsiteX18" fmla="*/ 99546 w 199129"/>
                <a:gd name="connsiteY18" fmla="*/ 0 h 268938"/>
                <a:gd name="connsiteX19" fmla="*/ 82401 w 199129"/>
                <a:gd name="connsiteY19" fmla="*/ 7363 h 268938"/>
                <a:gd name="connsiteX20" fmla="*/ 72876 w 199129"/>
                <a:gd name="connsiteY20" fmla="*/ 5410 h 268938"/>
                <a:gd name="connsiteX21" fmla="*/ 63684 w 199129"/>
                <a:gd name="connsiteY21" fmla="*/ 7363 h 268938"/>
                <a:gd name="connsiteX22" fmla="*/ 51711 w 199129"/>
                <a:gd name="connsiteY22" fmla="*/ 19336 h 268938"/>
                <a:gd name="connsiteX23" fmla="*/ 36366 w 199129"/>
                <a:gd name="connsiteY23" fmla="*/ 26089 h 268938"/>
                <a:gd name="connsiteX24" fmla="*/ 29623 w 199129"/>
                <a:gd name="connsiteY24" fmla="*/ 43587 h 268938"/>
                <a:gd name="connsiteX25" fmla="*/ 16421 w 199129"/>
                <a:gd name="connsiteY25" fmla="*/ 56788 h 268938"/>
                <a:gd name="connsiteX26" fmla="*/ 16421 w 199129"/>
                <a:gd name="connsiteY26" fmla="*/ 73676 h 268938"/>
                <a:gd name="connsiteX27" fmla="*/ 10287 w 199129"/>
                <a:gd name="connsiteY27" fmla="*/ 89326 h 268938"/>
                <a:gd name="connsiteX28" fmla="*/ 17650 w 199129"/>
                <a:gd name="connsiteY28" fmla="*/ 106471 h 268938"/>
                <a:gd name="connsiteX29" fmla="*/ 17650 w 199129"/>
                <a:gd name="connsiteY29" fmla="*/ 125197 h 268938"/>
                <a:gd name="connsiteX30" fmla="*/ 29623 w 199129"/>
                <a:gd name="connsiteY30" fmla="*/ 137170 h 268938"/>
                <a:gd name="connsiteX31" fmla="*/ 36366 w 199129"/>
                <a:gd name="connsiteY31" fmla="*/ 152515 h 268938"/>
                <a:gd name="connsiteX32" fmla="*/ 43367 w 199129"/>
                <a:gd name="connsiteY32" fmla="*/ 157277 h 268938"/>
                <a:gd name="connsiteX33" fmla="*/ 0 w 199129"/>
                <a:gd name="connsiteY33" fmla="*/ 239049 h 268938"/>
                <a:gd name="connsiteX34" fmla="*/ 39205 w 199129"/>
                <a:gd name="connsiteY34" fmla="*/ 232925 h 268938"/>
                <a:gd name="connsiteX35" fmla="*/ 148752 w 199129"/>
                <a:gd name="connsiteY35" fmla="*/ 211979 h 268938"/>
                <a:gd name="connsiteX36" fmla="*/ 142008 w 199129"/>
                <a:gd name="connsiteY36" fmla="*/ 226362 h 268938"/>
                <a:gd name="connsiteX37" fmla="*/ 114005 w 199129"/>
                <a:gd name="connsiteY37" fmla="*/ 173670 h 268938"/>
                <a:gd name="connsiteX38" fmla="*/ 116729 w 199129"/>
                <a:gd name="connsiteY38" fmla="*/ 171288 h 268938"/>
                <a:gd name="connsiteX39" fmla="*/ 126254 w 199129"/>
                <a:gd name="connsiteY39" fmla="*/ 173251 h 268938"/>
                <a:gd name="connsiteX40" fmla="*/ 135455 w 199129"/>
                <a:gd name="connsiteY40" fmla="*/ 171288 h 268938"/>
                <a:gd name="connsiteX41" fmla="*/ 140113 w 199129"/>
                <a:gd name="connsiteY41" fmla="*/ 168488 h 268938"/>
                <a:gd name="connsiteX42" fmla="*/ 164478 w 199129"/>
                <a:gd name="connsiteY42" fmla="*/ 214427 h 268938"/>
                <a:gd name="connsiteX43" fmla="*/ 34976 w 199129"/>
                <a:gd name="connsiteY43" fmla="*/ 117434 h 268938"/>
                <a:gd name="connsiteX44" fmla="*/ 35157 w 199129"/>
                <a:gd name="connsiteY44" fmla="*/ 113910 h 268938"/>
                <a:gd name="connsiteX45" fmla="*/ 40310 w 199129"/>
                <a:gd name="connsiteY45" fmla="*/ 101661 h 268938"/>
                <a:gd name="connsiteX46" fmla="*/ 30604 w 199129"/>
                <a:gd name="connsiteY46" fmla="*/ 92593 h 268938"/>
                <a:gd name="connsiteX47" fmla="*/ 29289 w 199129"/>
                <a:gd name="connsiteY47" fmla="*/ 89326 h 268938"/>
                <a:gd name="connsiteX48" fmla="*/ 30842 w 199129"/>
                <a:gd name="connsiteY48" fmla="*/ 86068 h 268938"/>
                <a:gd name="connsiteX49" fmla="*/ 38462 w 199129"/>
                <a:gd name="connsiteY49" fmla="*/ 77210 h 268938"/>
                <a:gd name="connsiteX50" fmla="*/ 34014 w 199129"/>
                <a:gd name="connsiteY50" fmla="*/ 66418 h 268938"/>
                <a:gd name="connsiteX51" fmla="*/ 34204 w 199129"/>
                <a:gd name="connsiteY51" fmla="*/ 63561 h 268938"/>
                <a:gd name="connsiteX52" fmla="*/ 36185 w 199129"/>
                <a:gd name="connsiteY52" fmla="*/ 61456 h 268938"/>
                <a:gd name="connsiteX53" fmla="*/ 49292 w 199129"/>
                <a:gd name="connsiteY53" fmla="*/ 56626 h 268938"/>
                <a:gd name="connsiteX54" fmla="*/ 48625 w 199129"/>
                <a:gd name="connsiteY54" fmla="*/ 42672 h 268938"/>
                <a:gd name="connsiteX55" fmla="*/ 49825 w 199129"/>
                <a:gd name="connsiteY55" fmla="*/ 39548 h 268938"/>
                <a:gd name="connsiteX56" fmla="*/ 52749 w 199129"/>
                <a:gd name="connsiteY56" fmla="*/ 38348 h 268938"/>
                <a:gd name="connsiteX57" fmla="*/ 64741 w 199129"/>
                <a:gd name="connsiteY57" fmla="*/ 37681 h 268938"/>
                <a:gd name="connsiteX58" fmla="*/ 69313 w 199129"/>
                <a:gd name="connsiteY58" fmla="*/ 26585 h 268938"/>
                <a:gd name="connsiteX59" fmla="*/ 71485 w 199129"/>
                <a:gd name="connsiteY59" fmla="*/ 24680 h 268938"/>
                <a:gd name="connsiteX60" fmla="*/ 72857 w 199129"/>
                <a:gd name="connsiteY60" fmla="*/ 24403 h 268938"/>
                <a:gd name="connsiteX61" fmla="*/ 74990 w 199129"/>
                <a:gd name="connsiteY61" fmla="*/ 24870 h 268938"/>
                <a:gd name="connsiteX62" fmla="*/ 87249 w 199129"/>
                <a:gd name="connsiteY62" fmla="*/ 30023 h 268938"/>
                <a:gd name="connsiteX63" fmla="*/ 96317 w 199129"/>
                <a:gd name="connsiteY63" fmla="*/ 20308 h 268938"/>
                <a:gd name="connsiteX64" fmla="*/ 99546 w 199129"/>
                <a:gd name="connsiteY64" fmla="*/ 19050 h 268938"/>
                <a:gd name="connsiteX65" fmla="*/ 102794 w 199129"/>
                <a:gd name="connsiteY65" fmla="*/ 20603 h 268938"/>
                <a:gd name="connsiteX66" fmla="*/ 111662 w 199129"/>
                <a:gd name="connsiteY66" fmla="*/ 28223 h 268938"/>
                <a:gd name="connsiteX67" fmla="*/ 122453 w 199129"/>
                <a:gd name="connsiteY67" fmla="*/ 23775 h 268938"/>
                <a:gd name="connsiteX68" fmla="*/ 123520 w 199129"/>
                <a:gd name="connsiteY68" fmla="*/ 23594 h 268938"/>
                <a:gd name="connsiteX69" fmla="*/ 125292 w 199129"/>
                <a:gd name="connsiteY69" fmla="*/ 23956 h 268938"/>
                <a:gd name="connsiteX70" fmla="*/ 127397 w 199129"/>
                <a:gd name="connsiteY70" fmla="*/ 25946 h 268938"/>
                <a:gd name="connsiteX71" fmla="*/ 132521 w 199129"/>
                <a:gd name="connsiteY71" fmla="*/ 39043 h 268938"/>
                <a:gd name="connsiteX72" fmla="*/ 146475 w 199129"/>
                <a:gd name="connsiteY72" fmla="*/ 38376 h 268938"/>
                <a:gd name="connsiteX73" fmla="*/ 149333 w 199129"/>
                <a:gd name="connsiteY73" fmla="*/ 39586 h 268938"/>
                <a:gd name="connsiteX74" fmla="*/ 150533 w 199129"/>
                <a:gd name="connsiteY74" fmla="*/ 42520 h 268938"/>
                <a:gd name="connsiteX75" fmla="*/ 151200 w 199129"/>
                <a:gd name="connsiteY75" fmla="*/ 54502 h 268938"/>
                <a:gd name="connsiteX76" fmla="*/ 162306 w 199129"/>
                <a:gd name="connsiteY76" fmla="*/ 59074 h 268938"/>
                <a:gd name="connsiteX77" fmla="*/ 164154 w 199129"/>
                <a:gd name="connsiteY77" fmla="*/ 61246 h 268938"/>
                <a:gd name="connsiteX78" fmla="*/ 163973 w 199129"/>
                <a:gd name="connsiteY78" fmla="*/ 64770 h 268938"/>
                <a:gd name="connsiteX79" fmla="*/ 158810 w 199129"/>
                <a:gd name="connsiteY79" fmla="*/ 77019 h 268938"/>
                <a:gd name="connsiteX80" fmla="*/ 168526 w 199129"/>
                <a:gd name="connsiteY80" fmla="*/ 86087 h 268938"/>
                <a:gd name="connsiteX81" fmla="*/ 169840 w 199129"/>
                <a:gd name="connsiteY81" fmla="*/ 89345 h 268938"/>
                <a:gd name="connsiteX82" fmla="*/ 168754 w 199129"/>
                <a:gd name="connsiteY82" fmla="*/ 92088 h 268938"/>
                <a:gd name="connsiteX83" fmla="*/ 160515 w 199129"/>
                <a:gd name="connsiteY83" fmla="*/ 101013 h 268938"/>
                <a:gd name="connsiteX84" fmla="*/ 165135 w 199129"/>
                <a:gd name="connsiteY84" fmla="*/ 112262 h 268938"/>
                <a:gd name="connsiteX85" fmla="*/ 164954 w 199129"/>
                <a:gd name="connsiteY85" fmla="*/ 115119 h 268938"/>
                <a:gd name="connsiteX86" fmla="*/ 162973 w 199129"/>
                <a:gd name="connsiteY86" fmla="*/ 117224 h 268938"/>
                <a:gd name="connsiteX87" fmla="*/ 149866 w 199129"/>
                <a:gd name="connsiteY87" fmla="*/ 122054 h 268938"/>
                <a:gd name="connsiteX88" fmla="*/ 150524 w 199129"/>
                <a:gd name="connsiteY88" fmla="*/ 136008 h 268938"/>
                <a:gd name="connsiteX89" fmla="*/ 149333 w 199129"/>
                <a:gd name="connsiteY89" fmla="*/ 139122 h 268938"/>
                <a:gd name="connsiteX90" fmla="*/ 146399 w 199129"/>
                <a:gd name="connsiteY90" fmla="*/ 140332 h 268938"/>
                <a:gd name="connsiteX91" fmla="*/ 134417 w 199129"/>
                <a:gd name="connsiteY91" fmla="*/ 140989 h 268938"/>
                <a:gd name="connsiteX92" fmla="*/ 129845 w 199129"/>
                <a:gd name="connsiteY92" fmla="*/ 152095 h 268938"/>
                <a:gd name="connsiteX93" fmla="*/ 127673 w 199129"/>
                <a:gd name="connsiteY93" fmla="*/ 153953 h 268938"/>
                <a:gd name="connsiteX94" fmla="*/ 126292 w 199129"/>
                <a:gd name="connsiteY94" fmla="*/ 154229 h 268938"/>
                <a:gd name="connsiteX95" fmla="*/ 124158 w 199129"/>
                <a:gd name="connsiteY95" fmla="*/ 153762 h 268938"/>
                <a:gd name="connsiteX96" fmla="*/ 111833 w 199129"/>
                <a:gd name="connsiteY96" fmla="*/ 148590 h 268938"/>
                <a:gd name="connsiteX97" fmla="*/ 102765 w 199129"/>
                <a:gd name="connsiteY97" fmla="*/ 158315 h 268938"/>
                <a:gd name="connsiteX98" fmla="*/ 99508 w 199129"/>
                <a:gd name="connsiteY98" fmla="*/ 159630 h 268938"/>
                <a:gd name="connsiteX99" fmla="*/ 96250 w 199129"/>
                <a:gd name="connsiteY99" fmla="*/ 158077 h 268938"/>
                <a:gd name="connsiteX100" fmla="*/ 87392 w 199129"/>
                <a:gd name="connsiteY100" fmla="*/ 150457 h 268938"/>
                <a:gd name="connsiteX101" fmla="*/ 76600 w 199129"/>
                <a:gd name="connsiteY101" fmla="*/ 154905 h 268938"/>
                <a:gd name="connsiteX102" fmla="*/ 75533 w 199129"/>
                <a:gd name="connsiteY102" fmla="*/ 155077 h 268938"/>
                <a:gd name="connsiteX103" fmla="*/ 73762 w 199129"/>
                <a:gd name="connsiteY103" fmla="*/ 154715 h 268938"/>
                <a:gd name="connsiteX104" fmla="*/ 71657 w 199129"/>
                <a:gd name="connsiteY104" fmla="*/ 152734 h 268938"/>
                <a:gd name="connsiteX105" fmla="*/ 66532 w 199129"/>
                <a:gd name="connsiteY105" fmla="*/ 139637 h 268938"/>
                <a:gd name="connsiteX106" fmla="*/ 52578 w 199129"/>
                <a:gd name="connsiteY106" fmla="*/ 140294 h 268938"/>
                <a:gd name="connsiteX107" fmla="*/ 49721 w 199129"/>
                <a:gd name="connsiteY107" fmla="*/ 139094 h 268938"/>
                <a:gd name="connsiteX108" fmla="*/ 48511 w 199129"/>
                <a:gd name="connsiteY108" fmla="*/ 136160 h 268938"/>
                <a:gd name="connsiteX109" fmla="*/ 47854 w 199129"/>
                <a:gd name="connsiteY109" fmla="*/ 124178 h 268938"/>
                <a:gd name="connsiteX110" fmla="*/ 36747 w 199129"/>
                <a:gd name="connsiteY110" fmla="*/ 119606 h 268938"/>
                <a:gd name="connsiteX111" fmla="*/ 34976 w 199129"/>
                <a:gd name="connsiteY111" fmla="*/ 117434 h 268938"/>
                <a:gd name="connsiteX112" fmla="*/ 59446 w 199129"/>
                <a:gd name="connsiteY112" fmla="*/ 167640 h 268938"/>
                <a:gd name="connsiteX113" fmla="*/ 67066 w 199129"/>
                <a:gd name="connsiteY113" fmla="*/ 172479 h 268938"/>
                <a:gd name="connsiteX114" fmla="*/ 75638 w 199129"/>
                <a:gd name="connsiteY114" fmla="*/ 174089 h 268938"/>
                <a:gd name="connsiteX115" fmla="*/ 83963 w 199129"/>
                <a:gd name="connsiteY115" fmla="*/ 172479 h 268938"/>
                <a:gd name="connsiteX116" fmla="*/ 85258 w 199129"/>
                <a:gd name="connsiteY116" fmla="*/ 173431 h 268938"/>
                <a:gd name="connsiteX117" fmla="*/ 57140 w 199129"/>
                <a:gd name="connsiteY117" fmla="*/ 226314 h 268938"/>
                <a:gd name="connsiteX118" fmla="*/ 50397 w 199129"/>
                <a:gd name="connsiteY118" fmla="*/ 211932 h 268938"/>
                <a:gd name="connsiteX119" fmla="*/ 34681 w 199129"/>
                <a:gd name="connsiteY119" fmla="*/ 214379 h 2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99129" h="268938">
                  <a:moveTo>
                    <a:pt x="56017" y="268939"/>
                  </a:moveTo>
                  <a:lnTo>
                    <a:pt x="99546" y="187024"/>
                  </a:lnTo>
                  <a:lnTo>
                    <a:pt x="143075" y="268939"/>
                  </a:lnTo>
                  <a:lnTo>
                    <a:pt x="159934" y="233001"/>
                  </a:lnTo>
                  <a:lnTo>
                    <a:pt x="199130" y="239125"/>
                  </a:lnTo>
                  <a:lnTo>
                    <a:pt x="155753" y="157334"/>
                  </a:lnTo>
                  <a:cubicBezTo>
                    <a:pt x="164525" y="153496"/>
                    <a:pt x="170006" y="144628"/>
                    <a:pt x="169516" y="135065"/>
                  </a:cubicBezTo>
                  <a:cubicBezTo>
                    <a:pt x="175616" y="132806"/>
                    <a:pt x="180433" y="128010"/>
                    <a:pt x="182718" y="121920"/>
                  </a:cubicBezTo>
                  <a:cubicBezTo>
                    <a:pt x="184861" y="116495"/>
                    <a:pt x="184861" y="110458"/>
                    <a:pt x="182718" y="105032"/>
                  </a:cubicBezTo>
                  <a:cubicBezTo>
                    <a:pt x="191352" y="95588"/>
                    <a:pt x="190805" y="80963"/>
                    <a:pt x="181489" y="72190"/>
                  </a:cubicBezTo>
                  <a:cubicBezTo>
                    <a:pt x="184099" y="66221"/>
                    <a:pt x="184099" y="59433"/>
                    <a:pt x="181489" y="53464"/>
                  </a:cubicBezTo>
                  <a:cubicBezTo>
                    <a:pt x="179183" y="48084"/>
                    <a:pt x="174896" y="43797"/>
                    <a:pt x="169516" y="41491"/>
                  </a:cubicBezTo>
                  <a:cubicBezTo>
                    <a:pt x="169240" y="35714"/>
                    <a:pt x="166834" y="30245"/>
                    <a:pt x="162763" y="26137"/>
                  </a:cubicBezTo>
                  <a:cubicBezTo>
                    <a:pt x="158479" y="21760"/>
                    <a:pt x="152600" y="19312"/>
                    <a:pt x="146475" y="19355"/>
                  </a:cubicBezTo>
                  <a:cubicBezTo>
                    <a:pt x="146075" y="19355"/>
                    <a:pt x="145675" y="19355"/>
                    <a:pt x="145275" y="19355"/>
                  </a:cubicBezTo>
                  <a:cubicBezTo>
                    <a:pt x="143005" y="13246"/>
                    <a:pt x="138184" y="8430"/>
                    <a:pt x="132074" y="6163"/>
                  </a:cubicBezTo>
                  <a:cubicBezTo>
                    <a:pt x="129342" y="5095"/>
                    <a:pt x="126435" y="4547"/>
                    <a:pt x="123501" y="4544"/>
                  </a:cubicBezTo>
                  <a:cubicBezTo>
                    <a:pt x="120647" y="4536"/>
                    <a:pt x="117819" y="5087"/>
                    <a:pt x="115176" y="6163"/>
                  </a:cubicBezTo>
                  <a:cubicBezTo>
                    <a:pt x="110892" y="2271"/>
                    <a:pt x="105333" y="79"/>
                    <a:pt x="99546" y="0"/>
                  </a:cubicBezTo>
                  <a:cubicBezTo>
                    <a:pt x="93056" y="-30"/>
                    <a:pt x="86847" y="2636"/>
                    <a:pt x="82401" y="7363"/>
                  </a:cubicBezTo>
                  <a:cubicBezTo>
                    <a:pt x="79386" y="6090"/>
                    <a:pt x="76149" y="5426"/>
                    <a:pt x="72876" y="5410"/>
                  </a:cubicBezTo>
                  <a:cubicBezTo>
                    <a:pt x="69709" y="5406"/>
                    <a:pt x="66576" y="6071"/>
                    <a:pt x="63684" y="7363"/>
                  </a:cubicBezTo>
                  <a:cubicBezTo>
                    <a:pt x="58307" y="9675"/>
                    <a:pt x="54023" y="13960"/>
                    <a:pt x="51711" y="19336"/>
                  </a:cubicBezTo>
                  <a:cubicBezTo>
                    <a:pt x="45938" y="19615"/>
                    <a:pt x="40472" y="22020"/>
                    <a:pt x="36366" y="26089"/>
                  </a:cubicBezTo>
                  <a:cubicBezTo>
                    <a:pt x="31695" y="30673"/>
                    <a:pt x="29236" y="37053"/>
                    <a:pt x="29623" y="43587"/>
                  </a:cubicBezTo>
                  <a:cubicBezTo>
                    <a:pt x="23512" y="45857"/>
                    <a:pt x="18692" y="50677"/>
                    <a:pt x="16421" y="56788"/>
                  </a:cubicBezTo>
                  <a:cubicBezTo>
                    <a:pt x="14266" y="62211"/>
                    <a:pt x="14266" y="68254"/>
                    <a:pt x="16421" y="73676"/>
                  </a:cubicBezTo>
                  <a:cubicBezTo>
                    <a:pt x="12535" y="77969"/>
                    <a:pt x="10353" y="83535"/>
                    <a:pt x="10287" y="89326"/>
                  </a:cubicBezTo>
                  <a:cubicBezTo>
                    <a:pt x="10258" y="95814"/>
                    <a:pt x="12924" y="102024"/>
                    <a:pt x="17650" y="106471"/>
                  </a:cubicBezTo>
                  <a:cubicBezTo>
                    <a:pt x="15040" y="112440"/>
                    <a:pt x="15040" y="119228"/>
                    <a:pt x="17650" y="125197"/>
                  </a:cubicBezTo>
                  <a:cubicBezTo>
                    <a:pt x="19962" y="130574"/>
                    <a:pt x="24246" y="134858"/>
                    <a:pt x="29623" y="137170"/>
                  </a:cubicBezTo>
                  <a:cubicBezTo>
                    <a:pt x="29893" y="142943"/>
                    <a:pt x="32296" y="148411"/>
                    <a:pt x="36366" y="152515"/>
                  </a:cubicBezTo>
                  <a:cubicBezTo>
                    <a:pt x="38387" y="154521"/>
                    <a:pt x="40759" y="156135"/>
                    <a:pt x="43367" y="157277"/>
                  </a:cubicBezTo>
                  <a:lnTo>
                    <a:pt x="0" y="239049"/>
                  </a:lnTo>
                  <a:lnTo>
                    <a:pt x="39205" y="232925"/>
                  </a:lnTo>
                  <a:close/>
                  <a:moveTo>
                    <a:pt x="148752" y="211979"/>
                  </a:moveTo>
                  <a:lnTo>
                    <a:pt x="142008" y="226362"/>
                  </a:lnTo>
                  <a:lnTo>
                    <a:pt x="114005" y="173670"/>
                  </a:lnTo>
                  <a:cubicBezTo>
                    <a:pt x="114975" y="172950"/>
                    <a:pt x="115887" y="172154"/>
                    <a:pt x="116729" y="171288"/>
                  </a:cubicBezTo>
                  <a:cubicBezTo>
                    <a:pt x="119742" y="172570"/>
                    <a:pt x="122980" y="173238"/>
                    <a:pt x="126254" y="173251"/>
                  </a:cubicBezTo>
                  <a:cubicBezTo>
                    <a:pt x="129426" y="173258"/>
                    <a:pt x="132562" y="172589"/>
                    <a:pt x="135455" y="171288"/>
                  </a:cubicBezTo>
                  <a:cubicBezTo>
                    <a:pt x="137107" y="170531"/>
                    <a:pt x="138670" y="169592"/>
                    <a:pt x="140113" y="168488"/>
                  </a:cubicBezTo>
                  <a:lnTo>
                    <a:pt x="164478" y="214427"/>
                  </a:lnTo>
                  <a:close/>
                  <a:moveTo>
                    <a:pt x="34976" y="117434"/>
                  </a:moveTo>
                  <a:cubicBezTo>
                    <a:pt x="34568" y="116281"/>
                    <a:pt x="34634" y="115015"/>
                    <a:pt x="35157" y="113910"/>
                  </a:cubicBezTo>
                  <a:lnTo>
                    <a:pt x="40310" y="101661"/>
                  </a:lnTo>
                  <a:lnTo>
                    <a:pt x="30604" y="92593"/>
                  </a:lnTo>
                  <a:cubicBezTo>
                    <a:pt x="29729" y="91735"/>
                    <a:pt x="29252" y="90551"/>
                    <a:pt x="29289" y="89326"/>
                  </a:cubicBezTo>
                  <a:cubicBezTo>
                    <a:pt x="29360" y="88078"/>
                    <a:pt x="29917" y="86908"/>
                    <a:pt x="30842" y="86068"/>
                  </a:cubicBezTo>
                  <a:lnTo>
                    <a:pt x="38462" y="77210"/>
                  </a:lnTo>
                  <a:lnTo>
                    <a:pt x="34014" y="66418"/>
                  </a:lnTo>
                  <a:cubicBezTo>
                    <a:pt x="33738" y="65473"/>
                    <a:pt x="33805" y="64461"/>
                    <a:pt x="34204" y="63561"/>
                  </a:cubicBezTo>
                  <a:cubicBezTo>
                    <a:pt x="34515" y="62597"/>
                    <a:pt x="35242" y="61824"/>
                    <a:pt x="36185" y="61456"/>
                  </a:cubicBezTo>
                  <a:lnTo>
                    <a:pt x="49292" y="56626"/>
                  </a:lnTo>
                  <a:lnTo>
                    <a:pt x="48625" y="42672"/>
                  </a:lnTo>
                  <a:cubicBezTo>
                    <a:pt x="48505" y="41499"/>
                    <a:pt x="48951" y="40340"/>
                    <a:pt x="49825" y="39548"/>
                  </a:cubicBezTo>
                  <a:cubicBezTo>
                    <a:pt x="50615" y="38795"/>
                    <a:pt x="51659" y="38367"/>
                    <a:pt x="52749" y="38348"/>
                  </a:cubicBezTo>
                  <a:lnTo>
                    <a:pt x="64741" y="37681"/>
                  </a:lnTo>
                  <a:lnTo>
                    <a:pt x="69313" y="26585"/>
                  </a:lnTo>
                  <a:cubicBezTo>
                    <a:pt x="69780" y="25705"/>
                    <a:pt x="70553" y="25028"/>
                    <a:pt x="71485" y="24680"/>
                  </a:cubicBezTo>
                  <a:cubicBezTo>
                    <a:pt x="71917" y="24489"/>
                    <a:pt x="72385" y="24395"/>
                    <a:pt x="72857" y="24403"/>
                  </a:cubicBezTo>
                  <a:cubicBezTo>
                    <a:pt x="73592" y="24417"/>
                    <a:pt x="74317" y="24576"/>
                    <a:pt x="74990" y="24870"/>
                  </a:cubicBezTo>
                  <a:lnTo>
                    <a:pt x="87249" y="30023"/>
                  </a:lnTo>
                  <a:lnTo>
                    <a:pt x="96317" y="20308"/>
                  </a:lnTo>
                  <a:cubicBezTo>
                    <a:pt x="97173" y="19461"/>
                    <a:pt x="98342" y="19005"/>
                    <a:pt x="99546" y="19050"/>
                  </a:cubicBezTo>
                  <a:cubicBezTo>
                    <a:pt x="100790" y="19123"/>
                    <a:pt x="101956" y="19680"/>
                    <a:pt x="102794" y="20603"/>
                  </a:cubicBezTo>
                  <a:lnTo>
                    <a:pt x="111662" y="28223"/>
                  </a:lnTo>
                  <a:lnTo>
                    <a:pt x="122453" y="23775"/>
                  </a:lnTo>
                  <a:cubicBezTo>
                    <a:pt x="122793" y="23643"/>
                    <a:pt x="123156" y="23581"/>
                    <a:pt x="123520" y="23594"/>
                  </a:cubicBezTo>
                  <a:cubicBezTo>
                    <a:pt x="124128" y="23604"/>
                    <a:pt x="124729" y="23727"/>
                    <a:pt x="125292" y="23956"/>
                  </a:cubicBezTo>
                  <a:cubicBezTo>
                    <a:pt x="126257" y="24270"/>
                    <a:pt x="127029" y="25001"/>
                    <a:pt x="127397" y="25946"/>
                  </a:cubicBezTo>
                  <a:lnTo>
                    <a:pt x="132521" y="39043"/>
                  </a:lnTo>
                  <a:lnTo>
                    <a:pt x="146475" y="38376"/>
                  </a:lnTo>
                  <a:cubicBezTo>
                    <a:pt x="147562" y="38322"/>
                    <a:pt x="148616" y="38767"/>
                    <a:pt x="149333" y="39586"/>
                  </a:cubicBezTo>
                  <a:cubicBezTo>
                    <a:pt x="150091" y="40376"/>
                    <a:pt x="150521" y="41424"/>
                    <a:pt x="150533" y="42520"/>
                  </a:cubicBezTo>
                  <a:lnTo>
                    <a:pt x="151200" y="54502"/>
                  </a:lnTo>
                  <a:lnTo>
                    <a:pt x="162306" y="59074"/>
                  </a:lnTo>
                  <a:cubicBezTo>
                    <a:pt x="163159" y="59557"/>
                    <a:pt x="163814" y="60327"/>
                    <a:pt x="164154" y="61246"/>
                  </a:cubicBezTo>
                  <a:cubicBezTo>
                    <a:pt x="164562" y="62399"/>
                    <a:pt x="164496" y="63665"/>
                    <a:pt x="163973" y="64770"/>
                  </a:cubicBezTo>
                  <a:lnTo>
                    <a:pt x="158810" y="77019"/>
                  </a:lnTo>
                  <a:lnTo>
                    <a:pt x="168526" y="86087"/>
                  </a:lnTo>
                  <a:cubicBezTo>
                    <a:pt x="169401" y="86941"/>
                    <a:pt x="169878" y="88123"/>
                    <a:pt x="169840" y="89345"/>
                  </a:cubicBezTo>
                  <a:cubicBezTo>
                    <a:pt x="169825" y="90361"/>
                    <a:pt x="169439" y="91336"/>
                    <a:pt x="168754" y="92088"/>
                  </a:cubicBezTo>
                  <a:lnTo>
                    <a:pt x="160515" y="101013"/>
                  </a:lnTo>
                  <a:lnTo>
                    <a:pt x="165135" y="112262"/>
                  </a:lnTo>
                  <a:cubicBezTo>
                    <a:pt x="165421" y="113205"/>
                    <a:pt x="165356" y="114219"/>
                    <a:pt x="164954" y="115119"/>
                  </a:cubicBezTo>
                  <a:cubicBezTo>
                    <a:pt x="164641" y="116081"/>
                    <a:pt x="163914" y="116854"/>
                    <a:pt x="162973" y="117224"/>
                  </a:cubicBezTo>
                  <a:lnTo>
                    <a:pt x="149866" y="122054"/>
                  </a:lnTo>
                  <a:lnTo>
                    <a:pt x="150524" y="136008"/>
                  </a:lnTo>
                  <a:cubicBezTo>
                    <a:pt x="150654" y="137177"/>
                    <a:pt x="150210" y="138338"/>
                    <a:pt x="149333" y="139122"/>
                  </a:cubicBezTo>
                  <a:cubicBezTo>
                    <a:pt x="148541" y="139879"/>
                    <a:pt x="147495" y="140310"/>
                    <a:pt x="146399" y="140332"/>
                  </a:cubicBezTo>
                  <a:lnTo>
                    <a:pt x="134417" y="140989"/>
                  </a:lnTo>
                  <a:lnTo>
                    <a:pt x="129845" y="152095"/>
                  </a:lnTo>
                  <a:cubicBezTo>
                    <a:pt x="129366" y="152955"/>
                    <a:pt x="128596" y="153613"/>
                    <a:pt x="127673" y="153953"/>
                  </a:cubicBezTo>
                  <a:cubicBezTo>
                    <a:pt x="127237" y="154140"/>
                    <a:pt x="126766" y="154235"/>
                    <a:pt x="126292" y="154229"/>
                  </a:cubicBezTo>
                  <a:cubicBezTo>
                    <a:pt x="125557" y="154215"/>
                    <a:pt x="124832" y="154057"/>
                    <a:pt x="124158" y="153762"/>
                  </a:cubicBezTo>
                  <a:lnTo>
                    <a:pt x="111833" y="148590"/>
                  </a:lnTo>
                  <a:lnTo>
                    <a:pt x="102765" y="158315"/>
                  </a:lnTo>
                  <a:cubicBezTo>
                    <a:pt x="101910" y="159189"/>
                    <a:pt x="100730" y="159665"/>
                    <a:pt x="99508" y="159630"/>
                  </a:cubicBezTo>
                  <a:cubicBezTo>
                    <a:pt x="98260" y="159559"/>
                    <a:pt x="97090" y="159002"/>
                    <a:pt x="96250" y="158077"/>
                  </a:cubicBezTo>
                  <a:lnTo>
                    <a:pt x="87392" y="150457"/>
                  </a:lnTo>
                  <a:lnTo>
                    <a:pt x="76600" y="154905"/>
                  </a:lnTo>
                  <a:cubicBezTo>
                    <a:pt x="76259" y="155032"/>
                    <a:pt x="75897" y="155090"/>
                    <a:pt x="75533" y="155077"/>
                  </a:cubicBezTo>
                  <a:cubicBezTo>
                    <a:pt x="74925" y="155072"/>
                    <a:pt x="74324" y="154949"/>
                    <a:pt x="73762" y="154715"/>
                  </a:cubicBezTo>
                  <a:cubicBezTo>
                    <a:pt x="72796" y="154407"/>
                    <a:pt x="72021" y="153679"/>
                    <a:pt x="71657" y="152734"/>
                  </a:cubicBezTo>
                  <a:lnTo>
                    <a:pt x="66532" y="139637"/>
                  </a:lnTo>
                  <a:lnTo>
                    <a:pt x="52578" y="140294"/>
                  </a:lnTo>
                  <a:cubicBezTo>
                    <a:pt x="51492" y="140352"/>
                    <a:pt x="50439" y="139910"/>
                    <a:pt x="49721" y="139094"/>
                  </a:cubicBezTo>
                  <a:cubicBezTo>
                    <a:pt x="48962" y="138303"/>
                    <a:pt x="48531" y="137256"/>
                    <a:pt x="48511" y="136160"/>
                  </a:cubicBezTo>
                  <a:lnTo>
                    <a:pt x="47854" y="124178"/>
                  </a:lnTo>
                  <a:lnTo>
                    <a:pt x="36747" y="119606"/>
                  </a:lnTo>
                  <a:cubicBezTo>
                    <a:pt x="35921" y="119112"/>
                    <a:pt x="35293" y="118344"/>
                    <a:pt x="34976" y="117434"/>
                  </a:cubicBezTo>
                  <a:close/>
                  <a:moveTo>
                    <a:pt x="59446" y="167640"/>
                  </a:moveTo>
                  <a:cubicBezTo>
                    <a:pt x="61637" y="169745"/>
                    <a:pt x="64228" y="171391"/>
                    <a:pt x="67066" y="172479"/>
                  </a:cubicBezTo>
                  <a:cubicBezTo>
                    <a:pt x="69798" y="173542"/>
                    <a:pt x="72705" y="174088"/>
                    <a:pt x="75638" y="174089"/>
                  </a:cubicBezTo>
                  <a:cubicBezTo>
                    <a:pt x="78492" y="174101"/>
                    <a:pt x="81320" y="173554"/>
                    <a:pt x="83963" y="172479"/>
                  </a:cubicBezTo>
                  <a:cubicBezTo>
                    <a:pt x="84372" y="172831"/>
                    <a:pt x="84830" y="173117"/>
                    <a:pt x="85258" y="173431"/>
                  </a:cubicBezTo>
                  <a:lnTo>
                    <a:pt x="57140" y="226314"/>
                  </a:lnTo>
                  <a:lnTo>
                    <a:pt x="50397" y="211932"/>
                  </a:lnTo>
                  <a:lnTo>
                    <a:pt x="34681" y="2143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6">
              <a:extLst>
                <a:ext uri="{FF2B5EF4-FFF2-40B4-BE49-F238E27FC236}">
                  <a16:creationId xmlns:a16="http://schemas.microsoft.com/office/drawing/2014/main" id="{323EEAC1-EE66-C043-8B50-14DB84FD2246}"/>
                </a:ext>
              </a:extLst>
            </p:cNvPr>
            <p:cNvSpPr/>
            <p:nvPr/>
          </p:nvSpPr>
          <p:spPr>
            <a:xfrm>
              <a:off x="9805106" y="3870805"/>
              <a:ext cx="106222" cy="106222"/>
            </a:xfrm>
            <a:custGeom>
              <a:avLst/>
              <a:gdLst>
                <a:gd name="connsiteX0" fmla="*/ 53092 w 106222"/>
                <a:gd name="connsiteY0" fmla="*/ 106223 h 106222"/>
                <a:gd name="connsiteX1" fmla="*/ 106223 w 106222"/>
                <a:gd name="connsiteY1" fmla="*/ 53130 h 106222"/>
                <a:gd name="connsiteX2" fmla="*/ 53130 w 106222"/>
                <a:gd name="connsiteY2" fmla="*/ 0 h 106222"/>
                <a:gd name="connsiteX3" fmla="*/ 0 w 106222"/>
                <a:gd name="connsiteY3" fmla="*/ 53092 h 106222"/>
                <a:gd name="connsiteX4" fmla="*/ 0 w 106222"/>
                <a:gd name="connsiteY4" fmla="*/ 53111 h 106222"/>
                <a:gd name="connsiteX5" fmla="*/ 53092 w 106222"/>
                <a:gd name="connsiteY5" fmla="*/ 106223 h 106222"/>
                <a:gd name="connsiteX6" fmla="*/ 53092 w 106222"/>
                <a:gd name="connsiteY6" fmla="*/ 19060 h 106222"/>
                <a:gd name="connsiteX7" fmla="*/ 87173 w 106222"/>
                <a:gd name="connsiteY7" fmla="*/ 53102 h 106222"/>
                <a:gd name="connsiteX8" fmla="*/ 53130 w 106222"/>
                <a:gd name="connsiteY8" fmla="*/ 87182 h 106222"/>
                <a:gd name="connsiteX9" fmla="*/ 19050 w 106222"/>
                <a:gd name="connsiteY9" fmla="*/ 53140 h 106222"/>
                <a:gd name="connsiteX10" fmla="*/ 19050 w 106222"/>
                <a:gd name="connsiteY10" fmla="*/ 53111 h 106222"/>
                <a:gd name="connsiteX11" fmla="*/ 53092 w 106222"/>
                <a:gd name="connsiteY11" fmla="*/ 19031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22" h="106222">
                  <a:moveTo>
                    <a:pt x="53092" y="106223"/>
                  </a:moveTo>
                  <a:cubicBezTo>
                    <a:pt x="82425" y="106233"/>
                    <a:pt x="106212" y="82463"/>
                    <a:pt x="106223" y="53130"/>
                  </a:cubicBezTo>
                  <a:cubicBezTo>
                    <a:pt x="106233" y="23798"/>
                    <a:pt x="82463" y="11"/>
                    <a:pt x="53130" y="0"/>
                  </a:cubicBezTo>
                  <a:cubicBezTo>
                    <a:pt x="23798" y="-10"/>
                    <a:pt x="11" y="23760"/>
                    <a:pt x="0" y="53092"/>
                  </a:cubicBezTo>
                  <a:cubicBezTo>
                    <a:pt x="0" y="53099"/>
                    <a:pt x="0" y="53105"/>
                    <a:pt x="0" y="53111"/>
                  </a:cubicBezTo>
                  <a:cubicBezTo>
                    <a:pt x="6" y="82434"/>
                    <a:pt x="23770" y="106207"/>
                    <a:pt x="53092" y="106223"/>
                  </a:cubicBezTo>
                  <a:close/>
                  <a:moveTo>
                    <a:pt x="53092" y="19060"/>
                  </a:moveTo>
                  <a:cubicBezTo>
                    <a:pt x="71904" y="19049"/>
                    <a:pt x="87162" y="34290"/>
                    <a:pt x="87173" y="53102"/>
                  </a:cubicBezTo>
                  <a:cubicBezTo>
                    <a:pt x="87183" y="71914"/>
                    <a:pt x="71942" y="87172"/>
                    <a:pt x="53130" y="87182"/>
                  </a:cubicBezTo>
                  <a:cubicBezTo>
                    <a:pt x="34319" y="87193"/>
                    <a:pt x="19061" y="71952"/>
                    <a:pt x="19050" y="53140"/>
                  </a:cubicBezTo>
                  <a:cubicBezTo>
                    <a:pt x="19050" y="53130"/>
                    <a:pt x="19050" y="53121"/>
                    <a:pt x="19050" y="53111"/>
                  </a:cubicBezTo>
                  <a:cubicBezTo>
                    <a:pt x="19055" y="34306"/>
                    <a:pt x="34287" y="19058"/>
                    <a:pt x="53092" y="19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7">
              <a:extLst>
                <a:ext uri="{FF2B5EF4-FFF2-40B4-BE49-F238E27FC236}">
                  <a16:creationId xmlns:a16="http://schemas.microsoft.com/office/drawing/2014/main" id="{76619795-8014-F042-A207-759A426FEF87}"/>
                </a:ext>
              </a:extLst>
            </p:cNvPr>
            <p:cNvSpPr/>
            <p:nvPr/>
          </p:nvSpPr>
          <p:spPr>
            <a:xfrm>
              <a:off x="9666651" y="3415290"/>
              <a:ext cx="571500" cy="762200"/>
            </a:xfrm>
            <a:custGeom>
              <a:avLst/>
              <a:gdLst>
                <a:gd name="connsiteX0" fmla="*/ 571500 w 571500"/>
                <a:gd name="connsiteY0" fmla="*/ 104775 h 762200"/>
                <a:gd name="connsiteX1" fmla="*/ 533400 w 571500"/>
                <a:gd name="connsiteY1" fmla="*/ 66675 h 762200"/>
                <a:gd name="connsiteX2" fmla="*/ 390525 w 571500"/>
                <a:gd name="connsiteY2" fmla="*/ 66675 h 762200"/>
                <a:gd name="connsiteX3" fmla="*/ 390525 w 571500"/>
                <a:gd name="connsiteY3" fmla="*/ 47625 h 762200"/>
                <a:gd name="connsiteX4" fmla="*/ 342900 w 571500"/>
                <a:gd name="connsiteY4" fmla="*/ 0 h 762200"/>
                <a:gd name="connsiteX5" fmla="*/ 228600 w 571500"/>
                <a:gd name="connsiteY5" fmla="*/ 0 h 762200"/>
                <a:gd name="connsiteX6" fmla="*/ 180975 w 571500"/>
                <a:gd name="connsiteY6" fmla="*/ 47625 h 762200"/>
                <a:gd name="connsiteX7" fmla="*/ 180975 w 571500"/>
                <a:gd name="connsiteY7" fmla="*/ 66675 h 762200"/>
                <a:gd name="connsiteX8" fmla="*/ 38100 w 571500"/>
                <a:gd name="connsiteY8" fmla="*/ 66675 h 762200"/>
                <a:gd name="connsiteX9" fmla="*/ 0 w 571500"/>
                <a:gd name="connsiteY9" fmla="*/ 104775 h 762200"/>
                <a:gd name="connsiteX10" fmla="*/ 0 w 571500"/>
                <a:gd name="connsiteY10" fmla="*/ 724100 h 762200"/>
                <a:gd name="connsiteX11" fmla="*/ 38100 w 571500"/>
                <a:gd name="connsiteY11" fmla="*/ 762200 h 762200"/>
                <a:gd name="connsiteX12" fmla="*/ 533400 w 571500"/>
                <a:gd name="connsiteY12" fmla="*/ 762200 h 762200"/>
                <a:gd name="connsiteX13" fmla="*/ 571500 w 571500"/>
                <a:gd name="connsiteY13" fmla="*/ 724100 h 762200"/>
                <a:gd name="connsiteX14" fmla="*/ 161925 w 571500"/>
                <a:gd name="connsiteY14" fmla="*/ 85725 h 762200"/>
                <a:gd name="connsiteX15" fmla="*/ 200025 w 571500"/>
                <a:gd name="connsiteY15" fmla="*/ 85725 h 762200"/>
                <a:gd name="connsiteX16" fmla="*/ 200025 w 571500"/>
                <a:gd name="connsiteY16" fmla="*/ 47625 h 762200"/>
                <a:gd name="connsiteX17" fmla="*/ 228600 w 571500"/>
                <a:gd name="connsiteY17" fmla="*/ 19050 h 762200"/>
                <a:gd name="connsiteX18" fmla="*/ 342900 w 571500"/>
                <a:gd name="connsiteY18" fmla="*/ 19050 h 762200"/>
                <a:gd name="connsiteX19" fmla="*/ 371475 w 571500"/>
                <a:gd name="connsiteY19" fmla="*/ 47625 h 762200"/>
                <a:gd name="connsiteX20" fmla="*/ 371475 w 571500"/>
                <a:gd name="connsiteY20" fmla="*/ 85725 h 762200"/>
                <a:gd name="connsiteX21" fmla="*/ 409575 w 571500"/>
                <a:gd name="connsiteY21" fmla="*/ 85725 h 762200"/>
                <a:gd name="connsiteX22" fmla="*/ 409575 w 571500"/>
                <a:gd name="connsiteY22" fmla="*/ 162125 h 762200"/>
                <a:gd name="connsiteX23" fmla="*/ 161925 w 571500"/>
                <a:gd name="connsiteY23" fmla="*/ 162125 h 762200"/>
                <a:gd name="connsiteX24" fmla="*/ 533400 w 571500"/>
                <a:gd name="connsiteY24" fmla="*/ 743150 h 762200"/>
                <a:gd name="connsiteX25" fmla="*/ 38100 w 571500"/>
                <a:gd name="connsiteY25" fmla="*/ 743150 h 762200"/>
                <a:gd name="connsiteX26" fmla="*/ 19050 w 571500"/>
                <a:gd name="connsiteY26" fmla="*/ 724100 h 762200"/>
                <a:gd name="connsiteX27" fmla="*/ 19050 w 571500"/>
                <a:gd name="connsiteY27" fmla="*/ 104775 h 762200"/>
                <a:gd name="connsiteX28" fmla="*/ 38100 w 571500"/>
                <a:gd name="connsiteY28" fmla="*/ 85725 h 762200"/>
                <a:gd name="connsiteX29" fmla="*/ 142875 w 571500"/>
                <a:gd name="connsiteY29" fmla="*/ 85725 h 762200"/>
                <a:gd name="connsiteX30" fmla="*/ 142875 w 571500"/>
                <a:gd name="connsiteY30" fmla="*/ 181175 h 762200"/>
                <a:gd name="connsiteX31" fmla="*/ 428625 w 571500"/>
                <a:gd name="connsiteY31" fmla="*/ 181175 h 762200"/>
                <a:gd name="connsiteX32" fmla="*/ 428625 w 571500"/>
                <a:gd name="connsiteY32" fmla="*/ 85725 h 762200"/>
                <a:gd name="connsiteX33" fmla="*/ 533400 w 571500"/>
                <a:gd name="connsiteY33" fmla="*/ 85725 h 762200"/>
                <a:gd name="connsiteX34" fmla="*/ 552450 w 571500"/>
                <a:gd name="connsiteY34" fmla="*/ 104775 h 762200"/>
                <a:gd name="connsiteX35" fmla="*/ 552450 w 571500"/>
                <a:gd name="connsiteY35" fmla="*/ 724100 h 762200"/>
                <a:gd name="connsiteX36" fmla="*/ 533400 w 571500"/>
                <a:gd name="connsiteY36" fmla="*/ 743150 h 7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0" h="762200">
                  <a:moveTo>
                    <a:pt x="571500" y="104775"/>
                  </a:move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  <a:moveTo>
                    <a:pt x="533400" y="743150"/>
                  </a:move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itle Placeholder 12">
            <a:extLst>
              <a:ext uri="{FF2B5EF4-FFF2-40B4-BE49-F238E27FC236}">
                <a16:creationId xmlns:a16="http://schemas.microsoft.com/office/drawing/2014/main" id="{6F4DFD15-326E-F447-B3A2-8B286EB420E4}"/>
              </a:ext>
            </a:extLst>
          </p:cNvPr>
          <p:cNvSpPr txBox="1">
            <a:spLocks/>
          </p:cNvSpPr>
          <p:nvPr userDrawn="1"/>
        </p:nvSpPr>
        <p:spPr>
          <a:xfrm>
            <a:off x="8978230" y="2364288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309E"/>
                </a:solidFill>
              </a:rPr>
              <a:t>SÄHKÖALAN SFS-STANDARDEJA</a:t>
            </a:r>
            <a:endParaRPr lang="en-FI" dirty="0">
              <a:solidFill>
                <a:srgbClr val="00309E"/>
              </a:solidFill>
            </a:endParaRPr>
          </a:p>
        </p:txBody>
      </p:sp>
      <p:pic>
        <p:nvPicPr>
          <p:cNvPr id="43" name="Picture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43775F1-25E8-D841-ABE0-BD485E820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4115389" y="2044767"/>
            <a:ext cx="3956892" cy="2482843"/>
          </a:xfrm>
          <a:custGeom>
            <a:avLst/>
            <a:gdLst>
              <a:gd name="connsiteX0" fmla="*/ 0 w 4660240"/>
              <a:gd name="connsiteY0" fmla="*/ 0 h 2924175"/>
              <a:gd name="connsiteX1" fmla="*/ 4660240 w 4660240"/>
              <a:gd name="connsiteY1" fmla="*/ 0 h 2924175"/>
              <a:gd name="connsiteX2" fmla="*/ 4660240 w 4660240"/>
              <a:gd name="connsiteY2" fmla="*/ 2924175 h 2924175"/>
              <a:gd name="connsiteX3" fmla="*/ 0 w 4660240"/>
              <a:gd name="connsiteY3" fmla="*/ 2924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240" h="2924175">
                <a:moveTo>
                  <a:pt x="0" y="0"/>
                </a:moveTo>
                <a:lnTo>
                  <a:pt x="4660240" y="0"/>
                </a:lnTo>
                <a:lnTo>
                  <a:pt x="4660240" y="2924175"/>
                </a:lnTo>
                <a:lnTo>
                  <a:pt x="0" y="2924175"/>
                </a:lnTo>
                <a:close/>
              </a:path>
            </a:pathLst>
          </a:cu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786981F-69D7-7446-A738-EB1310877062}"/>
              </a:ext>
            </a:extLst>
          </p:cNvPr>
          <p:cNvSpPr txBox="1"/>
          <p:nvPr userDrawn="1"/>
        </p:nvSpPr>
        <p:spPr>
          <a:xfrm>
            <a:off x="9009090" y="3079972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 dirty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7000+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E5F96D-2CF2-4944-9A4D-F60435EDCDA3}"/>
              </a:ext>
            </a:extLst>
          </p:cNvPr>
          <p:cNvSpPr txBox="1"/>
          <p:nvPr userDrawn="1"/>
        </p:nvSpPr>
        <p:spPr>
          <a:xfrm>
            <a:off x="961890" y="5310356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 dirty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Title Placeholder 12">
            <a:extLst>
              <a:ext uri="{FF2B5EF4-FFF2-40B4-BE49-F238E27FC236}">
                <a16:creationId xmlns:a16="http://schemas.microsoft.com/office/drawing/2014/main" id="{B44A579D-D054-C048-9B05-FEA15AE1B877}"/>
              </a:ext>
            </a:extLst>
          </p:cNvPr>
          <p:cNvSpPr txBox="1">
            <a:spLocks/>
          </p:cNvSpPr>
          <p:nvPr userDrawn="1"/>
        </p:nvSpPr>
        <p:spPr>
          <a:xfrm>
            <a:off x="959119" y="4580217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sz="2000" b="1" i="0" kern="1200" dirty="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AKTIIVISIA</a:t>
            </a:r>
            <a:br>
              <a:rPr lang="en-GB" sz="2000" b="1" i="0" kern="1200" dirty="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r>
              <a:rPr lang="en-GB" sz="2000" b="1" i="0" kern="1200" dirty="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SK-</a:t>
            </a:r>
            <a:r>
              <a:rPr lang="en-GB" dirty="0">
                <a:solidFill>
                  <a:srgbClr val="00309E"/>
                </a:solidFill>
              </a:rPr>
              <a:t>KOMITEOITA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DAE6E1-0DED-A34F-B39C-FAC708FFEBBE}"/>
              </a:ext>
            </a:extLst>
          </p:cNvPr>
          <p:cNvSpPr txBox="1"/>
          <p:nvPr userDrawn="1"/>
        </p:nvSpPr>
        <p:spPr>
          <a:xfrm>
            <a:off x="903094" y="2398247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 dirty="0">
                <a:solidFill>
                  <a:srgbClr val="00D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473</a:t>
            </a:r>
          </a:p>
        </p:txBody>
      </p:sp>
      <p:sp>
        <p:nvSpPr>
          <p:cNvPr id="48" name="Title Placeholder 12">
            <a:extLst>
              <a:ext uri="{FF2B5EF4-FFF2-40B4-BE49-F238E27FC236}">
                <a16:creationId xmlns:a16="http://schemas.microsoft.com/office/drawing/2014/main" id="{C56B5B8F-65AC-FC47-A9B7-E5B302719864}"/>
              </a:ext>
            </a:extLst>
          </p:cNvPr>
          <p:cNvSpPr txBox="1">
            <a:spLocks/>
          </p:cNvSpPr>
          <p:nvPr userDrawn="1"/>
        </p:nvSpPr>
        <p:spPr>
          <a:xfrm>
            <a:off x="944286" y="1747499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000" b="1" i="0" kern="1200" dirty="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OSALLISTUVAT ASIANTUNTIJAT</a:t>
            </a:r>
            <a:endParaRPr lang="en-FI" sz="2000" b="1" i="0" kern="1200" dirty="0">
              <a:solidFill>
                <a:srgbClr val="00309E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4574D0-1629-C44F-BB74-52853361832E}"/>
              </a:ext>
            </a:extLst>
          </p:cNvPr>
          <p:cNvSpPr txBox="1"/>
          <p:nvPr userDrawn="1"/>
        </p:nvSpPr>
        <p:spPr>
          <a:xfrm>
            <a:off x="3747020" y="526316"/>
            <a:ext cx="23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FI" sz="4000" b="1" i="0" kern="1200" dirty="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LUVUT</a:t>
            </a:r>
          </a:p>
        </p:txBody>
      </p:sp>
    </p:spTree>
    <p:extLst>
      <p:ext uri="{BB962C8B-B14F-4D97-AF65-F5344CB8AC3E}">
        <p14:creationId xmlns:p14="http://schemas.microsoft.com/office/powerpoint/2010/main" val="3454168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2DB5-D156-DA42-B850-0057434B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69942"/>
            <a:ext cx="8881997" cy="14302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AA6FC-7D5D-C241-B033-DCF2F0A945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7315" y="1900238"/>
            <a:ext cx="10515600" cy="404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9DDB1A-8061-8946-9256-F47AC66E5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55C10271-66DD-334B-9A3D-E3C926DD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79189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95DE-4FAC-DF44-98A3-1F71C655C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684104"/>
            <a:ext cx="10515600" cy="878371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2276-0015-E54C-A0EA-2386BFF362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58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300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947923-5341-D749-B6D5-069C9763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0D46BF4D-471E-5247-B0F0-EB74EEFB2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75186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CF96-5B5E-7F43-AC8E-5D30F43D8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221"/>
            <a:ext cx="8881997" cy="113569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F81CC-042D-0E45-B01F-0CDE46BD95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140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AB680-F62D-AC4C-8573-D3FEA5F6C6C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4122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A32D44-85CC-3B4C-8C2F-C41E8FBD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F8927588-3C03-7E48-8635-FDCC9710E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5712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449D-6783-394B-BF27-74549A92E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C54B4-D954-CF4C-8B4B-244ED5812B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01A74-81B3-D44C-A770-8884DF11ED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2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F35D9-D108-DC4D-954A-A41DBA8E6CF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B6BBC-7B1B-314A-8333-108D8408AA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2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2B2D1F-8A31-1D41-8155-95315809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E24E65F2-1AE1-EE4E-AC26-3123D775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06778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228C-5478-1043-B0D2-FA1FEBA17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810F-2302-8248-8953-2180AD30A7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EE9FA-6573-7745-B638-3CA85FAC1DA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9FBCB44-CC10-104B-BC3C-3B57E195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4281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2">
            <a:extLst>
              <a:ext uri="{FF2B5EF4-FFF2-40B4-BE49-F238E27FC236}">
                <a16:creationId xmlns:a16="http://schemas.microsoft.com/office/drawing/2014/main" id="{E626D0DF-8355-4432-AA4C-96E060E00A9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90" y="1109185"/>
            <a:ext cx="121888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70BBFD-89F8-4DA6-8924-AB7E49BD9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42" y="373861"/>
            <a:ext cx="2442972" cy="3550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2B3801-D89D-4C00-888C-176CFE1BF0DE}"/>
              </a:ext>
            </a:extLst>
          </p:cNvPr>
          <p:cNvSpPr/>
          <p:nvPr userDrawn="1"/>
        </p:nvSpPr>
        <p:spPr>
          <a:xfrm>
            <a:off x="61785" y="413816"/>
            <a:ext cx="776415" cy="35509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5CB4DED-4670-4BBC-B227-79CDA6F296AC}" type="slidenum">
              <a:rPr lang="en-GB" sz="2400" smtClean="0"/>
              <a:pPr/>
              <a:t>‹#›</a:t>
            </a:fld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6764E0-1155-4964-AA49-B08EECF4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36521"/>
            <a:ext cx="8458343" cy="909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E701FF2-2217-42E5-B68E-50BA68C2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399" y="6483179"/>
            <a:ext cx="1143000" cy="238300"/>
          </a:xfrm>
        </p:spPr>
        <p:txBody>
          <a:bodyPr/>
          <a:lstStyle/>
          <a:p>
            <a:fld id="{09C15223-23BA-4C48-9C22-0A8CA8579C36}" type="datetime1">
              <a:rPr lang="fi-FI" smtClean="0"/>
              <a:t>2.2.2024</a:t>
            </a:fld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2BBB6A6-E100-4C11-9FE5-5CDD640A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1257" y="6483179"/>
            <a:ext cx="867032" cy="238300"/>
          </a:xfrm>
        </p:spPr>
        <p:txBody>
          <a:bodyPr/>
          <a:lstStyle/>
          <a:p>
            <a:fld id="{E5CB4DED-4670-4BBC-B227-79CDA6F296A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B26383B-A358-46FD-BB16-DC931D714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5429" y="1307453"/>
            <a:ext cx="10212860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49C3F32-46E0-4970-92DE-40BECE91AC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3713" y="6464216"/>
            <a:ext cx="2441575" cy="276225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n-GB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defTabSz="914034"/>
            <a:r>
              <a:rPr lang="en-GB" dirty="0" err="1"/>
              <a:t>Esittäjän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63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C0FF54-D1DF-D242-BE96-3AC7D3413E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12191997" cy="4545062"/>
          </a:xfrm>
          <a:custGeom>
            <a:avLst/>
            <a:gdLst>
              <a:gd name="connsiteX0" fmla="*/ 0 w 12191997"/>
              <a:gd name="connsiteY0" fmla="*/ 0 h 4545062"/>
              <a:gd name="connsiteX1" fmla="*/ 12191997 w 12191997"/>
              <a:gd name="connsiteY1" fmla="*/ 0 h 4545062"/>
              <a:gd name="connsiteX2" fmla="*/ 12191997 w 12191997"/>
              <a:gd name="connsiteY2" fmla="*/ 2391618 h 4545062"/>
              <a:gd name="connsiteX3" fmla="*/ 12161658 w 12191997"/>
              <a:gd name="connsiteY3" fmla="*/ 2428839 h 4545062"/>
              <a:gd name="connsiteX4" fmla="*/ 5678002 w 12191997"/>
              <a:gd name="connsiteY4" fmla="*/ 4083995 h 4545062"/>
              <a:gd name="connsiteX5" fmla="*/ 72004 w 12191997"/>
              <a:gd name="connsiteY5" fmla="*/ 4170818 h 4545062"/>
              <a:gd name="connsiteX6" fmla="*/ 0 w 12191997"/>
              <a:gd name="connsiteY6" fmla="*/ 4300441 h 454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7" h="4545062">
                <a:moveTo>
                  <a:pt x="0" y="0"/>
                </a:moveTo>
                <a:lnTo>
                  <a:pt x="12191997" y="0"/>
                </a:lnTo>
                <a:lnTo>
                  <a:pt x="12191997" y="2391618"/>
                </a:lnTo>
                <a:lnTo>
                  <a:pt x="12161658" y="2428839"/>
                </a:lnTo>
                <a:cubicBezTo>
                  <a:pt x="11859804" y="2790957"/>
                  <a:pt x="9330821" y="5639294"/>
                  <a:pt x="5678002" y="4083995"/>
                </a:cubicBezTo>
                <a:cubicBezTo>
                  <a:pt x="2497522" y="2731544"/>
                  <a:pt x="786301" y="3077007"/>
                  <a:pt x="72004" y="4170818"/>
                </a:cubicBezTo>
                <a:lnTo>
                  <a:pt x="0" y="430044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85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10515600" cy="3995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7289C8-C5D1-B744-89E9-2973E08DF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7EA7733-E3EF-6A4F-9D20-139AE1A7B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68450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2E0D057-7D66-A54B-9159-EB135795B6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2419530"/>
            <a:ext cx="5003798" cy="3114101"/>
          </a:xfrm>
          <a:custGeom>
            <a:avLst/>
            <a:gdLst>
              <a:gd name="connsiteX0" fmla="*/ 103824 w 4413363"/>
              <a:gd name="connsiteY0" fmla="*/ 0 h 3114101"/>
              <a:gd name="connsiteX1" fmla="*/ 4309539 w 4413363"/>
              <a:gd name="connsiteY1" fmla="*/ 0 h 3114101"/>
              <a:gd name="connsiteX2" fmla="*/ 4413363 w 4413363"/>
              <a:gd name="connsiteY2" fmla="*/ 103824 h 3114101"/>
              <a:gd name="connsiteX3" fmla="*/ 4413363 w 4413363"/>
              <a:gd name="connsiteY3" fmla="*/ 3010277 h 3114101"/>
              <a:gd name="connsiteX4" fmla="*/ 4309539 w 4413363"/>
              <a:gd name="connsiteY4" fmla="*/ 3114101 h 3114101"/>
              <a:gd name="connsiteX5" fmla="*/ 103824 w 4413363"/>
              <a:gd name="connsiteY5" fmla="*/ 3114101 h 3114101"/>
              <a:gd name="connsiteX6" fmla="*/ 0 w 4413363"/>
              <a:gd name="connsiteY6" fmla="*/ 3010277 h 3114101"/>
              <a:gd name="connsiteX7" fmla="*/ 0 w 4413363"/>
              <a:gd name="connsiteY7" fmla="*/ 103824 h 3114101"/>
              <a:gd name="connsiteX8" fmla="*/ 103824 w 4413363"/>
              <a:gd name="connsiteY8" fmla="*/ 0 h 311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363" h="3114101">
                <a:moveTo>
                  <a:pt x="103824" y="0"/>
                </a:moveTo>
                <a:lnTo>
                  <a:pt x="4309539" y="0"/>
                </a:lnTo>
                <a:cubicBezTo>
                  <a:pt x="4366879" y="0"/>
                  <a:pt x="4413363" y="46484"/>
                  <a:pt x="4413363" y="103824"/>
                </a:cubicBezTo>
                <a:lnTo>
                  <a:pt x="4413363" y="3010277"/>
                </a:lnTo>
                <a:cubicBezTo>
                  <a:pt x="4413363" y="3067617"/>
                  <a:pt x="4366879" y="3114101"/>
                  <a:pt x="4309539" y="3114101"/>
                </a:cubicBezTo>
                <a:lnTo>
                  <a:pt x="103824" y="3114101"/>
                </a:lnTo>
                <a:cubicBezTo>
                  <a:pt x="46484" y="3114101"/>
                  <a:pt x="0" y="3067617"/>
                  <a:pt x="0" y="3010277"/>
                </a:cubicBezTo>
                <a:lnTo>
                  <a:pt x="0" y="103824"/>
                </a:lnTo>
                <a:cubicBezTo>
                  <a:pt x="0" y="46484"/>
                  <a:pt x="46484" y="0"/>
                  <a:pt x="10382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0325D4C-5626-034B-AE66-4BE45812E2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002" y="2455073"/>
            <a:ext cx="5003798" cy="3114101"/>
          </a:xfrm>
          <a:custGeom>
            <a:avLst/>
            <a:gdLst>
              <a:gd name="connsiteX0" fmla="*/ 103824 w 4413363"/>
              <a:gd name="connsiteY0" fmla="*/ 0 h 3114101"/>
              <a:gd name="connsiteX1" fmla="*/ 4309539 w 4413363"/>
              <a:gd name="connsiteY1" fmla="*/ 0 h 3114101"/>
              <a:gd name="connsiteX2" fmla="*/ 4413363 w 4413363"/>
              <a:gd name="connsiteY2" fmla="*/ 103824 h 3114101"/>
              <a:gd name="connsiteX3" fmla="*/ 4413363 w 4413363"/>
              <a:gd name="connsiteY3" fmla="*/ 3010277 h 3114101"/>
              <a:gd name="connsiteX4" fmla="*/ 4309539 w 4413363"/>
              <a:gd name="connsiteY4" fmla="*/ 3114101 h 3114101"/>
              <a:gd name="connsiteX5" fmla="*/ 103824 w 4413363"/>
              <a:gd name="connsiteY5" fmla="*/ 3114101 h 3114101"/>
              <a:gd name="connsiteX6" fmla="*/ 0 w 4413363"/>
              <a:gd name="connsiteY6" fmla="*/ 3010277 h 3114101"/>
              <a:gd name="connsiteX7" fmla="*/ 0 w 4413363"/>
              <a:gd name="connsiteY7" fmla="*/ 103824 h 3114101"/>
              <a:gd name="connsiteX8" fmla="*/ 103824 w 4413363"/>
              <a:gd name="connsiteY8" fmla="*/ 0 h 311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363" h="3114101">
                <a:moveTo>
                  <a:pt x="103824" y="0"/>
                </a:moveTo>
                <a:lnTo>
                  <a:pt x="4309539" y="0"/>
                </a:lnTo>
                <a:cubicBezTo>
                  <a:pt x="4366879" y="0"/>
                  <a:pt x="4413363" y="46484"/>
                  <a:pt x="4413363" y="103824"/>
                </a:cubicBezTo>
                <a:lnTo>
                  <a:pt x="4413363" y="3010277"/>
                </a:lnTo>
                <a:cubicBezTo>
                  <a:pt x="4413363" y="3067617"/>
                  <a:pt x="4366879" y="3114101"/>
                  <a:pt x="4309539" y="3114101"/>
                </a:cubicBezTo>
                <a:lnTo>
                  <a:pt x="103824" y="3114101"/>
                </a:lnTo>
                <a:cubicBezTo>
                  <a:pt x="46484" y="3114101"/>
                  <a:pt x="0" y="3067617"/>
                  <a:pt x="0" y="3010277"/>
                </a:cubicBezTo>
                <a:lnTo>
                  <a:pt x="0" y="103824"/>
                </a:lnTo>
                <a:cubicBezTo>
                  <a:pt x="0" y="46484"/>
                  <a:pt x="46484" y="0"/>
                  <a:pt x="10382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5C70334-478A-CE4F-A22D-97A1CAB3C7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06077"/>
            <a:ext cx="10515600" cy="80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5E22CAB-ACA9-8449-9344-0D1697B69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6C393B5F-81C1-A948-9DA5-6E7E014C7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79314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6C976-1AE6-D644-83A0-062DB4AB21E1}"/>
              </a:ext>
            </a:extLst>
          </p:cNvPr>
          <p:cNvSpPr/>
          <p:nvPr userDrawn="1"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10515600" cy="3995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F2E34B-A47A-B244-B682-214F14D8B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F383E2DA-35EC-D745-B6BB-41023311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849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3C6CD0-CE18-964E-8ABB-17B6E148D4E9}"/>
              </a:ext>
            </a:extLst>
          </p:cNvPr>
          <p:cNvSpPr/>
          <p:nvPr userDrawn="1"/>
        </p:nvSpPr>
        <p:spPr>
          <a:xfrm>
            <a:off x="0" y="2289"/>
            <a:ext cx="12192000" cy="6858000"/>
          </a:xfrm>
          <a:prstGeom prst="rect">
            <a:avLst/>
          </a:prstGeom>
          <a:solidFill>
            <a:srgbClr val="003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4A690D-D500-425D-9C8F-E7C8E2F27971}"/>
              </a:ext>
            </a:extLst>
          </p:cNvPr>
          <p:cNvSpPr/>
          <p:nvPr/>
        </p:nvSpPr>
        <p:spPr>
          <a:xfrm rot="10800000" flipH="1">
            <a:off x="3630888" y="740894"/>
            <a:ext cx="5237578" cy="5376586"/>
          </a:xfrm>
          <a:custGeom>
            <a:avLst/>
            <a:gdLst>
              <a:gd name="connsiteX0" fmla="*/ 2293620 w 3660457"/>
              <a:gd name="connsiteY0" fmla="*/ 3629977 h 3757612"/>
              <a:gd name="connsiteX1" fmla="*/ 2357437 w 3660457"/>
              <a:gd name="connsiteY1" fmla="*/ 3693794 h 3757612"/>
              <a:gd name="connsiteX2" fmla="*/ 2293620 w 3660457"/>
              <a:gd name="connsiteY2" fmla="*/ 3757612 h 3757612"/>
              <a:gd name="connsiteX3" fmla="*/ 2229802 w 3660457"/>
              <a:gd name="connsiteY3" fmla="*/ 3693794 h 3757612"/>
              <a:gd name="connsiteX4" fmla="*/ 2293620 w 3660457"/>
              <a:gd name="connsiteY4" fmla="*/ 3629977 h 3757612"/>
              <a:gd name="connsiteX5" fmla="*/ 120967 w 3660457"/>
              <a:gd name="connsiteY5" fmla="*/ 3384232 h 3757612"/>
              <a:gd name="connsiteX6" fmla="*/ 170497 w 3660457"/>
              <a:gd name="connsiteY6" fmla="*/ 3433762 h 3757612"/>
              <a:gd name="connsiteX7" fmla="*/ 120967 w 3660457"/>
              <a:gd name="connsiteY7" fmla="*/ 3483292 h 3757612"/>
              <a:gd name="connsiteX8" fmla="*/ 71437 w 3660457"/>
              <a:gd name="connsiteY8" fmla="*/ 3433762 h 3757612"/>
              <a:gd name="connsiteX9" fmla="*/ 120967 w 3660457"/>
              <a:gd name="connsiteY9" fmla="*/ 3384232 h 3757612"/>
              <a:gd name="connsiteX10" fmla="*/ 3412807 w 3660457"/>
              <a:gd name="connsiteY10" fmla="*/ 2456497 h 3757612"/>
              <a:gd name="connsiteX11" fmla="*/ 3591877 w 3660457"/>
              <a:gd name="connsiteY11" fmla="*/ 2635567 h 3757612"/>
              <a:gd name="connsiteX12" fmla="*/ 3412807 w 3660457"/>
              <a:gd name="connsiteY12" fmla="*/ 2814637 h 3757612"/>
              <a:gd name="connsiteX13" fmla="*/ 3233737 w 3660457"/>
              <a:gd name="connsiteY13" fmla="*/ 2635567 h 3757612"/>
              <a:gd name="connsiteX14" fmla="*/ 3412807 w 3660457"/>
              <a:gd name="connsiteY14" fmla="*/ 2456497 h 3757612"/>
              <a:gd name="connsiteX15" fmla="*/ 183832 w 3660457"/>
              <a:gd name="connsiteY15" fmla="*/ 2000250 h 3757612"/>
              <a:gd name="connsiteX16" fmla="*/ 280035 w 3660457"/>
              <a:gd name="connsiteY16" fmla="*/ 2096453 h 3757612"/>
              <a:gd name="connsiteX17" fmla="*/ 183832 w 3660457"/>
              <a:gd name="connsiteY17" fmla="*/ 2192655 h 3757612"/>
              <a:gd name="connsiteX18" fmla="*/ 87630 w 3660457"/>
              <a:gd name="connsiteY18" fmla="*/ 2096453 h 3757612"/>
              <a:gd name="connsiteX19" fmla="*/ 183832 w 3660457"/>
              <a:gd name="connsiteY19" fmla="*/ 2000250 h 3757612"/>
              <a:gd name="connsiteX20" fmla="*/ 682585 w 3660457"/>
              <a:gd name="connsiteY20" fmla="*/ 1511379 h 3757612"/>
              <a:gd name="connsiteX21" fmla="*/ 664845 w 3660457"/>
              <a:gd name="connsiteY21" fmla="*/ 1527809 h 3757612"/>
              <a:gd name="connsiteX22" fmla="*/ 640079 w 3660457"/>
              <a:gd name="connsiteY22" fmla="*/ 1780221 h 3757612"/>
              <a:gd name="connsiteX23" fmla="*/ 1735455 w 3660457"/>
              <a:gd name="connsiteY23" fmla="*/ 2835592 h 3757612"/>
              <a:gd name="connsiteX24" fmla="*/ 2795587 w 3660457"/>
              <a:gd name="connsiteY24" fmla="*/ 1751646 h 3757612"/>
              <a:gd name="connsiteX25" fmla="*/ 2253615 w 3660457"/>
              <a:gd name="connsiteY25" fmla="*/ 1558289 h 3757612"/>
              <a:gd name="connsiteX26" fmla="*/ 1240155 w 3660457"/>
              <a:gd name="connsiteY26" fmla="*/ 1914524 h 3757612"/>
              <a:gd name="connsiteX27" fmla="*/ 703897 w 3660457"/>
              <a:gd name="connsiteY27" fmla="*/ 1522094 h 3757612"/>
              <a:gd name="connsiteX28" fmla="*/ 682585 w 3660457"/>
              <a:gd name="connsiteY28" fmla="*/ 1511379 h 3757612"/>
              <a:gd name="connsiteX29" fmla="*/ 3552825 w 3660457"/>
              <a:gd name="connsiteY29" fmla="*/ 1291590 h 3757612"/>
              <a:gd name="connsiteX30" fmla="*/ 3660457 w 3660457"/>
              <a:gd name="connsiteY30" fmla="*/ 1399222 h 3757612"/>
              <a:gd name="connsiteX31" fmla="*/ 3552825 w 3660457"/>
              <a:gd name="connsiteY31" fmla="*/ 1506855 h 3757612"/>
              <a:gd name="connsiteX32" fmla="*/ 3445192 w 3660457"/>
              <a:gd name="connsiteY32" fmla="*/ 1399222 h 3757612"/>
              <a:gd name="connsiteX33" fmla="*/ 3552825 w 3660457"/>
              <a:gd name="connsiteY33" fmla="*/ 1291590 h 3757612"/>
              <a:gd name="connsiteX34" fmla="*/ 1718310 w 3660457"/>
              <a:gd name="connsiteY34" fmla="*/ 574357 h 3757612"/>
              <a:gd name="connsiteX35" fmla="*/ 2902267 w 3660457"/>
              <a:gd name="connsiteY35" fmla="*/ 1758315 h 3757612"/>
              <a:gd name="connsiteX36" fmla="*/ 1718310 w 3660457"/>
              <a:gd name="connsiteY36" fmla="*/ 2942272 h 3757612"/>
              <a:gd name="connsiteX37" fmla="*/ 534352 w 3660457"/>
              <a:gd name="connsiteY37" fmla="*/ 1758314 h 3757612"/>
              <a:gd name="connsiteX38" fmla="*/ 1718310 w 3660457"/>
              <a:gd name="connsiteY38" fmla="*/ 574357 h 3757612"/>
              <a:gd name="connsiteX39" fmla="*/ 2886075 w 3660457"/>
              <a:gd name="connsiteY39" fmla="*/ 59055 h 3757612"/>
              <a:gd name="connsiteX40" fmla="*/ 2952750 w 3660457"/>
              <a:gd name="connsiteY40" fmla="*/ 125730 h 3757612"/>
              <a:gd name="connsiteX41" fmla="*/ 2886075 w 3660457"/>
              <a:gd name="connsiteY41" fmla="*/ 192405 h 3757612"/>
              <a:gd name="connsiteX42" fmla="*/ 2819400 w 3660457"/>
              <a:gd name="connsiteY42" fmla="*/ 125730 h 3757612"/>
              <a:gd name="connsiteX43" fmla="*/ 2886075 w 3660457"/>
              <a:gd name="connsiteY43" fmla="*/ 59055 h 3757612"/>
              <a:gd name="connsiteX44" fmla="*/ 183833 w 3660457"/>
              <a:gd name="connsiteY44" fmla="*/ 0 h 3757612"/>
              <a:gd name="connsiteX45" fmla="*/ 367665 w 3660457"/>
              <a:gd name="connsiteY45" fmla="*/ 183833 h 3757612"/>
              <a:gd name="connsiteX46" fmla="*/ 183833 w 3660457"/>
              <a:gd name="connsiteY46" fmla="*/ 367665 h 3757612"/>
              <a:gd name="connsiteX47" fmla="*/ 0 w 3660457"/>
              <a:gd name="connsiteY47" fmla="*/ 183833 h 3757612"/>
              <a:gd name="connsiteX48" fmla="*/ 183833 w 3660457"/>
              <a:gd name="connsiteY48" fmla="*/ 0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457" h="3757612">
                <a:moveTo>
                  <a:pt x="2293620" y="3629977"/>
                </a:moveTo>
                <a:cubicBezTo>
                  <a:pt x="2328865" y="3629977"/>
                  <a:pt x="2357437" y="3658549"/>
                  <a:pt x="2357437" y="3693794"/>
                </a:cubicBezTo>
                <a:cubicBezTo>
                  <a:pt x="2357437" y="3729040"/>
                  <a:pt x="2328865" y="3757612"/>
                  <a:pt x="2293620" y="3757612"/>
                </a:cubicBezTo>
                <a:cubicBezTo>
                  <a:pt x="2258374" y="3757612"/>
                  <a:pt x="2229802" y="3729040"/>
                  <a:pt x="2229802" y="3693794"/>
                </a:cubicBezTo>
                <a:cubicBezTo>
                  <a:pt x="2229802" y="3658549"/>
                  <a:pt x="2258374" y="3629977"/>
                  <a:pt x="2293620" y="3629977"/>
                </a:cubicBezTo>
                <a:close/>
                <a:moveTo>
                  <a:pt x="120967" y="3384232"/>
                </a:moveTo>
                <a:cubicBezTo>
                  <a:pt x="148322" y="3384232"/>
                  <a:pt x="170497" y="3406407"/>
                  <a:pt x="170497" y="3433762"/>
                </a:cubicBezTo>
                <a:cubicBezTo>
                  <a:pt x="170497" y="3461117"/>
                  <a:pt x="148322" y="3483292"/>
                  <a:pt x="120967" y="3483292"/>
                </a:cubicBezTo>
                <a:cubicBezTo>
                  <a:pt x="93612" y="3483292"/>
                  <a:pt x="71437" y="3461117"/>
                  <a:pt x="71437" y="3433762"/>
                </a:cubicBezTo>
                <a:cubicBezTo>
                  <a:pt x="71437" y="3406407"/>
                  <a:pt x="93612" y="3384232"/>
                  <a:pt x="120967" y="3384232"/>
                </a:cubicBezTo>
                <a:close/>
                <a:moveTo>
                  <a:pt x="3412807" y="2456497"/>
                </a:moveTo>
                <a:cubicBezTo>
                  <a:pt x="3511705" y="2456497"/>
                  <a:pt x="3591877" y="2536670"/>
                  <a:pt x="3591877" y="2635567"/>
                </a:cubicBezTo>
                <a:cubicBezTo>
                  <a:pt x="3591877" y="2734465"/>
                  <a:pt x="3511705" y="2814637"/>
                  <a:pt x="3412807" y="2814637"/>
                </a:cubicBezTo>
                <a:cubicBezTo>
                  <a:pt x="3313909" y="2814637"/>
                  <a:pt x="3233737" y="2734465"/>
                  <a:pt x="3233737" y="2635567"/>
                </a:cubicBezTo>
                <a:cubicBezTo>
                  <a:pt x="3233737" y="2536669"/>
                  <a:pt x="3313910" y="2456497"/>
                  <a:pt x="3412807" y="2456497"/>
                </a:cubicBezTo>
                <a:close/>
                <a:moveTo>
                  <a:pt x="183832" y="2000250"/>
                </a:moveTo>
                <a:cubicBezTo>
                  <a:pt x="236964" y="2000250"/>
                  <a:pt x="280035" y="2043321"/>
                  <a:pt x="280035" y="2096453"/>
                </a:cubicBezTo>
                <a:cubicBezTo>
                  <a:pt x="280035" y="2149584"/>
                  <a:pt x="236964" y="2192655"/>
                  <a:pt x="183832" y="2192655"/>
                </a:cubicBezTo>
                <a:cubicBezTo>
                  <a:pt x="130701" y="2192655"/>
                  <a:pt x="87630" y="2149584"/>
                  <a:pt x="87630" y="2096453"/>
                </a:cubicBezTo>
                <a:cubicBezTo>
                  <a:pt x="87630" y="2043321"/>
                  <a:pt x="130701" y="2000250"/>
                  <a:pt x="183832" y="2000250"/>
                </a:cubicBezTo>
                <a:close/>
                <a:moveTo>
                  <a:pt x="682585" y="1511379"/>
                </a:moveTo>
                <a:cubicBezTo>
                  <a:pt x="674370" y="1512569"/>
                  <a:pt x="666750" y="1518284"/>
                  <a:pt x="664845" y="1527809"/>
                </a:cubicBezTo>
                <a:cubicBezTo>
                  <a:pt x="646747" y="1608771"/>
                  <a:pt x="638175" y="1693544"/>
                  <a:pt x="640079" y="1780221"/>
                </a:cubicBezTo>
                <a:cubicBezTo>
                  <a:pt x="651510" y="2363152"/>
                  <a:pt x="1151572" y="2845117"/>
                  <a:pt x="1735455" y="2835592"/>
                </a:cubicBezTo>
                <a:cubicBezTo>
                  <a:pt x="2325052" y="2826067"/>
                  <a:pt x="2799397" y="2344102"/>
                  <a:pt x="2795587" y="1751646"/>
                </a:cubicBezTo>
                <a:cubicBezTo>
                  <a:pt x="2663190" y="1649729"/>
                  <a:pt x="2480310" y="1558289"/>
                  <a:pt x="2253615" y="1558289"/>
                </a:cubicBezTo>
                <a:cubicBezTo>
                  <a:pt x="1746885" y="1558289"/>
                  <a:pt x="1784985" y="1914524"/>
                  <a:pt x="1240155" y="1914524"/>
                </a:cubicBezTo>
                <a:cubicBezTo>
                  <a:pt x="984885" y="1914524"/>
                  <a:pt x="813435" y="1724024"/>
                  <a:pt x="703897" y="1522094"/>
                </a:cubicBezTo>
                <a:cubicBezTo>
                  <a:pt x="699611" y="1513522"/>
                  <a:pt x="690801" y="1510188"/>
                  <a:pt x="682585" y="1511379"/>
                </a:cubicBezTo>
                <a:close/>
                <a:moveTo>
                  <a:pt x="3552825" y="1291590"/>
                </a:moveTo>
                <a:cubicBezTo>
                  <a:pt x="3612268" y="1291590"/>
                  <a:pt x="3660457" y="1339779"/>
                  <a:pt x="3660457" y="1399222"/>
                </a:cubicBezTo>
                <a:cubicBezTo>
                  <a:pt x="3660457" y="1458666"/>
                  <a:pt x="3612268" y="1506855"/>
                  <a:pt x="3552825" y="1506855"/>
                </a:cubicBezTo>
                <a:cubicBezTo>
                  <a:pt x="3493381" y="1506855"/>
                  <a:pt x="3445192" y="1458666"/>
                  <a:pt x="3445192" y="1399222"/>
                </a:cubicBezTo>
                <a:cubicBezTo>
                  <a:pt x="3445192" y="1339779"/>
                  <a:pt x="3493381" y="1291590"/>
                  <a:pt x="3552825" y="1291590"/>
                </a:cubicBezTo>
                <a:close/>
                <a:moveTo>
                  <a:pt x="1718310" y="574357"/>
                </a:moveTo>
                <a:cubicBezTo>
                  <a:pt x="2372191" y="574357"/>
                  <a:pt x="2902267" y="1104433"/>
                  <a:pt x="2902267" y="1758315"/>
                </a:cubicBezTo>
                <a:cubicBezTo>
                  <a:pt x="2902267" y="2412196"/>
                  <a:pt x="2372191" y="2942272"/>
                  <a:pt x="1718310" y="2942272"/>
                </a:cubicBezTo>
                <a:cubicBezTo>
                  <a:pt x="1064428" y="2942272"/>
                  <a:pt x="534352" y="2412196"/>
                  <a:pt x="534352" y="1758314"/>
                </a:cubicBezTo>
                <a:cubicBezTo>
                  <a:pt x="534352" y="1104433"/>
                  <a:pt x="1064428" y="574357"/>
                  <a:pt x="1718310" y="574357"/>
                </a:cubicBezTo>
                <a:close/>
                <a:moveTo>
                  <a:pt x="2886075" y="59055"/>
                </a:moveTo>
                <a:cubicBezTo>
                  <a:pt x="2922899" y="59055"/>
                  <a:pt x="2952750" y="88906"/>
                  <a:pt x="2952750" y="125730"/>
                </a:cubicBezTo>
                <a:cubicBezTo>
                  <a:pt x="2952750" y="162554"/>
                  <a:pt x="2922899" y="192405"/>
                  <a:pt x="2886075" y="192405"/>
                </a:cubicBezTo>
                <a:cubicBezTo>
                  <a:pt x="2849251" y="192405"/>
                  <a:pt x="2819400" y="162554"/>
                  <a:pt x="2819400" y="125730"/>
                </a:cubicBezTo>
                <a:cubicBezTo>
                  <a:pt x="2819400" y="88906"/>
                  <a:pt x="2849251" y="59055"/>
                  <a:pt x="2886075" y="59055"/>
                </a:cubicBezTo>
                <a:close/>
                <a:moveTo>
                  <a:pt x="183833" y="0"/>
                </a:moveTo>
                <a:cubicBezTo>
                  <a:pt x="285360" y="0"/>
                  <a:pt x="367665" y="82305"/>
                  <a:pt x="367665" y="183833"/>
                </a:cubicBezTo>
                <a:cubicBezTo>
                  <a:pt x="367665" y="285360"/>
                  <a:pt x="285360" y="367665"/>
                  <a:pt x="183833" y="367665"/>
                </a:cubicBezTo>
                <a:cubicBezTo>
                  <a:pt x="82305" y="367665"/>
                  <a:pt x="0" y="285360"/>
                  <a:pt x="0" y="183833"/>
                </a:cubicBezTo>
                <a:cubicBezTo>
                  <a:pt x="0" y="82305"/>
                  <a:pt x="82305" y="0"/>
                  <a:pt x="183833" y="0"/>
                </a:cubicBezTo>
                <a:close/>
              </a:path>
            </a:pathLst>
          </a:custGeom>
          <a:gradFill>
            <a:gsLst>
              <a:gs pos="0">
                <a:srgbClr val="00D000"/>
              </a:gs>
              <a:gs pos="100000">
                <a:srgbClr val="00D000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D3223-174F-4A2F-8BB7-AA27B2716955}"/>
              </a:ext>
            </a:extLst>
          </p:cNvPr>
          <p:cNvGrpSpPr/>
          <p:nvPr/>
        </p:nvGrpSpPr>
        <p:grpSpPr>
          <a:xfrm rot="10800000">
            <a:off x="3797752" y="1304571"/>
            <a:ext cx="4439334" cy="4439321"/>
            <a:chOff x="5786325" y="1871485"/>
            <a:chExt cx="1325131" cy="1325130"/>
          </a:xfrm>
        </p:grpSpPr>
        <p:grpSp>
          <p:nvGrpSpPr>
            <p:cNvPr id="9" name="Graphic 15">
              <a:extLst>
                <a:ext uri="{FF2B5EF4-FFF2-40B4-BE49-F238E27FC236}">
                  <a16:creationId xmlns:a16="http://schemas.microsoft.com/office/drawing/2014/main" id="{8636015D-EE9B-47F4-9AC9-763E6362AE90}"/>
                </a:ext>
              </a:extLst>
            </p:cNvPr>
            <p:cNvGrpSpPr/>
            <p:nvPr/>
          </p:nvGrpSpPr>
          <p:grpSpPr>
            <a:xfrm>
              <a:off x="5902863" y="1988023"/>
              <a:ext cx="1092054" cy="1092054"/>
              <a:chOff x="5006205" y="1293338"/>
              <a:chExt cx="794384" cy="794384"/>
            </a:xfrm>
            <a:solidFill>
              <a:srgbClr val="007AD6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38AE4A-FBAE-4B93-BD2B-2262D01C8047}"/>
                  </a:ext>
                </a:extLst>
              </p:cNvPr>
              <p:cNvSpPr/>
              <p:nvPr/>
            </p:nvSpPr>
            <p:spPr>
              <a:xfrm>
                <a:off x="5006205" y="1293338"/>
                <a:ext cx="794384" cy="794384"/>
              </a:xfrm>
              <a:custGeom>
                <a:avLst/>
                <a:gdLst>
                  <a:gd name="connsiteX0" fmla="*/ 794385 w 794384"/>
                  <a:gd name="connsiteY0" fmla="*/ 397193 h 794384"/>
                  <a:gd name="connsiteX1" fmla="*/ 397192 w 794384"/>
                  <a:gd name="connsiteY1" fmla="*/ 794385 h 794384"/>
                  <a:gd name="connsiteX2" fmla="*/ 0 w 794384"/>
                  <a:gd name="connsiteY2" fmla="*/ 397193 h 794384"/>
                  <a:gd name="connsiteX3" fmla="*/ 397192 w 794384"/>
                  <a:gd name="connsiteY3" fmla="*/ 0 h 794384"/>
                  <a:gd name="connsiteX4" fmla="*/ 794385 w 794384"/>
                  <a:gd name="connsiteY4" fmla="*/ 397193 h 7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84" h="794384">
                    <a:moveTo>
                      <a:pt x="794385" y="397193"/>
                    </a:moveTo>
                    <a:cubicBezTo>
                      <a:pt x="794385" y="616556"/>
                      <a:pt x="616556" y="794385"/>
                      <a:pt x="397192" y="794385"/>
                    </a:cubicBezTo>
                    <a:cubicBezTo>
                      <a:pt x="177829" y="794385"/>
                      <a:pt x="0" y="616556"/>
                      <a:pt x="0" y="397193"/>
                    </a:cubicBezTo>
                    <a:cubicBezTo>
                      <a:pt x="0" y="177829"/>
                      <a:pt x="177829" y="0"/>
                      <a:pt x="397192" y="0"/>
                    </a:cubicBezTo>
                    <a:cubicBezTo>
                      <a:pt x="616556" y="0"/>
                      <a:pt x="794385" y="177829"/>
                      <a:pt x="794385" y="397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D1F4"/>
                  </a:gs>
                  <a:gs pos="100000">
                    <a:srgbClr val="00D1F4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8E50AB-CB05-4C2F-9FAD-04D76756171C}"/>
                </a:ext>
              </a:extLst>
            </p:cNvPr>
            <p:cNvSpPr/>
            <p:nvPr/>
          </p:nvSpPr>
          <p:spPr>
            <a:xfrm>
              <a:off x="5786325" y="1871485"/>
              <a:ext cx="1325131" cy="1325130"/>
            </a:xfrm>
            <a:custGeom>
              <a:avLst/>
              <a:gdLst>
                <a:gd name="connsiteX0" fmla="*/ 481965 w 963930"/>
                <a:gd name="connsiteY0" fmla="*/ 963930 h 963929"/>
                <a:gd name="connsiteX1" fmla="*/ 0 w 963930"/>
                <a:gd name="connsiteY1" fmla="*/ 481965 h 963929"/>
                <a:gd name="connsiteX2" fmla="*/ 481965 w 963930"/>
                <a:gd name="connsiteY2" fmla="*/ 0 h 963929"/>
                <a:gd name="connsiteX3" fmla="*/ 963930 w 963930"/>
                <a:gd name="connsiteY3" fmla="*/ 481965 h 96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930" h="963929">
                  <a:moveTo>
                    <a:pt x="481965" y="963930"/>
                  </a:moveTo>
                  <a:cubicBezTo>
                    <a:pt x="215265" y="963930"/>
                    <a:pt x="0" y="747713"/>
                    <a:pt x="0" y="481965"/>
                  </a:cubicBezTo>
                  <a:cubicBezTo>
                    <a:pt x="0" y="216217"/>
                    <a:pt x="216218" y="0"/>
                    <a:pt x="481965" y="0"/>
                  </a:cubicBezTo>
                  <a:cubicBezTo>
                    <a:pt x="748665" y="0"/>
                    <a:pt x="963930" y="216217"/>
                    <a:pt x="963930" y="481965"/>
                  </a:cubicBezTo>
                </a:path>
              </a:pathLst>
            </a:custGeom>
            <a:noFill/>
            <a:ln w="19050" cap="flat">
              <a:solidFill>
                <a:srgbClr val="00D1F4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FC0-49C8-AC4B-9C34-2FC0BEC7E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7" y="1884871"/>
            <a:ext cx="5090086" cy="2946269"/>
          </a:xfrm>
          <a:prstGeom prst="rect">
            <a:avLst/>
          </a:prstGeom>
        </p:spPr>
      </p:pic>
      <p:grpSp>
        <p:nvGrpSpPr>
          <p:cNvPr id="15" name="Graphic 30" descr="Board Of Directors">
            <a:extLst>
              <a:ext uri="{FF2B5EF4-FFF2-40B4-BE49-F238E27FC236}">
                <a16:creationId xmlns:a16="http://schemas.microsoft.com/office/drawing/2014/main" id="{472CB7F4-F8EB-094F-9C2F-BC24DB61E183}"/>
              </a:ext>
            </a:extLst>
          </p:cNvPr>
          <p:cNvGrpSpPr/>
          <p:nvPr userDrawn="1"/>
        </p:nvGrpSpPr>
        <p:grpSpPr>
          <a:xfrm>
            <a:off x="1081005" y="1046143"/>
            <a:ext cx="531441" cy="422126"/>
            <a:chOff x="5808703" y="3226532"/>
            <a:chExt cx="875446" cy="695369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36796AA5-B225-2F4A-97E7-5B50A1CEC74E}"/>
                </a:ext>
              </a:extLst>
            </p:cNvPr>
            <p:cNvSpPr/>
            <p:nvPr/>
          </p:nvSpPr>
          <p:spPr>
            <a:xfrm>
              <a:off x="5808703" y="3285787"/>
              <a:ext cx="312942" cy="559999"/>
            </a:xfrm>
            <a:custGeom>
              <a:avLst/>
              <a:gdLst>
                <a:gd name="connsiteX0" fmla="*/ 183296 w 312940"/>
                <a:gd name="connsiteY0" fmla="*/ 524448 h 559998"/>
                <a:gd name="connsiteX1" fmla="*/ 183296 w 312940"/>
                <a:gd name="connsiteY1" fmla="*/ 521809 h 559998"/>
                <a:gd name="connsiteX2" fmla="*/ 154721 w 312940"/>
                <a:gd name="connsiteY2" fmla="*/ 493234 h 559998"/>
                <a:gd name="connsiteX3" fmla="*/ 116621 w 312940"/>
                <a:gd name="connsiteY3" fmla="*/ 493234 h 559998"/>
                <a:gd name="connsiteX4" fmla="*/ 116621 w 312940"/>
                <a:gd name="connsiteY4" fmla="*/ 469003 h 559998"/>
                <a:gd name="connsiteX5" fmla="*/ 83579 w 312940"/>
                <a:gd name="connsiteY5" fmla="*/ 435960 h 559998"/>
                <a:gd name="connsiteX6" fmla="*/ 55708 w 312940"/>
                <a:gd name="connsiteY6" fmla="*/ 428217 h 559998"/>
                <a:gd name="connsiteX7" fmla="*/ 41888 w 312940"/>
                <a:gd name="connsiteY7" fmla="*/ 412129 h 559998"/>
                <a:gd name="connsiteX8" fmla="*/ 19209 w 312940"/>
                <a:gd name="connsiteY8" fmla="*/ 223162 h 559998"/>
                <a:gd name="connsiteX9" fmla="*/ 35841 w 312940"/>
                <a:gd name="connsiteY9" fmla="*/ 201969 h 559998"/>
                <a:gd name="connsiteX10" fmla="*/ 37011 w 312940"/>
                <a:gd name="connsiteY10" fmla="*/ 201865 h 559998"/>
                <a:gd name="connsiteX11" fmla="*/ 142034 w 312940"/>
                <a:gd name="connsiteY11" fmla="*/ 195692 h 559998"/>
                <a:gd name="connsiteX12" fmla="*/ 143148 w 312940"/>
                <a:gd name="connsiteY12" fmla="*/ 195692 h 559998"/>
                <a:gd name="connsiteX13" fmla="*/ 162036 w 312940"/>
                <a:gd name="connsiteY13" fmla="*/ 212247 h 559998"/>
                <a:gd name="connsiteX14" fmla="*/ 167561 w 312940"/>
                <a:gd name="connsiteY14" fmla="*/ 255033 h 559998"/>
                <a:gd name="connsiteX15" fmla="*/ 183591 w 312940"/>
                <a:gd name="connsiteY15" fmla="*/ 230449 h 559998"/>
                <a:gd name="connsiteX16" fmla="*/ 180934 w 312940"/>
                <a:gd name="connsiteY16" fmla="*/ 209818 h 559998"/>
                <a:gd name="connsiteX17" fmla="*/ 140929 w 312940"/>
                <a:gd name="connsiteY17" fmla="*/ 176661 h 559998"/>
                <a:gd name="connsiteX18" fmla="*/ 106105 w 312940"/>
                <a:gd name="connsiteY18" fmla="*/ 178709 h 559998"/>
                <a:gd name="connsiteX19" fmla="*/ 97857 w 312940"/>
                <a:gd name="connsiteY19" fmla="*/ 128055 h 559998"/>
                <a:gd name="connsiteX20" fmla="*/ 113617 w 312940"/>
                <a:gd name="connsiteY20" fmla="*/ 106206 h 559998"/>
                <a:gd name="connsiteX21" fmla="*/ 115364 w 312940"/>
                <a:gd name="connsiteY21" fmla="*/ 106005 h 559998"/>
                <a:gd name="connsiteX22" fmla="*/ 200746 w 312940"/>
                <a:gd name="connsiteY22" fmla="*/ 100290 h 559998"/>
                <a:gd name="connsiteX23" fmla="*/ 202051 w 312940"/>
                <a:gd name="connsiteY23" fmla="*/ 100290 h 559998"/>
                <a:gd name="connsiteX24" fmla="*/ 220834 w 312940"/>
                <a:gd name="connsiteY24" fmla="*/ 116482 h 559998"/>
                <a:gd name="connsiteX25" fmla="*/ 227940 w 312940"/>
                <a:gd name="connsiteY25" fmla="*/ 162526 h 559998"/>
                <a:gd name="connsiteX26" fmla="*/ 243532 w 312940"/>
                <a:gd name="connsiteY26" fmla="*/ 138638 h 559998"/>
                <a:gd name="connsiteX27" fmla="*/ 239665 w 312940"/>
                <a:gd name="connsiteY27" fmla="*/ 113577 h 559998"/>
                <a:gd name="connsiteX28" fmla="*/ 199479 w 312940"/>
                <a:gd name="connsiteY28" fmla="*/ 81373 h 559998"/>
                <a:gd name="connsiteX29" fmla="*/ 190563 w 312940"/>
                <a:gd name="connsiteY29" fmla="*/ 81973 h 559998"/>
                <a:gd name="connsiteX30" fmla="*/ 186496 w 312940"/>
                <a:gd name="connsiteY30" fmla="*/ 45378 h 559998"/>
                <a:gd name="connsiteX31" fmla="*/ 203250 w 312940"/>
                <a:gd name="connsiteY31" fmla="*/ 24280 h 559998"/>
                <a:gd name="connsiteX32" fmla="*/ 203946 w 312940"/>
                <a:gd name="connsiteY32" fmla="*/ 24214 h 559998"/>
                <a:gd name="connsiteX33" fmla="*/ 270621 w 312940"/>
                <a:gd name="connsiteY33" fmla="*/ 19089 h 559998"/>
                <a:gd name="connsiteX34" fmla="*/ 272136 w 312940"/>
                <a:gd name="connsiteY34" fmla="*/ 19023 h 559998"/>
                <a:gd name="connsiteX35" fmla="*/ 291033 w 312940"/>
                <a:gd name="connsiteY35" fmla="*/ 36082 h 559998"/>
                <a:gd name="connsiteX36" fmla="*/ 294843 w 312940"/>
                <a:gd name="connsiteY36" fmla="*/ 72553 h 559998"/>
                <a:gd name="connsiteX37" fmla="*/ 312941 w 312940"/>
                <a:gd name="connsiteY37" fmla="*/ 62723 h 559998"/>
                <a:gd name="connsiteX38" fmla="*/ 309978 w 312940"/>
                <a:gd name="connsiteY38" fmla="*/ 34129 h 559998"/>
                <a:gd name="connsiteX39" fmla="*/ 269164 w 312940"/>
                <a:gd name="connsiteY39" fmla="*/ 135 h 559998"/>
                <a:gd name="connsiteX40" fmla="*/ 202489 w 312940"/>
                <a:gd name="connsiteY40" fmla="*/ 5259 h 559998"/>
                <a:gd name="connsiteX41" fmla="*/ 167421 w 312940"/>
                <a:gd name="connsiteY41" fmla="*/ 46167 h 559998"/>
                <a:gd name="connsiteX42" fmla="*/ 167542 w 312940"/>
                <a:gd name="connsiteY42" fmla="*/ 47455 h 559998"/>
                <a:gd name="connsiteX43" fmla="*/ 171513 w 312940"/>
                <a:gd name="connsiteY43" fmla="*/ 83212 h 559998"/>
                <a:gd name="connsiteX44" fmla="*/ 114068 w 312940"/>
                <a:gd name="connsiteY44" fmla="*/ 87022 h 559998"/>
                <a:gd name="connsiteX45" fmla="*/ 78588 w 312940"/>
                <a:gd name="connsiteY45" fmla="*/ 127572 h 559998"/>
                <a:gd name="connsiteX46" fmla="*/ 78997 w 312940"/>
                <a:gd name="connsiteY46" fmla="*/ 131151 h 559998"/>
                <a:gd name="connsiteX47" fmla="*/ 86922 w 312940"/>
                <a:gd name="connsiteY47" fmla="*/ 179871 h 559998"/>
                <a:gd name="connsiteX48" fmla="*/ 35858 w 312940"/>
                <a:gd name="connsiteY48" fmla="*/ 182872 h 559998"/>
                <a:gd name="connsiteX49" fmla="*/ 67 w 312940"/>
                <a:gd name="connsiteY49" fmla="*/ 223148 h 559998"/>
                <a:gd name="connsiteX50" fmla="*/ 273 w 312940"/>
                <a:gd name="connsiteY50" fmla="*/ 225448 h 559998"/>
                <a:gd name="connsiteX51" fmla="*/ 22971 w 312940"/>
                <a:gd name="connsiteY51" fmla="*/ 414396 h 559998"/>
                <a:gd name="connsiteX52" fmla="*/ 50594 w 312940"/>
                <a:gd name="connsiteY52" fmla="*/ 446562 h 559998"/>
                <a:gd name="connsiteX53" fmla="*/ 97561 w 312940"/>
                <a:gd name="connsiteY53" fmla="*/ 459602 h 559998"/>
                <a:gd name="connsiteX54" fmla="*/ 97561 w 312940"/>
                <a:gd name="connsiteY54" fmla="*/ 493234 h 559998"/>
                <a:gd name="connsiteX55" fmla="*/ 59461 w 312940"/>
                <a:gd name="connsiteY55" fmla="*/ 493234 h 559998"/>
                <a:gd name="connsiteX56" fmla="*/ 30886 w 312940"/>
                <a:gd name="connsiteY56" fmla="*/ 521809 h 559998"/>
                <a:gd name="connsiteX57" fmla="*/ 30886 w 312940"/>
                <a:gd name="connsiteY57" fmla="*/ 524448 h 559998"/>
                <a:gd name="connsiteX58" fmla="*/ 23914 w 312940"/>
                <a:gd name="connsiteY58" fmla="*/ 550470 h 559998"/>
                <a:gd name="connsiteX59" fmla="*/ 49936 w 312940"/>
                <a:gd name="connsiteY59" fmla="*/ 557443 h 559998"/>
                <a:gd name="connsiteX60" fmla="*/ 56909 w 312940"/>
                <a:gd name="connsiteY60" fmla="*/ 531420 h 559998"/>
                <a:gd name="connsiteX61" fmla="*/ 49936 w 312940"/>
                <a:gd name="connsiteY61" fmla="*/ 524448 h 559998"/>
                <a:gd name="connsiteX62" fmla="*/ 49936 w 312940"/>
                <a:gd name="connsiteY62" fmla="*/ 521809 h 559998"/>
                <a:gd name="connsiteX63" fmla="*/ 59461 w 312940"/>
                <a:gd name="connsiteY63" fmla="*/ 512284 h 559998"/>
                <a:gd name="connsiteX64" fmla="*/ 97561 w 312940"/>
                <a:gd name="connsiteY64" fmla="*/ 512284 h 559998"/>
                <a:gd name="connsiteX65" fmla="*/ 97561 w 312940"/>
                <a:gd name="connsiteY65" fmla="*/ 524448 h 559998"/>
                <a:gd name="connsiteX66" fmla="*/ 90588 w 312940"/>
                <a:gd name="connsiteY66" fmla="*/ 550470 h 559998"/>
                <a:gd name="connsiteX67" fmla="*/ 116611 w 312940"/>
                <a:gd name="connsiteY67" fmla="*/ 557443 h 559998"/>
                <a:gd name="connsiteX68" fmla="*/ 123585 w 312940"/>
                <a:gd name="connsiteY68" fmla="*/ 531420 h 559998"/>
                <a:gd name="connsiteX69" fmla="*/ 116611 w 312940"/>
                <a:gd name="connsiteY69" fmla="*/ 524448 h 559998"/>
                <a:gd name="connsiteX70" fmla="*/ 116611 w 312940"/>
                <a:gd name="connsiteY70" fmla="*/ 512284 h 559998"/>
                <a:gd name="connsiteX71" fmla="*/ 154711 w 312940"/>
                <a:gd name="connsiteY71" fmla="*/ 512284 h 559998"/>
                <a:gd name="connsiteX72" fmla="*/ 164236 w 312940"/>
                <a:gd name="connsiteY72" fmla="*/ 521809 h 559998"/>
                <a:gd name="connsiteX73" fmla="*/ 164236 w 312940"/>
                <a:gd name="connsiteY73" fmla="*/ 524448 h 559998"/>
                <a:gd name="connsiteX74" fmla="*/ 157263 w 312940"/>
                <a:gd name="connsiteY74" fmla="*/ 550470 h 559998"/>
                <a:gd name="connsiteX75" fmla="*/ 183286 w 312940"/>
                <a:gd name="connsiteY75" fmla="*/ 557443 h 559998"/>
                <a:gd name="connsiteX76" fmla="*/ 190259 w 312940"/>
                <a:gd name="connsiteY76" fmla="*/ 531420 h 559998"/>
                <a:gd name="connsiteX77" fmla="*/ 183286 w 312940"/>
                <a:gd name="connsiteY77" fmla="*/ 524448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2940" h="559998">
                  <a:moveTo>
                    <a:pt x="183296" y="524448"/>
                  </a:moveTo>
                  <a:lnTo>
                    <a:pt x="183296" y="521809"/>
                  </a:lnTo>
                  <a:cubicBezTo>
                    <a:pt x="183296" y="506027"/>
                    <a:pt x="170503" y="493234"/>
                    <a:pt x="154721" y="493234"/>
                  </a:cubicBezTo>
                  <a:lnTo>
                    <a:pt x="116621" y="493234"/>
                  </a:lnTo>
                  <a:lnTo>
                    <a:pt x="116621" y="469003"/>
                  </a:lnTo>
                  <a:cubicBezTo>
                    <a:pt x="101897" y="462457"/>
                    <a:pt x="90124" y="450684"/>
                    <a:pt x="83579" y="435960"/>
                  </a:cubicBezTo>
                  <a:lnTo>
                    <a:pt x="55708" y="428217"/>
                  </a:lnTo>
                  <a:cubicBezTo>
                    <a:pt x="48256" y="426168"/>
                    <a:pt x="42790" y="419805"/>
                    <a:pt x="41888" y="412129"/>
                  </a:cubicBezTo>
                  <a:lnTo>
                    <a:pt x="19209" y="223162"/>
                  </a:lnTo>
                  <a:cubicBezTo>
                    <a:pt x="17949" y="212717"/>
                    <a:pt x="25396" y="203229"/>
                    <a:pt x="35841" y="201969"/>
                  </a:cubicBezTo>
                  <a:cubicBezTo>
                    <a:pt x="36230" y="201923"/>
                    <a:pt x="36620" y="201887"/>
                    <a:pt x="37011" y="201865"/>
                  </a:cubicBezTo>
                  <a:lnTo>
                    <a:pt x="142034" y="195692"/>
                  </a:lnTo>
                  <a:cubicBezTo>
                    <a:pt x="142405" y="195692"/>
                    <a:pt x="142776" y="195692"/>
                    <a:pt x="143148" y="195692"/>
                  </a:cubicBezTo>
                  <a:cubicBezTo>
                    <a:pt x="152693" y="195725"/>
                    <a:pt x="160753" y="202788"/>
                    <a:pt x="162036" y="212247"/>
                  </a:cubicBezTo>
                  <a:lnTo>
                    <a:pt x="167561" y="255033"/>
                  </a:lnTo>
                  <a:lnTo>
                    <a:pt x="183591" y="230449"/>
                  </a:lnTo>
                  <a:lnTo>
                    <a:pt x="180934" y="209818"/>
                  </a:lnTo>
                  <a:cubicBezTo>
                    <a:pt x="178290" y="190022"/>
                    <a:pt x="160871" y="175586"/>
                    <a:pt x="140929" y="176661"/>
                  </a:cubicBezTo>
                  <a:lnTo>
                    <a:pt x="106105" y="178709"/>
                  </a:lnTo>
                  <a:lnTo>
                    <a:pt x="97857" y="128055"/>
                  </a:lnTo>
                  <a:cubicBezTo>
                    <a:pt x="96175" y="117669"/>
                    <a:pt x="103232" y="107887"/>
                    <a:pt x="113617" y="106206"/>
                  </a:cubicBezTo>
                  <a:cubicBezTo>
                    <a:pt x="114196" y="106112"/>
                    <a:pt x="114779" y="106045"/>
                    <a:pt x="115364" y="106005"/>
                  </a:cubicBezTo>
                  <a:lnTo>
                    <a:pt x="200746" y="100290"/>
                  </a:lnTo>
                  <a:cubicBezTo>
                    <a:pt x="201184" y="100290"/>
                    <a:pt x="201622" y="100290"/>
                    <a:pt x="202051" y="100290"/>
                  </a:cubicBezTo>
                  <a:cubicBezTo>
                    <a:pt x="211468" y="100262"/>
                    <a:pt x="219474" y="107163"/>
                    <a:pt x="220834" y="116482"/>
                  </a:cubicBezTo>
                  <a:lnTo>
                    <a:pt x="227940" y="162526"/>
                  </a:lnTo>
                  <a:lnTo>
                    <a:pt x="243532" y="138638"/>
                  </a:lnTo>
                  <a:lnTo>
                    <a:pt x="239665" y="113577"/>
                  </a:lnTo>
                  <a:cubicBezTo>
                    <a:pt x="236769" y="93976"/>
                    <a:pt x="219240" y="79928"/>
                    <a:pt x="199479" y="81373"/>
                  </a:cubicBezTo>
                  <a:lnTo>
                    <a:pt x="190563" y="81973"/>
                  </a:lnTo>
                  <a:lnTo>
                    <a:pt x="186496" y="45378"/>
                  </a:lnTo>
                  <a:cubicBezTo>
                    <a:pt x="185297" y="34926"/>
                    <a:pt x="192798" y="25481"/>
                    <a:pt x="203250" y="24280"/>
                  </a:cubicBezTo>
                  <a:cubicBezTo>
                    <a:pt x="203482" y="24254"/>
                    <a:pt x="203714" y="24232"/>
                    <a:pt x="203946" y="24214"/>
                  </a:cubicBezTo>
                  <a:lnTo>
                    <a:pt x="270621" y="19089"/>
                  </a:lnTo>
                  <a:cubicBezTo>
                    <a:pt x="271135" y="19089"/>
                    <a:pt x="271631" y="19023"/>
                    <a:pt x="272136" y="19023"/>
                  </a:cubicBezTo>
                  <a:cubicBezTo>
                    <a:pt x="281884" y="19004"/>
                    <a:pt x="290059" y="26382"/>
                    <a:pt x="291033" y="36082"/>
                  </a:cubicBezTo>
                  <a:lnTo>
                    <a:pt x="294843" y="72553"/>
                  </a:lnTo>
                  <a:cubicBezTo>
                    <a:pt x="300506" y="68636"/>
                    <a:pt x="306573" y="65341"/>
                    <a:pt x="312941" y="62723"/>
                  </a:cubicBezTo>
                  <a:lnTo>
                    <a:pt x="309978" y="34129"/>
                  </a:lnTo>
                  <a:cubicBezTo>
                    <a:pt x="307952" y="13547"/>
                    <a:pt x="289774" y="-1595"/>
                    <a:pt x="269164" y="135"/>
                  </a:cubicBezTo>
                  <a:lnTo>
                    <a:pt x="202489" y="5259"/>
                  </a:lnTo>
                  <a:cubicBezTo>
                    <a:pt x="181509" y="6872"/>
                    <a:pt x="165808" y="25186"/>
                    <a:pt x="167421" y="46167"/>
                  </a:cubicBezTo>
                  <a:cubicBezTo>
                    <a:pt x="167454" y="46597"/>
                    <a:pt x="167494" y="47026"/>
                    <a:pt x="167542" y="47455"/>
                  </a:cubicBezTo>
                  <a:lnTo>
                    <a:pt x="171513" y="83212"/>
                  </a:lnTo>
                  <a:lnTo>
                    <a:pt x="114068" y="87022"/>
                  </a:lnTo>
                  <a:cubicBezTo>
                    <a:pt x="93073" y="88422"/>
                    <a:pt x="77187" y="106577"/>
                    <a:pt x="78588" y="127572"/>
                  </a:cubicBezTo>
                  <a:cubicBezTo>
                    <a:pt x="78668" y="128771"/>
                    <a:pt x="78805" y="129965"/>
                    <a:pt x="78997" y="131151"/>
                  </a:cubicBezTo>
                  <a:lnTo>
                    <a:pt x="86922" y="179871"/>
                  </a:lnTo>
                  <a:lnTo>
                    <a:pt x="35858" y="182872"/>
                  </a:lnTo>
                  <a:cubicBezTo>
                    <a:pt x="14853" y="184110"/>
                    <a:pt x="-1171" y="202143"/>
                    <a:pt x="67" y="223148"/>
                  </a:cubicBezTo>
                  <a:cubicBezTo>
                    <a:pt x="113" y="223917"/>
                    <a:pt x="181" y="224684"/>
                    <a:pt x="273" y="225448"/>
                  </a:cubicBezTo>
                  <a:lnTo>
                    <a:pt x="22971" y="414396"/>
                  </a:lnTo>
                  <a:cubicBezTo>
                    <a:pt x="24777" y="429740"/>
                    <a:pt x="35699" y="442458"/>
                    <a:pt x="50594" y="446562"/>
                  </a:cubicBezTo>
                  <a:lnTo>
                    <a:pt x="97561" y="459602"/>
                  </a:lnTo>
                  <a:lnTo>
                    <a:pt x="97561" y="493234"/>
                  </a:lnTo>
                  <a:lnTo>
                    <a:pt x="59461" y="493234"/>
                  </a:lnTo>
                  <a:cubicBezTo>
                    <a:pt x="43680" y="493234"/>
                    <a:pt x="30886" y="506027"/>
                    <a:pt x="30886" y="521809"/>
                  </a:cubicBezTo>
                  <a:lnTo>
                    <a:pt x="30886" y="524448"/>
                  </a:lnTo>
                  <a:cubicBezTo>
                    <a:pt x="21775" y="529708"/>
                    <a:pt x="18653" y="541359"/>
                    <a:pt x="23914" y="550470"/>
                  </a:cubicBezTo>
                  <a:cubicBezTo>
                    <a:pt x="29174" y="559582"/>
                    <a:pt x="40825" y="562704"/>
                    <a:pt x="49936" y="557443"/>
                  </a:cubicBezTo>
                  <a:cubicBezTo>
                    <a:pt x="59048" y="552183"/>
                    <a:pt x="62170" y="540532"/>
                    <a:pt x="56909" y="531420"/>
                  </a:cubicBezTo>
                  <a:cubicBezTo>
                    <a:pt x="55237" y="528524"/>
                    <a:pt x="52832" y="526119"/>
                    <a:pt x="49936" y="524448"/>
                  </a:cubicBezTo>
                  <a:lnTo>
                    <a:pt x="49936" y="521809"/>
                  </a:lnTo>
                  <a:cubicBezTo>
                    <a:pt x="49936" y="516549"/>
                    <a:pt x="54201" y="512284"/>
                    <a:pt x="59461" y="512284"/>
                  </a:cubicBezTo>
                  <a:lnTo>
                    <a:pt x="97561" y="512284"/>
                  </a:lnTo>
                  <a:lnTo>
                    <a:pt x="97561" y="524448"/>
                  </a:lnTo>
                  <a:cubicBezTo>
                    <a:pt x="88450" y="529708"/>
                    <a:pt x="85328" y="541359"/>
                    <a:pt x="90588" y="550470"/>
                  </a:cubicBezTo>
                  <a:cubicBezTo>
                    <a:pt x="95849" y="559582"/>
                    <a:pt x="107500" y="562704"/>
                    <a:pt x="116611" y="557443"/>
                  </a:cubicBezTo>
                  <a:cubicBezTo>
                    <a:pt x="125723" y="552183"/>
                    <a:pt x="128844" y="540532"/>
                    <a:pt x="123585" y="531420"/>
                  </a:cubicBezTo>
                  <a:cubicBezTo>
                    <a:pt x="121912" y="528524"/>
                    <a:pt x="119507" y="526119"/>
                    <a:pt x="116611" y="524448"/>
                  </a:cubicBezTo>
                  <a:lnTo>
                    <a:pt x="116611" y="512284"/>
                  </a:lnTo>
                  <a:lnTo>
                    <a:pt x="154711" y="512284"/>
                  </a:lnTo>
                  <a:cubicBezTo>
                    <a:pt x="159972" y="512284"/>
                    <a:pt x="164236" y="516549"/>
                    <a:pt x="164236" y="521809"/>
                  </a:cubicBezTo>
                  <a:lnTo>
                    <a:pt x="164236" y="524448"/>
                  </a:lnTo>
                  <a:cubicBezTo>
                    <a:pt x="155125" y="529708"/>
                    <a:pt x="152003" y="541359"/>
                    <a:pt x="157263" y="550470"/>
                  </a:cubicBezTo>
                  <a:cubicBezTo>
                    <a:pt x="162524" y="559582"/>
                    <a:pt x="174175" y="562704"/>
                    <a:pt x="183286" y="557443"/>
                  </a:cubicBezTo>
                  <a:cubicBezTo>
                    <a:pt x="192398" y="552183"/>
                    <a:pt x="195519" y="540532"/>
                    <a:pt x="190259" y="531420"/>
                  </a:cubicBezTo>
                  <a:cubicBezTo>
                    <a:pt x="188587" y="528524"/>
                    <a:pt x="186182" y="526119"/>
                    <a:pt x="183286" y="524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A76B9490-5865-FF44-A6FD-96D5E6F2A672}"/>
                </a:ext>
              </a:extLst>
            </p:cNvPr>
            <p:cNvSpPr/>
            <p:nvPr/>
          </p:nvSpPr>
          <p:spPr>
            <a:xfrm>
              <a:off x="6371073" y="3285812"/>
              <a:ext cx="313076" cy="559974"/>
            </a:xfrm>
            <a:custGeom>
              <a:avLst/>
              <a:gdLst>
                <a:gd name="connsiteX0" fmla="*/ 262500 w 313076"/>
                <a:gd name="connsiteY0" fmla="*/ 446539 h 559975"/>
                <a:gd name="connsiteX1" fmla="*/ 290122 w 313076"/>
                <a:gd name="connsiteY1" fmla="*/ 414363 h 559975"/>
                <a:gd name="connsiteX2" fmla="*/ 312801 w 313076"/>
                <a:gd name="connsiteY2" fmla="*/ 225397 h 559975"/>
                <a:gd name="connsiteX3" fmla="*/ 279515 w 313076"/>
                <a:gd name="connsiteY3" fmla="*/ 183027 h 559975"/>
                <a:gd name="connsiteX4" fmla="*/ 277206 w 313076"/>
                <a:gd name="connsiteY4" fmla="*/ 182820 h 559975"/>
                <a:gd name="connsiteX5" fmla="*/ 226152 w 313076"/>
                <a:gd name="connsiteY5" fmla="*/ 179820 h 559975"/>
                <a:gd name="connsiteX6" fmla="*/ 234077 w 313076"/>
                <a:gd name="connsiteY6" fmla="*/ 131099 h 559975"/>
                <a:gd name="connsiteX7" fmla="*/ 202584 w 313076"/>
                <a:gd name="connsiteY7" fmla="*/ 87380 h 559975"/>
                <a:gd name="connsiteX8" fmla="*/ 199006 w 313076"/>
                <a:gd name="connsiteY8" fmla="*/ 86970 h 559975"/>
                <a:gd name="connsiteX9" fmla="*/ 141561 w 313076"/>
                <a:gd name="connsiteY9" fmla="*/ 83160 h 559975"/>
                <a:gd name="connsiteX10" fmla="*/ 145542 w 313076"/>
                <a:gd name="connsiteY10" fmla="*/ 47441 h 559975"/>
                <a:gd name="connsiteX11" fmla="*/ 111883 w 313076"/>
                <a:gd name="connsiteY11" fmla="*/ 5367 h 559975"/>
                <a:gd name="connsiteX12" fmla="*/ 110595 w 313076"/>
                <a:gd name="connsiteY12" fmla="*/ 5246 h 559975"/>
                <a:gd name="connsiteX13" fmla="*/ 43920 w 313076"/>
                <a:gd name="connsiteY13" fmla="*/ 121 h 559975"/>
                <a:gd name="connsiteX14" fmla="*/ 3124 w 313076"/>
                <a:gd name="connsiteY14" fmla="*/ 34106 h 559975"/>
                <a:gd name="connsiteX15" fmla="*/ 0 w 313076"/>
                <a:gd name="connsiteY15" fmla="*/ 63824 h 559975"/>
                <a:gd name="connsiteX16" fmla="*/ 18040 w 313076"/>
                <a:gd name="connsiteY16" fmla="*/ 74435 h 559975"/>
                <a:gd name="connsiteX17" fmla="*/ 22079 w 313076"/>
                <a:gd name="connsiteY17" fmla="*/ 36059 h 559975"/>
                <a:gd name="connsiteX18" fmla="*/ 40977 w 313076"/>
                <a:gd name="connsiteY18" fmla="*/ 19000 h 559975"/>
                <a:gd name="connsiteX19" fmla="*/ 42481 w 313076"/>
                <a:gd name="connsiteY19" fmla="*/ 19066 h 559975"/>
                <a:gd name="connsiteX20" fmla="*/ 109156 w 313076"/>
                <a:gd name="connsiteY20" fmla="*/ 24191 h 559975"/>
                <a:gd name="connsiteX21" fmla="*/ 126696 w 313076"/>
                <a:gd name="connsiteY21" fmla="*/ 44640 h 559975"/>
                <a:gd name="connsiteX22" fmla="*/ 126635 w 313076"/>
                <a:gd name="connsiteY22" fmla="*/ 45289 h 559975"/>
                <a:gd name="connsiteX23" fmla="*/ 122587 w 313076"/>
                <a:gd name="connsiteY23" fmla="*/ 81884 h 559975"/>
                <a:gd name="connsiteX24" fmla="*/ 113681 w 313076"/>
                <a:gd name="connsiteY24" fmla="*/ 81284 h 559975"/>
                <a:gd name="connsiteX25" fmla="*/ 73495 w 313076"/>
                <a:gd name="connsiteY25" fmla="*/ 113488 h 559975"/>
                <a:gd name="connsiteX26" fmla="*/ 69094 w 313076"/>
                <a:gd name="connsiteY26" fmla="*/ 141967 h 559975"/>
                <a:gd name="connsiteX27" fmla="*/ 84687 w 313076"/>
                <a:gd name="connsiteY27" fmla="*/ 165837 h 559975"/>
                <a:gd name="connsiteX28" fmla="*/ 92307 w 313076"/>
                <a:gd name="connsiteY28" fmla="*/ 116393 h 559975"/>
                <a:gd name="connsiteX29" fmla="*/ 111100 w 313076"/>
                <a:gd name="connsiteY29" fmla="*/ 100200 h 559975"/>
                <a:gd name="connsiteX30" fmla="*/ 112405 w 313076"/>
                <a:gd name="connsiteY30" fmla="*/ 100200 h 559975"/>
                <a:gd name="connsiteX31" fmla="*/ 197787 w 313076"/>
                <a:gd name="connsiteY31" fmla="*/ 105915 h 559975"/>
                <a:gd name="connsiteX32" fmla="*/ 215528 w 313076"/>
                <a:gd name="connsiteY32" fmla="*/ 126190 h 559975"/>
                <a:gd name="connsiteX33" fmla="*/ 215322 w 313076"/>
                <a:gd name="connsiteY33" fmla="*/ 127985 h 559975"/>
                <a:gd name="connsiteX34" fmla="*/ 207083 w 313076"/>
                <a:gd name="connsiteY34" fmla="*/ 178639 h 559975"/>
                <a:gd name="connsiteX35" fmla="*/ 172250 w 313076"/>
                <a:gd name="connsiteY35" fmla="*/ 176591 h 559975"/>
                <a:gd name="connsiteX36" fmla="*/ 132245 w 313076"/>
                <a:gd name="connsiteY36" fmla="*/ 209747 h 559975"/>
                <a:gd name="connsiteX37" fmla="*/ 129140 w 313076"/>
                <a:gd name="connsiteY37" fmla="*/ 233836 h 559975"/>
                <a:gd name="connsiteX38" fmla="*/ 145180 w 313076"/>
                <a:gd name="connsiteY38" fmla="*/ 258401 h 559975"/>
                <a:gd name="connsiteX39" fmla="*/ 151143 w 313076"/>
                <a:gd name="connsiteY39" fmla="*/ 212176 h 559975"/>
                <a:gd name="connsiteX40" fmla="*/ 170040 w 313076"/>
                <a:gd name="connsiteY40" fmla="*/ 195565 h 559975"/>
                <a:gd name="connsiteX41" fmla="*/ 171155 w 313076"/>
                <a:gd name="connsiteY41" fmla="*/ 195565 h 559975"/>
                <a:gd name="connsiteX42" fmla="*/ 276158 w 313076"/>
                <a:gd name="connsiteY42" fmla="*/ 201737 h 559975"/>
                <a:gd name="connsiteX43" fmla="*/ 294065 w 313076"/>
                <a:gd name="connsiteY43" fmla="*/ 221865 h 559975"/>
                <a:gd name="connsiteX44" fmla="*/ 293961 w 313076"/>
                <a:gd name="connsiteY44" fmla="*/ 223035 h 559975"/>
                <a:gd name="connsiteX45" fmla="*/ 271224 w 313076"/>
                <a:gd name="connsiteY45" fmla="*/ 412106 h 559975"/>
                <a:gd name="connsiteX46" fmla="*/ 257404 w 313076"/>
                <a:gd name="connsiteY46" fmla="*/ 428194 h 559975"/>
                <a:gd name="connsiteX47" fmla="*/ 226514 w 313076"/>
                <a:gd name="connsiteY47" fmla="*/ 436766 h 559975"/>
                <a:gd name="connsiteX48" fmla="*/ 196491 w 313076"/>
                <a:gd name="connsiteY48" fmla="*/ 467703 h 559975"/>
                <a:gd name="connsiteX49" fmla="*/ 196491 w 313076"/>
                <a:gd name="connsiteY49" fmla="*/ 493211 h 559975"/>
                <a:gd name="connsiteX50" fmla="*/ 158391 w 313076"/>
                <a:gd name="connsiteY50" fmla="*/ 493211 h 559975"/>
                <a:gd name="connsiteX51" fmla="*/ 129816 w 313076"/>
                <a:gd name="connsiteY51" fmla="*/ 521786 h 559975"/>
                <a:gd name="connsiteX52" fmla="*/ 129816 w 313076"/>
                <a:gd name="connsiteY52" fmla="*/ 525292 h 559975"/>
                <a:gd name="connsiteX53" fmla="*/ 125156 w 313076"/>
                <a:gd name="connsiteY53" fmla="*/ 551826 h 559975"/>
                <a:gd name="connsiteX54" fmla="*/ 151690 w 313076"/>
                <a:gd name="connsiteY54" fmla="*/ 556487 h 559975"/>
                <a:gd name="connsiteX55" fmla="*/ 156351 w 313076"/>
                <a:gd name="connsiteY55" fmla="*/ 529952 h 559975"/>
                <a:gd name="connsiteX56" fmla="*/ 148866 w 313076"/>
                <a:gd name="connsiteY56" fmla="*/ 523653 h 559975"/>
                <a:gd name="connsiteX57" fmla="*/ 148866 w 313076"/>
                <a:gd name="connsiteY57" fmla="*/ 521786 h 559975"/>
                <a:gd name="connsiteX58" fmla="*/ 158391 w 313076"/>
                <a:gd name="connsiteY58" fmla="*/ 512261 h 559975"/>
                <a:gd name="connsiteX59" fmla="*/ 196491 w 313076"/>
                <a:gd name="connsiteY59" fmla="*/ 512261 h 559975"/>
                <a:gd name="connsiteX60" fmla="*/ 196491 w 313076"/>
                <a:gd name="connsiteY60" fmla="*/ 524425 h 559975"/>
                <a:gd name="connsiteX61" fmla="*/ 189519 w 313076"/>
                <a:gd name="connsiteY61" fmla="*/ 550447 h 559975"/>
                <a:gd name="connsiteX62" fmla="*/ 215541 w 313076"/>
                <a:gd name="connsiteY62" fmla="*/ 557420 h 559975"/>
                <a:gd name="connsiteX63" fmla="*/ 222514 w 313076"/>
                <a:gd name="connsiteY63" fmla="*/ 531397 h 559975"/>
                <a:gd name="connsiteX64" fmla="*/ 215541 w 313076"/>
                <a:gd name="connsiteY64" fmla="*/ 524425 h 559975"/>
                <a:gd name="connsiteX65" fmla="*/ 215541 w 313076"/>
                <a:gd name="connsiteY65" fmla="*/ 512261 h 559975"/>
                <a:gd name="connsiteX66" fmla="*/ 253641 w 313076"/>
                <a:gd name="connsiteY66" fmla="*/ 512261 h 559975"/>
                <a:gd name="connsiteX67" fmla="*/ 263166 w 313076"/>
                <a:gd name="connsiteY67" fmla="*/ 521786 h 559975"/>
                <a:gd name="connsiteX68" fmla="*/ 263166 w 313076"/>
                <a:gd name="connsiteY68" fmla="*/ 524425 h 559975"/>
                <a:gd name="connsiteX69" fmla="*/ 256194 w 313076"/>
                <a:gd name="connsiteY69" fmla="*/ 550447 h 559975"/>
                <a:gd name="connsiteX70" fmla="*/ 282216 w 313076"/>
                <a:gd name="connsiteY70" fmla="*/ 557420 h 559975"/>
                <a:gd name="connsiteX71" fmla="*/ 289189 w 313076"/>
                <a:gd name="connsiteY71" fmla="*/ 531397 h 559975"/>
                <a:gd name="connsiteX72" fmla="*/ 282216 w 313076"/>
                <a:gd name="connsiteY72" fmla="*/ 524425 h 559975"/>
                <a:gd name="connsiteX73" fmla="*/ 282216 w 313076"/>
                <a:gd name="connsiteY73" fmla="*/ 521786 h 559975"/>
                <a:gd name="connsiteX74" fmla="*/ 253641 w 313076"/>
                <a:gd name="connsiteY74" fmla="*/ 493211 h 559975"/>
                <a:gd name="connsiteX75" fmla="*/ 215541 w 313076"/>
                <a:gd name="connsiteY75" fmla="*/ 493211 h 559975"/>
                <a:gd name="connsiteX76" fmla="*/ 215541 w 313076"/>
                <a:gd name="connsiteY76" fmla="*/ 459588 h 5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3076" h="559975">
                  <a:moveTo>
                    <a:pt x="262500" y="446539"/>
                  </a:moveTo>
                  <a:cubicBezTo>
                    <a:pt x="277396" y="442432"/>
                    <a:pt x="288318" y="429709"/>
                    <a:pt x="290122" y="414363"/>
                  </a:cubicBezTo>
                  <a:lnTo>
                    <a:pt x="312801" y="225397"/>
                  </a:lnTo>
                  <a:cubicBezTo>
                    <a:pt x="315310" y="204505"/>
                    <a:pt x="300407" y="185535"/>
                    <a:pt x="279515" y="183027"/>
                  </a:cubicBezTo>
                  <a:cubicBezTo>
                    <a:pt x="278747" y="182934"/>
                    <a:pt x="277978" y="182866"/>
                    <a:pt x="277206" y="182820"/>
                  </a:cubicBezTo>
                  <a:lnTo>
                    <a:pt x="226152" y="179820"/>
                  </a:lnTo>
                  <a:lnTo>
                    <a:pt x="234077" y="131099"/>
                  </a:lnTo>
                  <a:cubicBezTo>
                    <a:pt x="237454" y="110330"/>
                    <a:pt x="223354" y="90756"/>
                    <a:pt x="202584" y="87380"/>
                  </a:cubicBezTo>
                  <a:cubicBezTo>
                    <a:pt x="201399" y="87186"/>
                    <a:pt x="200204" y="87050"/>
                    <a:pt x="199006" y="86970"/>
                  </a:cubicBezTo>
                  <a:lnTo>
                    <a:pt x="141561" y="83160"/>
                  </a:lnTo>
                  <a:lnTo>
                    <a:pt x="145542" y="47441"/>
                  </a:lnTo>
                  <a:cubicBezTo>
                    <a:pt x="147866" y="26528"/>
                    <a:pt x="132797" y="7691"/>
                    <a:pt x="111883" y="5367"/>
                  </a:cubicBezTo>
                  <a:cubicBezTo>
                    <a:pt x="111454" y="5319"/>
                    <a:pt x="111024" y="5279"/>
                    <a:pt x="110595" y="5246"/>
                  </a:cubicBezTo>
                  <a:lnTo>
                    <a:pt x="43920" y="121"/>
                  </a:lnTo>
                  <a:cubicBezTo>
                    <a:pt x="23347" y="-1513"/>
                    <a:pt x="5233" y="13577"/>
                    <a:pt x="3124" y="34106"/>
                  </a:cubicBezTo>
                  <a:lnTo>
                    <a:pt x="0" y="63824"/>
                  </a:lnTo>
                  <a:cubicBezTo>
                    <a:pt x="6386" y="66688"/>
                    <a:pt x="12435" y="70246"/>
                    <a:pt x="18040" y="74435"/>
                  </a:cubicBezTo>
                  <a:lnTo>
                    <a:pt x="22079" y="36059"/>
                  </a:lnTo>
                  <a:cubicBezTo>
                    <a:pt x="23050" y="26357"/>
                    <a:pt x="31226" y="18976"/>
                    <a:pt x="40977" y="19000"/>
                  </a:cubicBezTo>
                  <a:cubicBezTo>
                    <a:pt x="41472" y="19000"/>
                    <a:pt x="41977" y="19000"/>
                    <a:pt x="42481" y="19066"/>
                  </a:cubicBezTo>
                  <a:lnTo>
                    <a:pt x="109156" y="24191"/>
                  </a:lnTo>
                  <a:cubicBezTo>
                    <a:pt x="119646" y="24995"/>
                    <a:pt x="127500" y="34150"/>
                    <a:pt x="126696" y="44640"/>
                  </a:cubicBezTo>
                  <a:cubicBezTo>
                    <a:pt x="126679" y="44857"/>
                    <a:pt x="126659" y="45072"/>
                    <a:pt x="126635" y="45289"/>
                  </a:cubicBezTo>
                  <a:lnTo>
                    <a:pt x="122587" y="81884"/>
                  </a:lnTo>
                  <a:lnTo>
                    <a:pt x="113681" y="81284"/>
                  </a:lnTo>
                  <a:cubicBezTo>
                    <a:pt x="93931" y="79877"/>
                    <a:pt x="76425" y="93906"/>
                    <a:pt x="73495" y="113488"/>
                  </a:cubicBezTo>
                  <a:lnTo>
                    <a:pt x="69094" y="141967"/>
                  </a:lnTo>
                  <a:lnTo>
                    <a:pt x="84687" y="165837"/>
                  </a:lnTo>
                  <a:lnTo>
                    <a:pt x="92307" y="116393"/>
                  </a:lnTo>
                  <a:cubicBezTo>
                    <a:pt x="93675" y="107075"/>
                    <a:pt x="101681" y="100177"/>
                    <a:pt x="111100" y="100200"/>
                  </a:cubicBezTo>
                  <a:cubicBezTo>
                    <a:pt x="111528" y="100200"/>
                    <a:pt x="111966" y="100200"/>
                    <a:pt x="112405" y="100200"/>
                  </a:cubicBezTo>
                  <a:lnTo>
                    <a:pt x="197787" y="105915"/>
                  </a:lnTo>
                  <a:cubicBezTo>
                    <a:pt x="208284" y="106615"/>
                    <a:pt x="216227" y="115693"/>
                    <a:pt x="215528" y="126190"/>
                  </a:cubicBezTo>
                  <a:cubicBezTo>
                    <a:pt x="215488" y="126791"/>
                    <a:pt x="215419" y="127390"/>
                    <a:pt x="215322" y="127985"/>
                  </a:cubicBezTo>
                  <a:lnTo>
                    <a:pt x="207083" y="178639"/>
                  </a:lnTo>
                  <a:lnTo>
                    <a:pt x="172250" y="176591"/>
                  </a:lnTo>
                  <a:cubicBezTo>
                    <a:pt x="152288" y="175455"/>
                    <a:pt x="134833" y="189921"/>
                    <a:pt x="132245" y="209747"/>
                  </a:cubicBezTo>
                  <a:lnTo>
                    <a:pt x="129140" y="233836"/>
                  </a:lnTo>
                  <a:lnTo>
                    <a:pt x="145180" y="258401"/>
                  </a:lnTo>
                  <a:lnTo>
                    <a:pt x="151143" y="212176"/>
                  </a:lnTo>
                  <a:cubicBezTo>
                    <a:pt x="152396" y="202689"/>
                    <a:pt x="160471" y="195591"/>
                    <a:pt x="170040" y="195565"/>
                  </a:cubicBezTo>
                  <a:cubicBezTo>
                    <a:pt x="170402" y="195565"/>
                    <a:pt x="170774" y="195565"/>
                    <a:pt x="171155" y="195565"/>
                  </a:cubicBezTo>
                  <a:lnTo>
                    <a:pt x="276158" y="201737"/>
                  </a:lnTo>
                  <a:cubicBezTo>
                    <a:pt x="286662" y="202350"/>
                    <a:pt x="294679" y="211362"/>
                    <a:pt x="294065" y="221865"/>
                  </a:cubicBezTo>
                  <a:cubicBezTo>
                    <a:pt x="294042" y="222256"/>
                    <a:pt x="294007" y="222646"/>
                    <a:pt x="293961" y="223035"/>
                  </a:cubicBezTo>
                  <a:lnTo>
                    <a:pt x="271224" y="412106"/>
                  </a:lnTo>
                  <a:cubicBezTo>
                    <a:pt x="270304" y="419775"/>
                    <a:pt x="264846" y="426129"/>
                    <a:pt x="257404" y="428194"/>
                  </a:cubicBezTo>
                  <a:lnTo>
                    <a:pt x="226514" y="436766"/>
                  </a:lnTo>
                  <a:cubicBezTo>
                    <a:pt x="220312" y="450190"/>
                    <a:pt x="209723" y="461102"/>
                    <a:pt x="196491" y="467703"/>
                  </a:cubicBezTo>
                  <a:lnTo>
                    <a:pt x="196491" y="493211"/>
                  </a:lnTo>
                  <a:lnTo>
                    <a:pt x="158391" y="493211"/>
                  </a:lnTo>
                  <a:cubicBezTo>
                    <a:pt x="142609" y="493211"/>
                    <a:pt x="129816" y="506004"/>
                    <a:pt x="129816" y="521786"/>
                  </a:cubicBezTo>
                  <a:lnTo>
                    <a:pt x="129816" y="525292"/>
                  </a:lnTo>
                  <a:cubicBezTo>
                    <a:pt x="121202" y="531331"/>
                    <a:pt x="119115" y="543212"/>
                    <a:pt x="125156" y="551826"/>
                  </a:cubicBezTo>
                  <a:cubicBezTo>
                    <a:pt x="131195" y="560441"/>
                    <a:pt x="143076" y="562527"/>
                    <a:pt x="151690" y="556487"/>
                  </a:cubicBezTo>
                  <a:cubicBezTo>
                    <a:pt x="160304" y="550446"/>
                    <a:pt x="162391" y="538567"/>
                    <a:pt x="156351" y="529952"/>
                  </a:cubicBezTo>
                  <a:cubicBezTo>
                    <a:pt x="154447" y="527237"/>
                    <a:pt x="151867" y="525066"/>
                    <a:pt x="148866" y="523653"/>
                  </a:cubicBezTo>
                  <a:lnTo>
                    <a:pt x="148866" y="521786"/>
                  </a:lnTo>
                  <a:cubicBezTo>
                    <a:pt x="148866" y="516526"/>
                    <a:pt x="153131" y="512261"/>
                    <a:pt x="158391" y="512261"/>
                  </a:cubicBezTo>
                  <a:lnTo>
                    <a:pt x="196491" y="512261"/>
                  </a:lnTo>
                  <a:lnTo>
                    <a:pt x="196491" y="524425"/>
                  </a:lnTo>
                  <a:cubicBezTo>
                    <a:pt x="187380" y="529685"/>
                    <a:pt x="184258" y="541336"/>
                    <a:pt x="189519" y="550447"/>
                  </a:cubicBezTo>
                  <a:cubicBezTo>
                    <a:pt x="194779" y="559559"/>
                    <a:pt x="206430" y="562681"/>
                    <a:pt x="215541" y="557420"/>
                  </a:cubicBezTo>
                  <a:cubicBezTo>
                    <a:pt x="224653" y="552160"/>
                    <a:pt x="227774" y="540509"/>
                    <a:pt x="222514" y="531397"/>
                  </a:cubicBezTo>
                  <a:cubicBezTo>
                    <a:pt x="220842" y="528502"/>
                    <a:pt x="218437" y="526096"/>
                    <a:pt x="215541" y="524425"/>
                  </a:cubicBezTo>
                  <a:lnTo>
                    <a:pt x="215541" y="512261"/>
                  </a:lnTo>
                  <a:lnTo>
                    <a:pt x="253641" y="512261"/>
                  </a:lnTo>
                  <a:cubicBezTo>
                    <a:pt x="258902" y="512261"/>
                    <a:pt x="263166" y="516526"/>
                    <a:pt x="263166" y="521786"/>
                  </a:cubicBezTo>
                  <a:lnTo>
                    <a:pt x="263166" y="524425"/>
                  </a:lnTo>
                  <a:cubicBezTo>
                    <a:pt x="254055" y="529685"/>
                    <a:pt x="250933" y="541336"/>
                    <a:pt x="256194" y="550447"/>
                  </a:cubicBezTo>
                  <a:cubicBezTo>
                    <a:pt x="261454" y="559559"/>
                    <a:pt x="273105" y="562681"/>
                    <a:pt x="282216" y="557420"/>
                  </a:cubicBezTo>
                  <a:cubicBezTo>
                    <a:pt x="291328" y="552160"/>
                    <a:pt x="294449" y="540509"/>
                    <a:pt x="289189" y="531397"/>
                  </a:cubicBezTo>
                  <a:cubicBezTo>
                    <a:pt x="287517" y="528502"/>
                    <a:pt x="285112" y="526096"/>
                    <a:pt x="282216" y="524425"/>
                  </a:cubicBezTo>
                  <a:lnTo>
                    <a:pt x="282216" y="521786"/>
                  </a:lnTo>
                  <a:cubicBezTo>
                    <a:pt x="282216" y="506004"/>
                    <a:pt x="269423" y="493211"/>
                    <a:pt x="253641" y="493211"/>
                  </a:cubicBezTo>
                  <a:lnTo>
                    <a:pt x="215541" y="493211"/>
                  </a:lnTo>
                  <a:lnTo>
                    <a:pt x="215541" y="459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79A55B-08D1-5245-9EEC-C8700EC0216F}"/>
                </a:ext>
              </a:extLst>
            </p:cNvPr>
            <p:cNvSpPr/>
            <p:nvPr/>
          </p:nvSpPr>
          <p:spPr>
            <a:xfrm>
              <a:off x="5906370" y="3359922"/>
              <a:ext cx="677506" cy="561979"/>
            </a:xfrm>
            <a:custGeom>
              <a:avLst/>
              <a:gdLst>
                <a:gd name="connsiteX0" fmla="*/ 642400 w 677505"/>
                <a:gd name="connsiteY0" fmla="*/ 380337 h 561978"/>
                <a:gd name="connsiteX1" fmla="*/ 674727 w 677505"/>
                <a:gd name="connsiteY1" fmla="*/ 351390 h 561978"/>
                <a:gd name="connsiteX2" fmla="*/ 669641 w 677505"/>
                <a:gd name="connsiteY2" fmla="*/ 310899 h 561978"/>
                <a:gd name="connsiteX3" fmla="*/ 488361 w 677505"/>
                <a:gd name="connsiteY3" fmla="*/ 33255 h 561978"/>
                <a:gd name="connsiteX4" fmla="*/ 488228 w 677505"/>
                <a:gd name="connsiteY4" fmla="*/ 33046 h 561978"/>
                <a:gd name="connsiteX5" fmla="*/ 488085 w 677505"/>
                <a:gd name="connsiteY5" fmla="*/ 32836 h 561978"/>
                <a:gd name="connsiteX6" fmla="*/ 424001 w 677505"/>
                <a:gd name="connsiteY6" fmla="*/ 3 h 561978"/>
                <a:gd name="connsiteX7" fmla="*/ 253360 w 677505"/>
                <a:gd name="connsiteY7" fmla="*/ 3 h 561978"/>
                <a:gd name="connsiteX8" fmla="*/ 189257 w 677505"/>
                <a:gd name="connsiteY8" fmla="*/ 32865 h 561978"/>
                <a:gd name="connsiteX9" fmla="*/ 189114 w 677505"/>
                <a:gd name="connsiteY9" fmla="*/ 33074 h 561978"/>
                <a:gd name="connsiteX10" fmla="*/ 188971 w 677505"/>
                <a:gd name="connsiteY10" fmla="*/ 33284 h 561978"/>
                <a:gd name="connsiteX11" fmla="*/ 7854 w 677505"/>
                <a:gd name="connsiteY11" fmla="*/ 310947 h 561978"/>
                <a:gd name="connsiteX12" fmla="*/ 2767 w 677505"/>
                <a:gd name="connsiteY12" fmla="*/ 351409 h 561978"/>
                <a:gd name="connsiteX13" fmla="*/ 35047 w 677505"/>
                <a:gd name="connsiteY13" fmla="*/ 380356 h 561978"/>
                <a:gd name="connsiteX14" fmla="*/ 96960 w 677505"/>
                <a:gd name="connsiteY14" fmla="*/ 396901 h 561978"/>
                <a:gd name="connsiteX15" fmla="*/ 186371 w 677505"/>
                <a:gd name="connsiteY15" fmla="*/ 416170 h 561978"/>
                <a:gd name="connsiteX16" fmla="*/ 186371 w 677505"/>
                <a:gd name="connsiteY16" fmla="*/ 516801 h 561978"/>
                <a:gd name="connsiteX17" fmla="*/ 208021 w 677505"/>
                <a:gd name="connsiteY17" fmla="*/ 544519 h 561978"/>
                <a:gd name="connsiteX18" fmla="*/ 222376 w 677505"/>
                <a:gd name="connsiteY18" fmla="*/ 548110 h 561978"/>
                <a:gd name="connsiteX19" fmla="*/ 454709 w 677505"/>
                <a:gd name="connsiteY19" fmla="*/ 546300 h 561978"/>
                <a:gd name="connsiteX20" fmla="*/ 460424 w 677505"/>
                <a:gd name="connsiteY20" fmla="*/ 544767 h 561978"/>
                <a:gd name="connsiteX21" fmla="*/ 481637 w 677505"/>
                <a:gd name="connsiteY21" fmla="*/ 517144 h 561978"/>
                <a:gd name="connsiteX22" fmla="*/ 481637 w 677505"/>
                <a:gd name="connsiteY22" fmla="*/ 417513 h 561978"/>
                <a:gd name="connsiteX23" fmla="*/ 579049 w 677505"/>
                <a:gd name="connsiteY23" fmla="*/ 397196 h 561978"/>
                <a:gd name="connsiteX24" fmla="*/ 462596 w 677505"/>
                <a:gd name="connsiteY24" fmla="*/ 517154 h 561978"/>
                <a:gd name="connsiteX25" fmla="*/ 455529 w 677505"/>
                <a:gd name="connsiteY25" fmla="*/ 526355 h 561978"/>
                <a:gd name="connsiteX26" fmla="*/ 449814 w 677505"/>
                <a:gd name="connsiteY26" fmla="*/ 527888 h 561978"/>
                <a:gd name="connsiteX27" fmla="*/ 227014 w 677505"/>
                <a:gd name="connsiteY27" fmla="*/ 529631 h 561978"/>
                <a:gd name="connsiteX28" fmla="*/ 212660 w 677505"/>
                <a:gd name="connsiteY28" fmla="*/ 526041 h 561978"/>
                <a:gd name="connsiteX29" fmla="*/ 205440 w 677505"/>
                <a:gd name="connsiteY29" fmla="*/ 516801 h 561978"/>
                <a:gd name="connsiteX30" fmla="*/ 205440 w 677505"/>
                <a:gd name="connsiteY30" fmla="*/ 418989 h 561978"/>
                <a:gd name="connsiteX31" fmla="*/ 338533 w 677505"/>
                <a:gd name="connsiteY31" fmla="*/ 428628 h 561978"/>
                <a:gd name="connsiteX32" fmla="*/ 462596 w 677505"/>
                <a:gd name="connsiteY32" fmla="*/ 420323 h 561978"/>
                <a:gd name="connsiteX33" fmla="*/ 338533 w 677505"/>
                <a:gd name="connsiteY33" fmla="*/ 409578 h 561978"/>
                <a:gd name="connsiteX34" fmla="*/ 101875 w 677505"/>
                <a:gd name="connsiteY34" fmla="*/ 378498 h 561978"/>
                <a:gd name="connsiteX35" fmla="*/ 39972 w 677505"/>
                <a:gd name="connsiteY35" fmla="*/ 361953 h 561978"/>
                <a:gd name="connsiteX36" fmla="*/ 19814 w 677505"/>
                <a:gd name="connsiteY36" fmla="*/ 330634 h 561978"/>
                <a:gd name="connsiteX37" fmla="*/ 23684 w 677505"/>
                <a:gd name="connsiteY37" fmla="*/ 321539 h 561978"/>
                <a:gd name="connsiteX38" fmla="*/ 204926 w 677505"/>
                <a:gd name="connsiteY38" fmla="*/ 43695 h 561978"/>
                <a:gd name="connsiteX39" fmla="*/ 253360 w 677505"/>
                <a:gd name="connsiteY39" fmla="*/ 19053 h 561978"/>
                <a:gd name="connsiteX40" fmla="*/ 424001 w 677505"/>
                <a:gd name="connsiteY40" fmla="*/ 19053 h 561978"/>
                <a:gd name="connsiteX41" fmla="*/ 472416 w 677505"/>
                <a:gd name="connsiteY41" fmla="*/ 43675 h 561978"/>
                <a:gd name="connsiteX42" fmla="*/ 653811 w 677505"/>
                <a:gd name="connsiteY42" fmla="*/ 321491 h 561978"/>
                <a:gd name="connsiteX43" fmla="*/ 646682 w 677505"/>
                <a:gd name="connsiteY43" fmla="*/ 358048 h 561978"/>
                <a:gd name="connsiteX44" fmla="*/ 637504 w 677505"/>
                <a:gd name="connsiteY44" fmla="*/ 361953 h 561978"/>
                <a:gd name="connsiteX45" fmla="*/ 574153 w 677505"/>
                <a:gd name="connsiteY45" fmla="*/ 378803 h 561978"/>
                <a:gd name="connsiteX46" fmla="*/ 338533 w 677505"/>
                <a:gd name="connsiteY46" fmla="*/ 409578 h 56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7505" h="561978">
                  <a:moveTo>
                    <a:pt x="642400" y="380337"/>
                  </a:moveTo>
                  <a:cubicBezTo>
                    <a:pt x="657240" y="376516"/>
                    <a:pt x="669297" y="365721"/>
                    <a:pt x="674727" y="351390"/>
                  </a:cubicBezTo>
                  <a:cubicBezTo>
                    <a:pt x="679771" y="337875"/>
                    <a:pt x="677871" y="322747"/>
                    <a:pt x="669641" y="310899"/>
                  </a:cubicBezTo>
                  <a:lnTo>
                    <a:pt x="488361" y="33255"/>
                  </a:lnTo>
                  <a:lnTo>
                    <a:pt x="488228" y="33046"/>
                  </a:lnTo>
                  <a:lnTo>
                    <a:pt x="488085" y="32836"/>
                  </a:lnTo>
                  <a:cubicBezTo>
                    <a:pt x="473405" y="12040"/>
                    <a:pt x="449455" y="-230"/>
                    <a:pt x="424001" y="3"/>
                  </a:cubicBezTo>
                  <a:lnTo>
                    <a:pt x="253360" y="3"/>
                  </a:lnTo>
                  <a:cubicBezTo>
                    <a:pt x="227893" y="-233"/>
                    <a:pt x="203933" y="12050"/>
                    <a:pt x="189257" y="32865"/>
                  </a:cubicBezTo>
                  <a:lnTo>
                    <a:pt x="189114" y="33074"/>
                  </a:lnTo>
                  <a:lnTo>
                    <a:pt x="188971" y="33284"/>
                  </a:lnTo>
                  <a:lnTo>
                    <a:pt x="7854" y="310947"/>
                  </a:lnTo>
                  <a:cubicBezTo>
                    <a:pt x="-362" y="322789"/>
                    <a:pt x="-2261" y="337902"/>
                    <a:pt x="2767" y="351409"/>
                  </a:cubicBezTo>
                  <a:cubicBezTo>
                    <a:pt x="8188" y="365727"/>
                    <a:pt x="20225" y="376522"/>
                    <a:pt x="35047" y="380356"/>
                  </a:cubicBezTo>
                  <a:lnTo>
                    <a:pt x="96960" y="396901"/>
                  </a:lnTo>
                  <a:cubicBezTo>
                    <a:pt x="126449" y="404787"/>
                    <a:pt x="156253" y="411210"/>
                    <a:pt x="186371" y="416170"/>
                  </a:cubicBezTo>
                  <a:lnTo>
                    <a:pt x="186371" y="516801"/>
                  </a:lnTo>
                  <a:cubicBezTo>
                    <a:pt x="186374" y="529913"/>
                    <a:pt x="195300" y="541341"/>
                    <a:pt x="208021" y="544519"/>
                  </a:cubicBezTo>
                  <a:lnTo>
                    <a:pt x="222376" y="548110"/>
                  </a:lnTo>
                  <a:cubicBezTo>
                    <a:pt x="298723" y="567195"/>
                    <a:pt x="378668" y="566572"/>
                    <a:pt x="454709" y="546300"/>
                  </a:cubicBezTo>
                  <a:lnTo>
                    <a:pt x="460424" y="544767"/>
                  </a:lnTo>
                  <a:cubicBezTo>
                    <a:pt x="472937" y="541430"/>
                    <a:pt x="481642" y="530094"/>
                    <a:pt x="481637" y="517144"/>
                  </a:cubicBezTo>
                  <a:lnTo>
                    <a:pt x="481637" y="417513"/>
                  </a:lnTo>
                  <a:cubicBezTo>
                    <a:pt x="514445" y="412475"/>
                    <a:pt x="546962" y="405693"/>
                    <a:pt x="579049" y="397196"/>
                  </a:cubicBezTo>
                  <a:close/>
                  <a:moveTo>
                    <a:pt x="462596" y="517154"/>
                  </a:moveTo>
                  <a:cubicBezTo>
                    <a:pt x="462595" y="521468"/>
                    <a:pt x="459696" y="525242"/>
                    <a:pt x="455529" y="526355"/>
                  </a:cubicBezTo>
                  <a:lnTo>
                    <a:pt x="449814" y="527888"/>
                  </a:lnTo>
                  <a:cubicBezTo>
                    <a:pt x="376894" y="547333"/>
                    <a:pt x="300229" y="547933"/>
                    <a:pt x="227014" y="529631"/>
                  </a:cubicBezTo>
                  <a:lnTo>
                    <a:pt x="212660" y="526041"/>
                  </a:lnTo>
                  <a:cubicBezTo>
                    <a:pt x="208419" y="524982"/>
                    <a:pt x="205441" y="521173"/>
                    <a:pt x="205440" y="516801"/>
                  </a:cubicBezTo>
                  <a:lnTo>
                    <a:pt x="205440" y="418989"/>
                  </a:lnTo>
                  <a:cubicBezTo>
                    <a:pt x="249518" y="425366"/>
                    <a:pt x="293996" y="428587"/>
                    <a:pt x="338533" y="428628"/>
                  </a:cubicBezTo>
                  <a:cubicBezTo>
                    <a:pt x="380026" y="428613"/>
                    <a:pt x="421472" y="425838"/>
                    <a:pt x="462596" y="420323"/>
                  </a:cubicBezTo>
                  <a:close/>
                  <a:moveTo>
                    <a:pt x="338533" y="409578"/>
                  </a:moveTo>
                  <a:cubicBezTo>
                    <a:pt x="258630" y="409577"/>
                    <a:pt x="179069" y="399128"/>
                    <a:pt x="101875" y="378498"/>
                  </a:cubicBezTo>
                  <a:lnTo>
                    <a:pt x="39972" y="361953"/>
                  </a:lnTo>
                  <a:cubicBezTo>
                    <a:pt x="25757" y="358871"/>
                    <a:pt x="16732" y="344849"/>
                    <a:pt x="19814" y="330634"/>
                  </a:cubicBezTo>
                  <a:cubicBezTo>
                    <a:pt x="20519" y="327385"/>
                    <a:pt x="21832" y="324299"/>
                    <a:pt x="23684" y="321539"/>
                  </a:cubicBezTo>
                  <a:lnTo>
                    <a:pt x="204926" y="43695"/>
                  </a:lnTo>
                  <a:cubicBezTo>
                    <a:pt x="216072" y="28057"/>
                    <a:pt x="234158" y="18856"/>
                    <a:pt x="253360" y="19053"/>
                  </a:cubicBezTo>
                  <a:lnTo>
                    <a:pt x="424001" y="19053"/>
                  </a:lnTo>
                  <a:cubicBezTo>
                    <a:pt x="443193" y="18858"/>
                    <a:pt x="461269" y="28052"/>
                    <a:pt x="472416" y="43675"/>
                  </a:cubicBezTo>
                  <a:lnTo>
                    <a:pt x="653811" y="321491"/>
                  </a:lnTo>
                  <a:cubicBezTo>
                    <a:pt x="661937" y="333555"/>
                    <a:pt x="658745" y="349921"/>
                    <a:pt x="646682" y="358048"/>
                  </a:cubicBezTo>
                  <a:cubicBezTo>
                    <a:pt x="643899" y="359923"/>
                    <a:pt x="640784" y="361248"/>
                    <a:pt x="637504" y="361953"/>
                  </a:cubicBezTo>
                  <a:lnTo>
                    <a:pt x="574153" y="378803"/>
                  </a:lnTo>
                  <a:cubicBezTo>
                    <a:pt x="497281" y="399243"/>
                    <a:pt x="418075" y="409589"/>
                    <a:pt x="338533" y="409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96A6EDA4-6075-3F49-A5A2-ABDE970926DF}"/>
                </a:ext>
              </a:extLst>
            </p:cNvPr>
            <p:cNvSpPr/>
            <p:nvPr/>
          </p:nvSpPr>
          <p:spPr>
            <a:xfrm>
              <a:off x="6160027" y="3226532"/>
              <a:ext cx="170831" cy="114341"/>
            </a:xfrm>
            <a:custGeom>
              <a:avLst/>
              <a:gdLst>
                <a:gd name="connsiteX0" fmla="*/ 19088 w 170830"/>
                <a:gd name="connsiteY0" fmla="*/ 47581 h 114341"/>
                <a:gd name="connsiteX1" fmla="*/ 23460 w 170830"/>
                <a:gd name="connsiteY1" fmla="*/ 36294 h 114341"/>
                <a:gd name="connsiteX2" fmla="*/ 34833 w 170830"/>
                <a:gd name="connsiteY2" fmla="*/ 30207 h 114341"/>
                <a:gd name="connsiteX3" fmla="*/ 137884 w 170830"/>
                <a:gd name="connsiteY3" fmla="*/ 30588 h 114341"/>
                <a:gd name="connsiteX4" fmla="*/ 147095 w 170830"/>
                <a:gd name="connsiteY4" fmla="*/ 35989 h 114341"/>
                <a:gd name="connsiteX5" fmla="*/ 151781 w 170830"/>
                <a:gd name="connsiteY5" fmla="*/ 47581 h 114341"/>
                <a:gd name="connsiteX6" fmla="*/ 151781 w 170830"/>
                <a:gd name="connsiteY6" fmla="*/ 114342 h 114341"/>
                <a:gd name="connsiteX7" fmla="*/ 170831 w 170830"/>
                <a:gd name="connsiteY7" fmla="*/ 114342 h 114341"/>
                <a:gd name="connsiteX8" fmla="*/ 170831 w 170830"/>
                <a:gd name="connsiteY8" fmla="*/ 47581 h 114341"/>
                <a:gd name="connsiteX9" fmla="*/ 160430 w 170830"/>
                <a:gd name="connsiteY9" fmla="*/ 22397 h 114341"/>
                <a:gd name="connsiteX10" fmla="*/ 146075 w 170830"/>
                <a:gd name="connsiteY10" fmla="*/ 13377 h 114341"/>
                <a:gd name="connsiteX11" fmla="*/ 27013 w 170830"/>
                <a:gd name="connsiteY11" fmla="*/ 12805 h 114341"/>
                <a:gd name="connsiteX12" fmla="*/ 10478 w 170830"/>
                <a:gd name="connsiteY12" fmla="*/ 22330 h 114341"/>
                <a:gd name="connsiteX13" fmla="*/ 0 w 170830"/>
                <a:gd name="connsiteY13" fmla="*/ 47590 h 114341"/>
                <a:gd name="connsiteX14" fmla="*/ 0 w 170830"/>
                <a:gd name="connsiteY14" fmla="*/ 114342 h 114341"/>
                <a:gd name="connsiteX15" fmla="*/ 19050 w 170830"/>
                <a:gd name="connsiteY15" fmla="*/ 114342 h 1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830" h="114341">
                  <a:moveTo>
                    <a:pt x="19088" y="47581"/>
                  </a:moveTo>
                  <a:cubicBezTo>
                    <a:pt x="19063" y="43400"/>
                    <a:pt x="20626" y="39366"/>
                    <a:pt x="23460" y="36294"/>
                  </a:cubicBezTo>
                  <a:cubicBezTo>
                    <a:pt x="26986" y="33804"/>
                    <a:pt x="30806" y="31760"/>
                    <a:pt x="34833" y="30207"/>
                  </a:cubicBezTo>
                  <a:cubicBezTo>
                    <a:pt x="67580" y="15227"/>
                    <a:pt x="105249" y="15367"/>
                    <a:pt x="137884" y="30588"/>
                  </a:cubicBezTo>
                  <a:cubicBezTo>
                    <a:pt x="141201" y="31931"/>
                    <a:pt x="144303" y="33750"/>
                    <a:pt x="147095" y="35989"/>
                  </a:cubicBezTo>
                  <a:cubicBezTo>
                    <a:pt x="150108" y="39094"/>
                    <a:pt x="151790" y="43254"/>
                    <a:pt x="151781" y="47581"/>
                  </a:cubicBezTo>
                  <a:lnTo>
                    <a:pt x="151781" y="114342"/>
                  </a:lnTo>
                  <a:lnTo>
                    <a:pt x="170831" y="114342"/>
                  </a:lnTo>
                  <a:lnTo>
                    <a:pt x="170831" y="47581"/>
                  </a:lnTo>
                  <a:cubicBezTo>
                    <a:pt x="170831" y="38141"/>
                    <a:pt x="167090" y="29085"/>
                    <a:pt x="160430" y="22397"/>
                  </a:cubicBezTo>
                  <a:cubicBezTo>
                    <a:pt x="156161" y="18637"/>
                    <a:pt x="151314" y="15591"/>
                    <a:pt x="146075" y="13377"/>
                  </a:cubicBezTo>
                  <a:cubicBezTo>
                    <a:pt x="108391" y="-4257"/>
                    <a:pt x="64865" y="-4466"/>
                    <a:pt x="27013" y="12805"/>
                  </a:cubicBezTo>
                  <a:cubicBezTo>
                    <a:pt x="21066" y="15156"/>
                    <a:pt x="15494" y="18365"/>
                    <a:pt x="10478" y="22330"/>
                  </a:cubicBezTo>
                  <a:cubicBezTo>
                    <a:pt x="3778" y="29031"/>
                    <a:pt x="10" y="38115"/>
                    <a:pt x="0" y="47590"/>
                  </a:cubicBezTo>
                  <a:lnTo>
                    <a:pt x="0" y="114342"/>
                  </a:lnTo>
                  <a:lnTo>
                    <a:pt x="19050" y="11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2" descr="Boardroom">
            <a:extLst>
              <a:ext uri="{FF2B5EF4-FFF2-40B4-BE49-F238E27FC236}">
                <a16:creationId xmlns:a16="http://schemas.microsoft.com/office/drawing/2014/main" id="{DC7E2721-8069-A245-BF57-ACFF9C9CA7FC}"/>
              </a:ext>
            </a:extLst>
          </p:cNvPr>
          <p:cNvGrpSpPr/>
          <p:nvPr userDrawn="1"/>
        </p:nvGrpSpPr>
        <p:grpSpPr>
          <a:xfrm>
            <a:off x="1081005" y="4089947"/>
            <a:ext cx="485130" cy="333037"/>
            <a:chOff x="5893572" y="3333251"/>
            <a:chExt cx="704851" cy="483873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B3CDB9FA-C5F8-C24C-BB7B-DC625AD2AE52}"/>
                </a:ext>
              </a:extLst>
            </p:cNvPr>
            <p:cNvSpPr/>
            <p:nvPr/>
          </p:nvSpPr>
          <p:spPr>
            <a:xfrm>
              <a:off x="5941233" y="3439607"/>
              <a:ext cx="217023" cy="369795"/>
            </a:xfrm>
            <a:custGeom>
              <a:avLst/>
              <a:gdLst>
                <a:gd name="connsiteX0" fmla="*/ 172182 w 217023"/>
                <a:gd name="connsiteY0" fmla="*/ 171991 h 369796"/>
                <a:gd name="connsiteX1" fmla="*/ 106698 w 217023"/>
                <a:gd name="connsiteY1" fmla="*/ 171991 h 369796"/>
                <a:gd name="connsiteX2" fmla="*/ 106698 w 217023"/>
                <a:gd name="connsiteY2" fmla="*/ 107002 h 369796"/>
                <a:gd name="connsiteX3" fmla="*/ 123643 w 217023"/>
                <a:gd name="connsiteY3" fmla="*/ 111898 h 369796"/>
                <a:gd name="connsiteX4" fmla="*/ 184174 w 217023"/>
                <a:gd name="connsiteY4" fmla="*/ 111898 h 369796"/>
                <a:gd name="connsiteX5" fmla="*/ 216854 w 217023"/>
                <a:gd name="connsiteY5" fmla="*/ 83532 h 369796"/>
                <a:gd name="connsiteX6" fmla="*/ 188675 w 217023"/>
                <a:gd name="connsiteY6" fmla="*/ 48875 h 369796"/>
                <a:gd name="connsiteX7" fmla="*/ 185422 w 217023"/>
                <a:gd name="connsiteY7" fmla="*/ 48709 h 369796"/>
                <a:gd name="connsiteX8" fmla="*/ 133987 w 217023"/>
                <a:gd name="connsiteY8" fmla="*/ 48709 h 369796"/>
                <a:gd name="connsiteX9" fmla="*/ 107222 w 217023"/>
                <a:gd name="connsiteY9" fmla="*/ 29068 h 369796"/>
                <a:gd name="connsiteX10" fmla="*/ 92744 w 217023"/>
                <a:gd name="connsiteY10" fmla="*/ 16829 h 369796"/>
                <a:gd name="connsiteX11" fmla="*/ 89029 w 217023"/>
                <a:gd name="connsiteY11" fmla="*/ 13485 h 369796"/>
                <a:gd name="connsiteX12" fmla="*/ 47805 w 217023"/>
                <a:gd name="connsiteY12" fmla="*/ 322 h 369796"/>
                <a:gd name="connsiteX13" fmla="*/ 8 w 217023"/>
                <a:gd name="connsiteY13" fmla="*/ 55233 h 369796"/>
                <a:gd name="connsiteX14" fmla="*/ 8 w 217023"/>
                <a:gd name="connsiteY14" fmla="*/ 181773 h 369796"/>
                <a:gd name="connsiteX15" fmla="*/ 53672 w 217023"/>
                <a:gd name="connsiteY15" fmla="*/ 235446 h 369796"/>
                <a:gd name="connsiteX16" fmla="*/ 140607 w 217023"/>
                <a:gd name="connsiteY16" fmla="*/ 235446 h 369796"/>
                <a:gd name="connsiteX17" fmla="*/ 140607 w 217023"/>
                <a:gd name="connsiteY17" fmla="*/ 336954 h 369796"/>
                <a:gd name="connsiteX18" fmla="*/ 168963 w 217023"/>
                <a:gd name="connsiteY18" fmla="*/ 369644 h 369796"/>
                <a:gd name="connsiteX19" fmla="*/ 172125 w 217023"/>
                <a:gd name="connsiteY19" fmla="*/ 369797 h 369796"/>
                <a:gd name="connsiteX20" fmla="*/ 203796 w 217023"/>
                <a:gd name="connsiteY20" fmla="*/ 338335 h 369796"/>
                <a:gd name="connsiteX21" fmla="*/ 203796 w 217023"/>
                <a:gd name="connsiteY21" fmla="*/ 338212 h 369796"/>
                <a:gd name="connsiteX22" fmla="*/ 203796 w 217023"/>
                <a:gd name="connsiteY22" fmla="*/ 203585 h 369796"/>
                <a:gd name="connsiteX23" fmla="*/ 172182 w 217023"/>
                <a:gd name="connsiteY23" fmla="*/ 171991 h 369796"/>
                <a:gd name="connsiteX24" fmla="*/ 84733 w 217023"/>
                <a:gd name="connsiteY24" fmla="*/ 67073 h 369796"/>
                <a:gd name="connsiteX25" fmla="*/ 71412 w 217023"/>
                <a:gd name="connsiteY25" fmla="*/ 69087 h 369796"/>
                <a:gd name="connsiteX26" fmla="*/ 73427 w 217023"/>
                <a:gd name="connsiteY26" fmla="*/ 82408 h 369796"/>
                <a:gd name="connsiteX27" fmla="*/ 87714 w 217023"/>
                <a:gd name="connsiteY27" fmla="*/ 92886 h 369796"/>
                <a:gd name="connsiteX28" fmla="*/ 87714 w 217023"/>
                <a:gd name="connsiteY28" fmla="*/ 190993 h 369796"/>
                <a:gd name="connsiteX29" fmla="*/ 172249 w 217023"/>
                <a:gd name="connsiteY29" fmla="*/ 190993 h 369796"/>
                <a:gd name="connsiteX30" fmla="*/ 184746 w 217023"/>
                <a:gd name="connsiteY30" fmla="*/ 203585 h 369796"/>
                <a:gd name="connsiteX31" fmla="*/ 184746 w 217023"/>
                <a:gd name="connsiteY31" fmla="*/ 338212 h 369796"/>
                <a:gd name="connsiteX32" fmla="*/ 172225 w 217023"/>
                <a:gd name="connsiteY32" fmla="*/ 350761 h 369796"/>
                <a:gd name="connsiteX33" fmla="*/ 170877 w 217023"/>
                <a:gd name="connsiteY33" fmla="*/ 350689 h 369796"/>
                <a:gd name="connsiteX34" fmla="*/ 159676 w 217023"/>
                <a:gd name="connsiteY34" fmla="*/ 336954 h 369796"/>
                <a:gd name="connsiteX35" fmla="*/ 159676 w 217023"/>
                <a:gd name="connsiteY35" fmla="*/ 216396 h 369796"/>
                <a:gd name="connsiteX36" fmla="*/ 53672 w 217023"/>
                <a:gd name="connsiteY36" fmla="*/ 216396 h 369796"/>
                <a:gd name="connsiteX37" fmla="*/ 19058 w 217023"/>
                <a:gd name="connsiteY37" fmla="*/ 181773 h 369796"/>
                <a:gd name="connsiteX38" fmla="*/ 19058 w 217023"/>
                <a:gd name="connsiteY38" fmla="*/ 55024 h 369796"/>
                <a:gd name="connsiteX39" fmla="*/ 50014 w 217023"/>
                <a:gd name="connsiteY39" fmla="*/ 19191 h 369796"/>
                <a:gd name="connsiteX40" fmla="*/ 76341 w 217023"/>
                <a:gd name="connsiteY40" fmla="*/ 27649 h 369796"/>
                <a:gd name="connsiteX41" fmla="*/ 79970 w 217023"/>
                <a:gd name="connsiteY41" fmla="*/ 30907 h 369796"/>
                <a:gd name="connsiteX42" fmla="*/ 95953 w 217023"/>
                <a:gd name="connsiteY42" fmla="*/ 44384 h 369796"/>
                <a:gd name="connsiteX43" fmla="*/ 127767 w 217023"/>
                <a:gd name="connsiteY43" fmla="*/ 67711 h 369796"/>
                <a:gd name="connsiteX44" fmla="*/ 185431 w 217023"/>
                <a:gd name="connsiteY44" fmla="*/ 67711 h 369796"/>
                <a:gd name="connsiteX45" fmla="*/ 197971 w 217023"/>
                <a:gd name="connsiteY45" fmla="*/ 80260 h 369796"/>
                <a:gd name="connsiteX46" fmla="*/ 197900 w 217023"/>
                <a:gd name="connsiteY46" fmla="*/ 81589 h 369796"/>
                <a:gd name="connsiteX47" fmla="*/ 184174 w 217023"/>
                <a:gd name="connsiteY47" fmla="*/ 92800 h 369796"/>
                <a:gd name="connsiteX48" fmla="*/ 123662 w 217023"/>
                <a:gd name="connsiteY48" fmla="*/ 92800 h 369796"/>
                <a:gd name="connsiteX49" fmla="*/ 116204 w 217023"/>
                <a:gd name="connsiteY49" fmla="*/ 90390 h 36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23" h="369796">
                  <a:moveTo>
                    <a:pt x="172182" y="171991"/>
                  </a:moveTo>
                  <a:lnTo>
                    <a:pt x="106698" y="171991"/>
                  </a:lnTo>
                  <a:lnTo>
                    <a:pt x="106698" y="107002"/>
                  </a:lnTo>
                  <a:cubicBezTo>
                    <a:pt x="111770" y="110203"/>
                    <a:pt x="117645" y="111900"/>
                    <a:pt x="123643" y="111898"/>
                  </a:cubicBezTo>
                  <a:lnTo>
                    <a:pt x="184174" y="111898"/>
                  </a:lnTo>
                  <a:cubicBezTo>
                    <a:pt x="200683" y="112093"/>
                    <a:pt x="214726" y="99905"/>
                    <a:pt x="216854" y="83532"/>
                  </a:cubicBezTo>
                  <a:cubicBezTo>
                    <a:pt x="218643" y="66180"/>
                    <a:pt x="206026" y="50663"/>
                    <a:pt x="188675" y="48875"/>
                  </a:cubicBezTo>
                  <a:cubicBezTo>
                    <a:pt x="187593" y="48764"/>
                    <a:pt x="186508" y="48708"/>
                    <a:pt x="185422" y="48709"/>
                  </a:cubicBezTo>
                  <a:lnTo>
                    <a:pt x="133987" y="48709"/>
                  </a:lnTo>
                  <a:lnTo>
                    <a:pt x="107222" y="29068"/>
                  </a:lnTo>
                  <a:cubicBezTo>
                    <a:pt x="102189" y="25239"/>
                    <a:pt x="97356" y="21154"/>
                    <a:pt x="92744" y="16829"/>
                  </a:cubicBezTo>
                  <a:lnTo>
                    <a:pt x="89029" y="13485"/>
                  </a:lnTo>
                  <a:cubicBezTo>
                    <a:pt x="77775" y="3451"/>
                    <a:pt x="62791" y="-1334"/>
                    <a:pt x="47805" y="322"/>
                  </a:cubicBezTo>
                  <a:cubicBezTo>
                    <a:pt x="20163" y="3688"/>
                    <a:pt x="-469" y="27392"/>
                    <a:pt x="8" y="55233"/>
                  </a:cubicBezTo>
                  <a:lnTo>
                    <a:pt x="8" y="181773"/>
                  </a:lnTo>
                  <a:cubicBezTo>
                    <a:pt x="35" y="211401"/>
                    <a:pt x="24044" y="235415"/>
                    <a:pt x="53672" y="235446"/>
                  </a:cubicBezTo>
                  <a:lnTo>
                    <a:pt x="140607" y="235446"/>
                  </a:lnTo>
                  <a:lnTo>
                    <a:pt x="140607" y="336954"/>
                  </a:lnTo>
                  <a:cubicBezTo>
                    <a:pt x="140397" y="353467"/>
                    <a:pt x="152586" y="367519"/>
                    <a:pt x="168963" y="369644"/>
                  </a:cubicBezTo>
                  <a:cubicBezTo>
                    <a:pt x="170020" y="369749"/>
                    <a:pt x="171077" y="369797"/>
                    <a:pt x="172125" y="369797"/>
                  </a:cubicBezTo>
                  <a:cubicBezTo>
                    <a:pt x="189558" y="369855"/>
                    <a:pt x="203737" y="355769"/>
                    <a:pt x="203796" y="338335"/>
                  </a:cubicBezTo>
                  <a:cubicBezTo>
                    <a:pt x="203796" y="338294"/>
                    <a:pt x="203796" y="338253"/>
                    <a:pt x="203796" y="338212"/>
                  </a:cubicBezTo>
                  <a:lnTo>
                    <a:pt x="203796" y="203585"/>
                  </a:lnTo>
                  <a:cubicBezTo>
                    <a:pt x="203775" y="186137"/>
                    <a:pt x="189630" y="172001"/>
                    <a:pt x="172182" y="171991"/>
                  </a:cubicBezTo>
                  <a:close/>
                  <a:moveTo>
                    <a:pt x="84733" y="67073"/>
                  </a:moveTo>
                  <a:cubicBezTo>
                    <a:pt x="80498" y="63951"/>
                    <a:pt x="74535" y="64853"/>
                    <a:pt x="71412" y="69087"/>
                  </a:cubicBezTo>
                  <a:cubicBezTo>
                    <a:pt x="68290" y="73322"/>
                    <a:pt x="69192" y="79286"/>
                    <a:pt x="73427" y="82408"/>
                  </a:cubicBezTo>
                  <a:lnTo>
                    <a:pt x="87714" y="92886"/>
                  </a:lnTo>
                  <a:lnTo>
                    <a:pt x="87714" y="190993"/>
                  </a:lnTo>
                  <a:lnTo>
                    <a:pt x="172249" y="190993"/>
                  </a:lnTo>
                  <a:cubicBezTo>
                    <a:pt x="179174" y="191025"/>
                    <a:pt x="184766" y="196660"/>
                    <a:pt x="184746" y="203585"/>
                  </a:cubicBezTo>
                  <a:lnTo>
                    <a:pt x="184746" y="338212"/>
                  </a:lnTo>
                  <a:cubicBezTo>
                    <a:pt x="184753" y="345134"/>
                    <a:pt x="179148" y="350753"/>
                    <a:pt x="172225" y="350761"/>
                  </a:cubicBezTo>
                  <a:cubicBezTo>
                    <a:pt x="171774" y="350761"/>
                    <a:pt x="171325" y="350737"/>
                    <a:pt x="170877" y="350689"/>
                  </a:cubicBezTo>
                  <a:cubicBezTo>
                    <a:pt x="164201" y="349614"/>
                    <a:pt x="159387" y="343710"/>
                    <a:pt x="159676" y="336954"/>
                  </a:cubicBezTo>
                  <a:lnTo>
                    <a:pt x="159676" y="216396"/>
                  </a:lnTo>
                  <a:lnTo>
                    <a:pt x="53672" y="216396"/>
                  </a:lnTo>
                  <a:cubicBezTo>
                    <a:pt x="34562" y="216370"/>
                    <a:pt x="19079" y="200882"/>
                    <a:pt x="19058" y="181773"/>
                  </a:cubicBezTo>
                  <a:lnTo>
                    <a:pt x="19058" y="55024"/>
                  </a:lnTo>
                  <a:cubicBezTo>
                    <a:pt x="18687" y="36918"/>
                    <a:pt x="32046" y="21454"/>
                    <a:pt x="50014" y="19191"/>
                  </a:cubicBezTo>
                  <a:cubicBezTo>
                    <a:pt x="59593" y="18146"/>
                    <a:pt x="69163" y="21221"/>
                    <a:pt x="76341" y="27649"/>
                  </a:cubicBezTo>
                  <a:lnTo>
                    <a:pt x="79970" y="30907"/>
                  </a:lnTo>
                  <a:cubicBezTo>
                    <a:pt x="85064" y="35669"/>
                    <a:pt x="90399" y="40168"/>
                    <a:pt x="95953" y="44384"/>
                  </a:cubicBezTo>
                  <a:lnTo>
                    <a:pt x="127767" y="67711"/>
                  </a:lnTo>
                  <a:lnTo>
                    <a:pt x="185431" y="67711"/>
                  </a:lnTo>
                  <a:cubicBezTo>
                    <a:pt x="192360" y="67714"/>
                    <a:pt x="197974" y="73333"/>
                    <a:pt x="197971" y="80260"/>
                  </a:cubicBezTo>
                  <a:cubicBezTo>
                    <a:pt x="197970" y="80704"/>
                    <a:pt x="197947" y="81148"/>
                    <a:pt x="197900" y="81589"/>
                  </a:cubicBezTo>
                  <a:cubicBezTo>
                    <a:pt x="196828" y="88265"/>
                    <a:pt x="190930" y="93084"/>
                    <a:pt x="184174" y="92800"/>
                  </a:cubicBezTo>
                  <a:lnTo>
                    <a:pt x="123662" y="92800"/>
                  </a:lnTo>
                  <a:cubicBezTo>
                    <a:pt x="120985" y="92793"/>
                    <a:pt x="118378" y="91950"/>
                    <a:pt x="116204" y="90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CD3C355-5C6A-3C48-A7D7-59EFBEEC0B35}"/>
                </a:ext>
              </a:extLst>
            </p:cNvPr>
            <p:cNvSpPr/>
            <p:nvPr/>
          </p:nvSpPr>
          <p:spPr>
            <a:xfrm>
              <a:off x="5941240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5CF3B48B-C50C-314F-B2D2-BD5EB701AB44}"/>
                </a:ext>
              </a:extLst>
            </p:cNvPr>
            <p:cNvSpPr/>
            <p:nvPr/>
          </p:nvSpPr>
          <p:spPr>
            <a:xfrm>
              <a:off x="5893572" y="3493270"/>
              <a:ext cx="171449" cy="323849"/>
            </a:xfrm>
            <a:custGeom>
              <a:avLst/>
              <a:gdLst>
                <a:gd name="connsiteX0" fmla="*/ 161925 w 171450"/>
                <a:gd name="connsiteY0" fmla="*/ 209550 h 323850"/>
                <a:gd name="connsiteX1" fmla="*/ 95250 w 171450"/>
                <a:gd name="connsiteY1" fmla="*/ 209550 h 323850"/>
                <a:gd name="connsiteX2" fmla="*/ 19050 w 171450"/>
                <a:gd name="connsiteY2" fmla="*/ 133350 h 323850"/>
                <a:gd name="connsiteX3" fmla="*/ 19050 w 171450"/>
                <a:gd name="connsiteY3" fmla="*/ 9525 h 323850"/>
                <a:gd name="connsiteX4" fmla="*/ 9525 w 171450"/>
                <a:gd name="connsiteY4" fmla="*/ 0 h 323850"/>
                <a:gd name="connsiteX5" fmla="*/ 0 w 171450"/>
                <a:gd name="connsiteY5" fmla="*/ 9525 h 323850"/>
                <a:gd name="connsiteX6" fmla="*/ 0 w 171450"/>
                <a:gd name="connsiteY6" fmla="*/ 133350 h 323850"/>
                <a:gd name="connsiteX7" fmla="*/ 76200 w 171450"/>
                <a:gd name="connsiteY7" fmla="*/ 226695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8600 h 323850"/>
                <a:gd name="connsiteX15" fmla="*/ 161925 w 171450"/>
                <a:gd name="connsiteY15" fmla="*/ 228600 h 323850"/>
                <a:gd name="connsiteX16" fmla="*/ 171450 w 171450"/>
                <a:gd name="connsiteY16" fmla="*/ 219075 h 323850"/>
                <a:gd name="connsiteX17" fmla="*/ 161925 w 171450"/>
                <a:gd name="connsiteY17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209550"/>
                  </a:moveTo>
                  <a:lnTo>
                    <a:pt x="95250" y="209550"/>
                  </a:lnTo>
                  <a:cubicBezTo>
                    <a:pt x="53186" y="209502"/>
                    <a:pt x="19098" y="175414"/>
                    <a:pt x="19050" y="133350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33350"/>
                  </a:lnTo>
                  <a:cubicBezTo>
                    <a:pt x="50" y="178599"/>
                    <a:pt x="31877" y="217587"/>
                    <a:pt x="76200" y="226695"/>
                  </a:cubicBez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8600"/>
                  </a:lnTo>
                  <a:lnTo>
                    <a:pt x="161925" y="228600"/>
                  </a:lnTo>
                  <a:cubicBezTo>
                    <a:pt x="167186" y="228600"/>
                    <a:pt x="171450" y="224336"/>
                    <a:pt x="171450" y="219075"/>
                  </a:cubicBezTo>
                  <a:cubicBezTo>
                    <a:pt x="171450" y="213814"/>
                    <a:pt x="167186" y="209550"/>
                    <a:pt x="161925" y="209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0971E82-E2DE-3543-8C51-FAF3DB167227}"/>
                </a:ext>
              </a:extLst>
            </p:cNvPr>
            <p:cNvSpPr/>
            <p:nvPr/>
          </p:nvSpPr>
          <p:spPr>
            <a:xfrm>
              <a:off x="6074548" y="3569470"/>
              <a:ext cx="342901" cy="247649"/>
            </a:xfrm>
            <a:custGeom>
              <a:avLst/>
              <a:gdLst>
                <a:gd name="connsiteX0" fmla="*/ 180975 w 342900"/>
                <a:gd name="connsiteY0" fmla="*/ 19050 h 247650"/>
                <a:gd name="connsiteX1" fmla="*/ 333375 w 342900"/>
                <a:gd name="connsiteY1" fmla="*/ 19050 h 247650"/>
                <a:gd name="connsiteX2" fmla="*/ 342900 w 342900"/>
                <a:gd name="connsiteY2" fmla="*/ 9525 h 247650"/>
                <a:gd name="connsiteX3" fmla="*/ 333375 w 342900"/>
                <a:gd name="connsiteY3" fmla="*/ 0 h 247650"/>
                <a:gd name="connsiteX4" fmla="*/ 9525 w 342900"/>
                <a:gd name="connsiteY4" fmla="*/ 0 h 247650"/>
                <a:gd name="connsiteX5" fmla="*/ 0 w 342900"/>
                <a:gd name="connsiteY5" fmla="*/ 9525 h 247650"/>
                <a:gd name="connsiteX6" fmla="*/ 9525 w 342900"/>
                <a:gd name="connsiteY6" fmla="*/ 19050 h 247650"/>
                <a:gd name="connsiteX7" fmla="*/ 161925 w 342900"/>
                <a:gd name="connsiteY7" fmla="*/ 19050 h 247650"/>
                <a:gd name="connsiteX8" fmla="*/ 161925 w 342900"/>
                <a:gd name="connsiteY8" fmla="*/ 228600 h 247650"/>
                <a:gd name="connsiteX9" fmla="*/ 95250 w 342900"/>
                <a:gd name="connsiteY9" fmla="*/ 228600 h 247650"/>
                <a:gd name="connsiteX10" fmla="*/ 95250 w 342900"/>
                <a:gd name="connsiteY10" fmla="*/ 247650 h 247650"/>
                <a:gd name="connsiteX11" fmla="*/ 247650 w 342900"/>
                <a:gd name="connsiteY11" fmla="*/ 247650 h 247650"/>
                <a:gd name="connsiteX12" fmla="*/ 247650 w 342900"/>
                <a:gd name="connsiteY12" fmla="*/ 228600 h 247650"/>
                <a:gd name="connsiteX13" fmla="*/ 180975 w 342900"/>
                <a:gd name="connsiteY13" fmla="*/ 2286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247650">
                  <a:moveTo>
                    <a:pt x="180975" y="19050"/>
                  </a:moveTo>
                  <a:lnTo>
                    <a:pt x="333375" y="19050"/>
                  </a:lnTo>
                  <a:cubicBezTo>
                    <a:pt x="338636" y="19050"/>
                    <a:pt x="342900" y="14786"/>
                    <a:pt x="342900" y="9525"/>
                  </a:cubicBezTo>
                  <a:cubicBezTo>
                    <a:pt x="342900" y="4264"/>
                    <a:pt x="338636" y="0"/>
                    <a:pt x="3333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61925" y="19050"/>
                  </a:lnTo>
                  <a:lnTo>
                    <a:pt x="161925" y="228600"/>
                  </a:lnTo>
                  <a:lnTo>
                    <a:pt x="95250" y="228600"/>
                  </a:lnTo>
                  <a:lnTo>
                    <a:pt x="95250" y="247650"/>
                  </a:lnTo>
                  <a:lnTo>
                    <a:pt x="247650" y="247650"/>
                  </a:lnTo>
                  <a:lnTo>
                    <a:pt x="247650" y="228600"/>
                  </a:lnTo>
                  <a:lnTo>
                    <a:pt x="180975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3660A92-E006-2E4A-B035-FFD1893CEF57}"/>
                </a:ext>
              </a:extLst>
            </p:cNvPr>
            <p:cNvSpPr/>
            <p:nvPr/>
          </p:nvSpPr>
          <p:spPr>
            <a:xfrm>
              <a:off x="6333754" y="3439558"/>
              <a:ext cx="217038" cy="369843"/>
            </a:xfrm>
            <a:custGeom>
              <a:avLst/>
              <a:gdLst>
                <a:gd name="connsiteX0" fmla="*/ 217030 w 217039"/>
                <a:gd name="connsiteY0" fmla="*/ 181821 h 369844"/>
                <a:gd name="connsiteX1" fmla="*/ 217030 w 217039"/>
                <a:gd name="connsiteY1" fmla="*/ 55406 h 369844"/>
                <a:gd name="connsiteX2" fmla="*/ 169091 w 217039"/>
                <a:gd name="connsiteY2" fmla="*/ 303 h 369844"/>
                <a:gd name="connsiteX3" fmla="*/ 128000 w 217039"/>
                <a:gd name="connsiteY3" fmla="*/ 13477 h 369844"/>
                <a:gd name="connsiteX4" fmla="*/ 124285 w 217039"/>
                <a:gd name="connsiteY4" fmla="*/ 16829 h 369844"/>
                <a:gd name="connsiteX5" fmla="*/ 109807 w 217039"/>
                <a:gd name="connsiteY5" fmla="*/ 29069 h 369844"/>
                <a:gd name="connsiteX6" fmla="*/ 83032 w 217039"/>
                <a:gd name="connsiteY6" fmla="*/ 48710 h 369844"/>
                <a:gd name="connsiteX7" fmla="*/ 31597 w 217039"/>
                <a:gd name="connsiteY7" fmla="*/ 48710 h 369844"/>
                <a:gd name="connsiteX8" fmla="*/ 0 w 217039"/>
                <a:gd name="connsiteY8" fmla="*/ 80320 h 369844"/>
                <a:gd name="connsiteX9" fmla="*/ 165 w 217039"/>
                <a:gd name="connsiteY9" fmla="*/ 83533 h 369844"/>
                <a:gd name="connsiteX10" fmla="*/ 32855 w 217039"/>
                <a:gd name="connsiteY10" fmla="*/ 111898 h 369844"/>
                <a:gd name="connsiteX11" fmla="*/ 93395 w 217039"/>
                <a:gd name="connsiteY11" fmla="*/ 111898 h 369844"/>
                <a:gd name="connsiteX12" fmla="*/ 110350 w 217039"/>
                <a:gd name="connsiteY12" fmla="*/ 107050 h 369844"/>
                <a:gd name="connsiteX13" fmla="*/ 110350 w 217039"/>
                <a:gd name="connsiteY13" fmla="*/ 172087 h 369844"/>
                <a:gd name="connsiteX14" fmla="*/ 44885 w 217039"/>
                <a:gd name="connsiteY14" fmla="*/ 172087 h 369844"/>
                <a:gd name="connsiteX15" fmla="*/ 13281 w 217039"/>
                <a:gd name="connsiteY15" fmla="*/ 203681 h 369844"/>
                <a:gd name="connsiteX16" fmla="*/ 13281 w 217039"/>
                <a:gd name="connsiteY16" fmla="*/ 338260 h 369844"/>
                <a:gd name="connsiteX17" fmla="*/ 44847 w 217039"/>
                <a:gd name="connsiteY17" fmla="*/ 369845 h 369844"/>
                <a:gd name="connsiteX18" fmla="*/ 44942 w 217039"/>
                <a:gd name="connsiteY18" fmla="*/ 369845 h 369844"/>
                <a:gd name="connsiteX19" fmla="*/ 48104 w 217039"/>
                <a:gd name="connsiteY19" fmla="*/ 369693 h 369844"/>
                <a:gd name="connsiteX20" fmla="*/ 76460 w 217039"/>
                <a:gd name="connsiteY20" fmla="*/ 337003 h 369844"/>
                <a:gd name="connsiteX21" fmla="*/ 76460 w 217039"/>
                <a:gd name="connsiteY21" fmla="*/ 235495 h 369844"/>
                <a:gd name="connsiteX22" fmla="*/ 163395 w 217039"/>
                <a:gd name="connsiteY22" fmla="*/ 235495 h 369844"/>
                <a:gd name="connsiteX23" fmla="*/ 217030 w 217039"/>
                <a:gd name="connsiteY23" fmla="*/ 181821 h 369844"/>
                <a:gd name="connsiteX24" fmla="*/ 100825 w 217039"/>
                <a:gd name="connsiteY24" fmla="*/ 90439 h 369844"/>
                <a:gd name="connsiteX25" fmla="*/ 93376 w 217039"/>
                <a:gd name="connsiteY25" fmla="*/ 92848 h 369844"/>
                <a:gd name="connsiteX26" fmla="*/ 32893 w 217039"/>
                <a:gd name="connsiteY26" fmla="*/ 92848 h 369844"/>
                <a:gd name="connsiteX27" fmla="*/ 19158 w 217039"/>
                <a:gd name="connsiteY27" fmla="*/ 81637 h 369844"/>
                <a:gd name="connsiteX28" fmla="*/ 30297 w 217039"/>
                <a:gd name="connsiteY28" fmla="*/ 67831 h 369844"/>
                <a:gd name="connsiteX29" fmla="*/ 31635 w 217039"/>
                <a:gd name="connsiteY29" fmla="*/ 67760 h 369844"/>
                <a:gd name="connsiteX30" fmla="*/ 89300 w 217039"/>
                <a:gd name="connsiteY30" fmla="*/ 67760 h 369844"/>
                <a:gd name="connsiteX31" fmla="*/ 121113 w 217039"/>
                <a:gd name="connsiteY31" fmla="*/ 44433 h 369844"/>
                <a:gd name="connsiteX32" fmla="*/ 137087 w 217039"/>
                <a:gd name="connsiteY32" fmla="*/ 30955 h 369844"/>
                <a:gd name="connsiteX33" fmla="*/ 140725 w 217039"/>
                <a:gd name="connsiteY33" fmla="*/ 27688 h 369844"/>
                <a:gd name="connsiteX34" fmla="*/ 166909 w 217039"/>
                <a:gd name="connsiteY34" fmla="*/ 19220 h 369844"/>
                <a:gd name="connsiteX35" fmla="*/ 197980 w 217039"/>
                <a:gd name="connsiteY35" fmla="*/ 55234 h 369844"/>
                <a:gd name="connsiteX36" fmla="*/ 197980 w 217039"/>
                <a:gd name="connsiteY36" fmla="*/ 181821 h 369844"/>
                <a:gd name="connsiteX37" fmla="*/ 163366 w 217039"/>
                <a:gd name="connsiteY37" fmla="*/ 216445 h 369844"/>
                <a:gd name="connsiteX38" fmla="*/ 57410 w 217039"/>
                <a:gd name="connsiteY38" fmla="*/ 216445 h 369844"/>
                <a:gd name="connsiteX39" fmla="*/ 57410 w 217039"/>
                <a:gd name="connsiteY39" fmla="*/ 337003 h 369844"/>
                <a:gd name="connsiteX40" fmla="*/ 46199 w 217039"/>
                <a:gd name="connsiteY40" fmla="*/ 350738 h 369844"/>
                <a:gd name="connsiteX41" fmla="*/ 36465 w 217039"/>
                <a:gd name="connsiteY41" fmla="*/ 347566 h 369844"/>
                <a:gd name="connsiteX42" fmla="*/ 32331 w 217039"/>
                <a:gd name="connsiteY42" fmla="*/ 338260 h 369844"/>
                <a:gd name="connsiteX43" fmla="*/ 32331 w 217039"/>
                <a:gd name="connsiteY43" fmla="*/ 203634 h 369844"/>
                <a:gd name="connsiteX44" fmla="*/ 44885 w 217039"/>
                <a:gd name="connsiteY44" fmla="*/ 191089 h 369844"/>
                <a:gd name="connsiteX45" fmla="*/ 129400 w 217039"/>
                <a:gd name="connsiteY45" fmla="*/ 191089 h 369844"/>
                <a:gd name="connsiteX46" fmla="*/ 129400 w 217039"/>
                <a:gd name="connsiteY46" fmla="*/ 92982 h 369844"/>
                <a:gd name="connsiteX47" fmla="*/ 143688 w 217039"/>
                <a:gd name="connsiteY47" fmla="*/ 82504 h 369844"/>
                <a:gd name="connsiteX48" fmla="*/ 145697 w 217039"/>
                <a:gd name="connsiteY48" fmla="*/ 69179 h 369844"/>
                <a:gd name="connsiteX49" fmla="*/ 132372 w 217039"/>
                <a:gd name="connsiteY49" fmla="*/ 67169 h 3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39" h="369844">
                  <a:moveTo>
                    <a:pt x="217030" y="181821"/>
                  </a:moveTo>
                  <a:lnTo>
                    <a:pt x="217030" y="55406"/>
                  </a:lnTo>
                  <a:cubicBezTo>
                    <a:pt x="217554" y="27459"/>
                    <a:pt x="196841" y="3652"/>
                    <a:pt x="169091" y="303"/>
                  </a:cubicBezTo>
                  <a:cubicBezTo>
                    <a:pt x="154149" y="-1298"/>
                    <a:pt x="139226" y="3487"/>
                    <a:pt x="128000" y="13477"/>
                  </a:cubicBezTo>
                  <a:lnTo>
                    <a:pt x="124285" y="16829"/>
                  </a:lnTo>
                  <a:cubicBezTo>
                    <a:pt x="119670" y="21153"/>
                    <a:pt x="114838" y="25238"/>
                    <a:pt x="109807" y="29069"/>
                  </a:cubicBezTo>
                  <a:lnTo>
                    <a:pt x="83032" y="48710"/>
                  </a:lnTo>
                  <a:lnTo>
                    <a:pt x="31597" y="48710"/>
                  </a:lnTo>
                  <a:cubicBezTo>
                    <a:pt x="14143" y="48713"/>
                    <a:pt x="-4" y="62867"/>
                    <a:pt x="0" y="80320"/>
                  </a:cubicBezTo>
                  <a:cubicBezTo>
                    <a:pt x="1" y="81394"/>
                    <a:pt x="55" y="82465"/>
                    <a:pt x="165" y="83533"/>
                  </a:cubicBezTo>
                  <a:cubicBezTo>
                    <a:pt x="2297" y="99906"/>
                    <a:pt x="16344" y="112095"/>
                    <a:pt x="32855" y="111898"/>
                  </a:cubicBezTo>
                  <a:lnTo>
                    <a:pt x="93395" y="111898"/>
                  </a:lnTo>
                  <a:cubicBezTo>
                    <a:pt x="99391" y="111916"/>
                    <a:pt x="105270" y="110235"/>
                    <a:pt x="110350" y="107050"/>
                  </a:cubicBezTo>
                  <a:lnTo>
                    <a:pt x="110350" y="172087"/>
                  </a:lnTo>
                  <a:lnTo>
                    <a:pt x="44885" y="172087"/>
                  </a:lnTo>
                  <a:cubicBezTo>
                    <a:pt x="27442" y="172108"/>
                    <a:pt x="13307" y="186239"/>
                    <a:pt x="13281" y="203681"/>
                  </a:cubicBezTo>
                  <a:lnTo>
                    <a:pt x="13281" y="338260"/>
                  </a:lnTo>
                  <a:cubicBezTo>
                    <a:pt x="13275" y="355698"/>
                    <a:pt x="27408" y="369840"/>
                    <a:pt x="44847" y="369845"/>
                  </a:cubicBezTo>
                  <a:cubicBezTo>
                    <a:pt x="44878" y="369845"/>
                    <a:pt x="44910" y="369845"/>
                    <a:pt x="44942" y="369845"/>
                  </a:cubicBezTo>
                  <a:cubicBezTo>
                    <a:pt x="45990" y="369845"/>
                    <a:pt x="47037" y="369845"/>
                    <a:pt x="48104" y="369693"/>
                  </a:cubicBezTo>
                  <a:cubicBezTo>
                    <a:pt x="64479" y="367564"/>
                    <a:pt x="76666" y="353513"/>
                    <a:pt x="76460" y="337003"/>
                  </a:cubicBezTo>
                  <a:lnTo>
                    <a:pt x="76460" y="235495"/>
                  </a:lnTo>
                  <a:lnTo>
                    <a:pt x="163395" y="235495"/>
                  </a:lnTo>
                  <a:cubicBezTo>
                    <a:pt x="193012" y="235447"/>
                    <a:pt x="217004" y="211438"/>
                    <a:pt x="217030" y="181821"/>
                  </a:cubicBezTo>
                  <a:close/>
                  <a:moveTo>
                    <a:pt x="100825" y="90439"/>
                  </a:moveTo>
                  <a:cubicBezTo>
                    <a:pt x="98653" y="91997"/>
                    <a:pt x="96049" y="92839"/>
                    <a:pt x="93376" y="92848"/>
                  </a:cubicBezTo>
                  <a:lnTo>
                    <a:pt x="32893" y="92848"/>
                  </a:lnTo>
                  <a:cubicBezTo>
                    <a:pt x="26140" y="93115"/>
                    <a:pt x="20249" y="88306"/>
                    <a:pt x="19158" y="81637"/>
                  </a:cubicBezTo>
                  <a:cubicBezTo>
                    <a:pt x="18421" y="74749"/>
                    <a:pt x="23409" y="68567"/>
                    <a:pt x="30297" y="67831"/>
                  </a:cubicBezTo>
                  <a:cubicBezTo>
                    <a:pt x="30742" y="67783"/>
                    <a:pt x="31189" y="67760"/>
                    <a:pt x="31635" y="67760"/>
                  </a:cubicBezTo>
                  <a:lnTo>
                    <a:pt x="89300" y="67760"/>
                  </a:lnTo>
                  <a:lnTo>
                    <a:pt x="121113" y="44433"/>
                  </a:lnTo>
                  <a:cubicBezTo>
                    <a:pt x="126666" y="40219"/>
                    <a:pt x="131998" y="35720"/>
                    <a:pt x="137087" y="30955"/>
                  </a:cubicBezTo>
                  <a:lnTo>
                    <a:pt x="140725" y="27688"/>
                  </a:lnTo>
                  <a:cubicBezTo>
                    <a:pt x="147865" y="21293"/>
                    <a:pt x="157377" y="18216"/>
                    <a:pt x="166909" y="19220"/>
                  </a:cubicBezTo>
                  <a:cubicBezTo>
                    <a:pt x="184975" y="21470"/>
                    <a:pt x="198403" y="37034"/>
                    <a:pt x="197980" y="55234"/>
                  </a:cubicBezTo>
                  <a:lnTo>
                    <a:pt x="197980" y="181821"/>
                  </a:lnTo>
                  <a:cubicBezTo>
                    <a:pt x="197959" y="200931"/>
                    <a:pt x="182476" y="216418"/>
                    <a:pt x="163366" y="216445"/>
                  </a:cubicBezTo>
                  <a:lnTo>
                    <a:pt x="57410" y="216445"/>
                  </a:lnTo>
                  <a:lnTo>
                    <a:pt x="57410" y="337003"/>
                  </a:lnTo>
                  <a:cubicBezTo>
                    <a:pt x="57699" y="343762"/>
                    <a:pt x="52879" y="349666"/>
                    <a:pt x="46199" y="350738"/>
                  </a:cubicBezTo>
                  <a:cubicBezTo>
                    <a:pt x="42647" y="351147"/>
                    <a:pt x="39093" y="349989"/>
                    <a:pt x="36465" y="347566"/>
                  </a:cubicBezTo>
                  <a:cubicBezTo>
                    <a:pt x="33821" y="345196"/>
                    <a:pt x="32316" y="341810"/>
                    <a:pt x="32331" y="338260"/>
                  </a:cubicBezTo>
                  <a:lnTo>
                    <a:pt x="32331" y="203634"/>
                  </a:lnTo>
                  <a:cubicBezTo>
                    <a:pt x="32341" y="196706"/>
                    <a:pt x="37957" y="191095"/>
                    <a:pt x="44885" y="191089"/>
                  </a:cubicBezTo>
                  <a:lnTo>
                    <a:pt x="129400" y="191089"/>
                  </a:lnTo>
                  <a:lnTo>
                    <a:pt x="129400" y="92982"/>
                  </a:lnTo>
                  <a:lnTo>
                    <a:pt x="143688" y="82504"/>
                  </a:lnTo>
                  <a:cubicBezTo>
                    <a:pt x="147922" y="79379"/>
                    <a:pt x="148822" y="73414"/>
                    <a:pt x="145697" y="69179"/>
                  </a:cubicBezTo>
                  <a:cubicBezTo>
                    <a:pt x="142572" y="64944"/>
                    <a:pt x="136607" y="64044"/>
                    <a:pt x="132372" y="67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0C7CE1C6-E695-BE44-B96C-78416A6090B0}"/>
                </a:ext>
              </a:extLst>
            </p:cNvPr>
            <p:cNvSpPr/>
            <p:nvPr/>
          </p:nvSpPr>
          <p:spPr>
            <a:xfrm>
              <a:off x="6455536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169E8FA8-B349-8B44-AE87-B66CA9A87AB6}"/>
                </a:ext>
              </a:extLst>
            </p:cNvPr>
            <p:cNvSpPr/>
            <p:nvPr/>
          </p:nvSpPr>
          <p:spPr>
            <a:xfrm>
              <a:off x="6426974" y="3493275"/>
              <a:ext cx="171449" cy="323849"/>
            </a:xfrm>
            <a:custGeom>
              <a:avLst/>
              <a:gdLst>
                <a:gd name="connsiteX0" fmla="*/ 161925 w 171450"/>
                <a:gd name="connsiteY0" fmla="*/ 0 h 323850"/>
                <a:gd name="connsiteX1" fmla="*/ 152400 w 171450"/>
                <a:gd name="connsiteY1" fmla="*/ 9525 h 323850"/>
                <a:gd name="connsiteX2" fmla="*/ 152400 w 171450"/>
                <a:gd name="connsiteY2" fmla="*/ 133350 h 323850"/>
                <a:gd name="connsiteX3" fmla="*/ 76200 w 171450"/>
                <a:gd name="connsiteY3" fmla="*/ 209550 h 323850"/>
                <a:gd name="connsiteX4" fmla="*/ 9525 w 171450"/>
                <a:gd name="connsiteY4" fmla="*/ 209550 h 323850"/>
                <a:gd name="connsiteX5" fmla="*/ 0 w 171450"/>
                <a:gd name="connsiteY5" fmla="*/ 219075 h 323850"/>
                <a:gd name="connsiteX6" fmla="*/ 9525 w 171450"/>
                <a:gd name="connsiteY6" fmla="*/ 228600 h 323850"/>
                <a:gd name="connsiteX7" fmla="*/ 76200 w 171450"/>
                <a:gd name="connsiteY7" fmla="*/ 228600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6695 h 323850"/>
                <a:gd name="connsiteX15" fmla="*/ 171450 w 171450"/>
                <a:gd name="connsiteY15" fmla="*/ 133350 h 323850"/>
                <a:gd name="connsiteX16" fmla="*/ 171450 w 171450"/>
                <a:gd name="connsiteY16" fmla="*/ 9525 h 323850"/>
                <a:gd name="connsiteX17" fmla="*/ 161925 w 171450"/>
                <a:gd name="connsiteY1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0"/>
                  </a:moveTo>
                  <a:cubicBezTo>
                    <a:pt x="156664" y="0"/>
                    <a:pt x="152400" y="4264"/>
                    <a:pt x="152400" y="9525"/>
                  </a:cubicBezTo>
                  <a:lnTo>
                    <a:pt x="152400" y="133350"/>
                  </a:lnTo>
                  <a:cubicBezTo>
                    <a:pt x="152352" y="175414"/>
                    <a:pt x="118264" y="209502"/>
                    <a:pt x="76200" y="209550"/>
                  </a:cubicBezTo>
                  <a:lnTo>
                    <a:pt x="9525" y="209550"/>
                  </a:lnTo>
                  <a:cubicBezTo>
                    <a:pt x="4264" y="209550"/>
                    <a:pt x="0" y="213814"/>
                    <a:pt x="0" y="219075"/>
                  </a:cubicBezTo>
                  <a:cubicBezTo>
                    <a:pt x="0" y="224336"/>
                    <a:pt x="4264" y="228600"/>
                    <a:pt x="9525" y="228600"/>
                  </a:cubicBezTo>
                  <a:lnTo>
                    <a:pt x="76200" y="228600"/>
                  </a:ln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6695"/>
                  </a:lnTo>
                  <a:cubicBezTo>
                    <a:pt x="139570" y="217584"/>
                    <a:pt x="171397" y="178597"/>
                    <a:pt x="171450" y="133350"/>
                  </a:cubicBezTo>
                  <a:lnTo>
                    <a:pt x="171450" y="9525"/>
                  </a:lnTo>
                  <a:cubicBezTo>
                    <a:pt x="171450" y="4264"/>
                    <a:pt x="167186" y="0"/>
                    <a:pt x="161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9" descr="Clipboard Badge">
            <a:extLst>
              <a:ext uri="{FF2B5EF4-FFF2-40B4-BE49-F238E27FC236}">
                <a16:creationId xmlns:a16="http://schemas.microsoft.com/office/drawing/2014/main" id="{1ADFD2A0-45EF-9D46-82F8-57022E5A78D9}"/>
              </a:ext>
            </a:extLst>
          </p:cNvPr>
          <p:cNvGrpSpPr/>
          <p:nvPr userDrawn="1"/>
        </p:nvGrpSpPr>
        <p:grpSpPr>
          <a:xfrm>
            <a:off x="9298051" y="2523636"/>
            <a:ext cx="325074" cy="433546"/>
            <a:chOff x="9666651" y="3415290"/>
            <a:chExt cx="571500" cy="762200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19F70DC3-5038-DC48-8A0F-BF1A5F326F80}"/>
                </a:ext>
              </a:extLst>
            </p:cNvPr>
            <p:cNvSpPr/>
            <p:nvPr/>
          </p:nvSpPr>
          <p:spPr>
            <a:xfrm>
              <a:off x="9919061" y="3463116"/>
              <a:ext cx="66677" cy="66675"/>
            </a:xfrm>
            <a:custGeom>
              <a:avLst/>
              <a:gdLst>
                <a:gd name="connsiteX0" fmla="*/ 33340 w 66677"/>
                <a:gd name="connsiteY0" fmla="*/ 66675 h 66675"/>
                <a:gd name="connsiteX1" fmla="*/ 66677 w 66677"/>
                <a:gd name="connsiteY1" fmla="*/ 33338 h 66675"/>
                <a:gd name="connsiteX2" fmla="*/ 33340 w 66677"/>
                <a:gd name="connsiteY2" fmla="*/ 0 h 66675"/>
                <a:gd name="connsiteX3" fmla="*/ 32387 w 66677"/>
                <a:gd name="connsiteY3" fmla="*/ 0 h 66675"/>
                <a:gd name="connsiteX4" fmla="*/ 2 w 66677"/>
                <a:gd name="connsiteY4" fmla="*/ 33338 h 66675"/>
                <a:gd name="connsiteX5" fmla="*/ 33340 w 66677"/>
                <a:gd name="connsiteY5" fmla="*/ 66675 h 66675"/>
                <a:gd name="connsiteX6" fmla="*/ 32711 w 66677"/>
                <a:gd name="connsiteY6" fmla="*/ 19050 h 66675"/>
                <a:gd name="connsiteX7" fmla="*/ 33340 w 66677"/>
                <a:gd name="connsiteY7" fmla="*/ 19050 h 66675"/>
                <a:gd name="connsiteX8" fmla="*/ 47626 w 66677"/>
                <a:gd name="connsiteY8" fmla="*/ 33338 h 66675"/>
                <a:gd name="connsiteX9" fmla="*/ 33339 w 66677"/>
                <a:gd name="connsiteY9" fmla="*/ 47625 h 66675"/>
                <a:gd name="connsiteX10" fmla="*/ 19051 w 66677"/>
                <a:gd name="connsiteY10" fmla="*/ 33337 h 66675"/>
                <a:gd name="connsiteX11" fmla="*/ 19052 w 66677"/>
                <a:gd name="connsiteY11" fmla="*/ 33204 h 66675"/>
                <a:gd name="connsiteX12" fmla="*/ 32711 w 66677"/>
                <a:gd name="connsiteY12" fmla="*/ 1905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" h="66675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5B1CFCA2-9B80-D449-99D8-9BD2CDE642F5}"/>
                </a:ext>
              </a:extLst>
            </p:cNvPr>
            <p:cNvSpPr/>
            <p:nvPr/>
          </p:nvSpPr>
          <p:spPr>
            <a:xfrm>
              <a:off x="9761901" y="3682191"/>
              <a:ext cx="371475" cy="19050"/>
            </a:xfrm>
            <a:custGeom>
              <a:avLst/>
              <a:gdLst>
                <a:gd name="connsiteX0" fmla="*/ 0 w 371475"/>
                <a:gd name="connsiteY0" fmla="*/ 0 h 19050"/>
                <a:gd name="connsiteX1" fmla="*/ 371475 w 371475"/>
                <a:gd name="connsiteY1" fmla="*/ 0 h 19050"/>
                <a:gd name="connsiteX2" fmla="*/ 371475 w 371475"/>
                <a:gd name="connsiteY2" fmla="*/ 19050 h 19050"/>
                <a:gd name="connsiteX3" fmla="*/ 0 w 3714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19050">
                  <a:moveTo>
                    <a:pt x="0" y="0"/>
                  </a:moveTo>
                  <a:lnTo>
                    <a:pt x="371475" y="0"/>
                  </a:lnTo>
                  <a:lnTo>
                    <a:pt x="3714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F2E92F92-145E-234B-B63C-FD61F13F3A9D}"/>
                </a:ext>
              </a:extLst>
            </p:cNvPr>
            <p:cNvSpPr/>
            <p:nvPr/>
          </p:nvSpPr>
          <p:spPr>
            <a:xfrm>
              <a:off x="9761901" y="3758391"/>
              <a:ext cx="190500" cy="19050"/>
            </a:xfrm>
            <a:custGeom>
              <a:avLst/>
              <a:gdLst>
                <a:gd name="connsiteX0" fmla="*/ 0 w 190500"/>
                <a:gd name="connsiteY0" fmla="*/ 0 h 19050"/>
                <a:gd name="connsiteX1" fmla="*/ 190500 w 190500"/>
                <a:gd name="connsiteY1" fmla="*/ 0 h 19050"/>
                <a:gd name="connsiteX2" fmla="*/ 190500 w 190500"/>
                <a:gd name="connsiteY2" fmla="*/ 19050 h 19050"/>
                <a:gd name="connsiteX3" fmla="*/ 0 w 1905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">
                  <a:moveTo>
                    <a:pt x="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59F06915-DA65-3642-818F-8610B7CF8F80}"/>
                </a:ext>
              </a:extLst>
            </p:cNvPr>
            <p:cNvSpPr/>
            <p:nvPr/>
          </p:nvSpPr>
          <p:spPr>
            <a:xfrm>
              <a:off x="9990501" y="3958416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39A9495C-803E-874D-B2E1-C97614E9B2AB}"/>
                </a:ext>
              </a:extLst>
            </p:cNvPr>
            <p:cNvSpPr/>
            <p:nvPr/>
          </p:nvSpPr>
          <p:spPr>
            <a:xfrm>
              <a:off x="9758652" y="3834590"/>
              <a:ext cx="199129" cy="268938"/>
            </a:xfrm>
            <a:custGeom>
              <a:avLst/>
              <a:gdLst>
                <a:gd name="connsiteX0" fmla="*/ 56017 w 199129"/>
                <a:gd name="connsiteY0" fmla="*/ 268939 h 268938"/>
                <a:gd name="connsiteX1" fmla="*/ 99546 w 199129"/>
                <a:gd name="connsiteY1" fmla="*/ 187024 h 268938"/>
                <a:gd name="connsiteX2" fmla="*/ 143075 w 199129"/>
                <a:gd name="connsiteY2" fmla="*/ 268939 h 268938"/>
                <a:gd name="connsiteX3" fmla="*/ 159934 w 199129"/>
                <a:gd name="connsiteY3" fmla="*/ 233001 h 268938"/>
                <a:gd name="connsiteX4" fmla="*/ 199130 w 199129"/>
                <a:gd name="connsiteY4" fmla="*/ 239125 h 268938"/>
                <a:gd name="connsiteX5" fmla="*/ 155753 w 199129"/>
                <a:gd name="connsiteY5" fmla="*/ 157334 h 268938"/>
                <a:gd name="connsiteX6" fmla="*/ 169516 w 199129"/>
                <a:gd name="connsiteY6" fmla="*/ 135065 h 268938"/>
                <a:gd name="connsiteX7" fmla="*/ 182718 w 199129"/>
                <a:gd name="connsiteY7" fmla="*/ 121920 h 268938"/>
                <a:gd name="connsiteX8" fmla="*/ 182718 w 199129"/>
                <a:gd name="connsiteY8" fmla="*/ 105032 h 268938"/>
                <a:gd name="connsiteX9" fmla="*/ 181489 w 199129"/>
                <a:gd name="connsiteY9" fmla="*/ 72190 h 268938"/>
                <a:gd name="connsiteX10" fmla="*/ 181489 w 199129"/>
                <a:gd name="connsiteY10" fmla="*/ 53464 h 268938"/>
                <a:gd name="connsiteX11" fmla="*/ 169516 w 199129"/>
                <a:gd name="connsiteY11" fmla="*/ 41491 h 268938"/>
                <a:gd name="connsiteX12" fmla="*/ 162763 w 199129"/>
                <a:gd name="connsiteY12" fmla="*/ 26137 h 268938"/>
                <a:gd name="connsiteX13" fmla="*/ 146475 w 199129"/>
                <a:gd name="connsiteY13" fmla="*/ 19355 h 268938"/>
                <a:gd name="connsiteX14" fmla="*/ 145275 w 199129"/>
                <a:gd name="connsiteY14" fmla="*/ 19355 h 268938"/>
                <a:gd name="connsiteX15" fmla="*/ 132074 w 199129"/>
                <a:gd name="connsiteY15" fmla="*/ 6163 h 268938"/>
                <a:gd name="connsiteX16" fmla="*/ 123501 w 199129"/>
                <a:gd name="connsiteY16" fmla="*/ 4544 h 268938"/>
                <a:gd name="connsiteX17" fmla="*/ 115176 w 199129"/>
                <a:gd name="connsiteY17" fmla="*/ 6163 h 268938"/>
                <a:gd name="connsiteX18" fmla="*/ 99546 w 199129"/>
                <a:gd name="connsiteY18" fmla="*/ 0 h 268938"/>
                <a:gd name="connsiteX19" fmla="*/ 82401 w 199129"/>
                <a:gd name="connsiteY19" fmla="*/ 7363 h 268938"/>
                <a:gd name="connsiteX20" fmla="*/ 72876 w 199129"/>
                <a:gd name="connsiteY20" fmla="*/ 5410 h 268938"/>
                <a:gd name="connsiteX21" fmla="*/ 63684 w 199129"/>
                <a:gd name="connsiteY21" fmla="*/ 7363 h 268938"/>
                <a:gd name="connsiteX22" fmla="*/ 51711 w 199129"/>
                <a:gd name="connsiteY22" fmla="*/ 19336 h 268938"/>
                <a:gd name="connsiteX23" fmla="*/ 36366 w 199129"/>
                <a:gd name="connsiteY23" fmla="*/ 26089 h 268938"/>
                <a:gd name="connsiteX24" fmla="*/ 29623 w 199129"/>
                <a:gd name="connsiteY24" fmla="*/ 43587 h 268938"/>
                <a:gd name="connsiteX25" fmla="*/ 16421 w 199129"/>
                <a:gd name="connsiteY25" fmla="*/ 56788 h 268938"/>
                <a:gd name="connsiteX26" fmla="*/ 16421 w 199129"/>
                <a:gd name="connsiteY26" fmla="*/ 73676 h 268938"/>
                <a:gd name="connsiteX27" fmla="*/ 10287 w 199129"/>
                <a:gd name="connsiteY27" fmla="*/ 89326 h 268938"/>
                <a:gd name="connsiteX28" fmla="*/ 17650 w 199129"/>
                <a:gd name="connsiteY28" fmla="*/ 106471 h 268938"/>
                <a:gd name="connsiteX29" fmla="*/ 17650 w 199129"/>
                <a:gd name="connsiteY29" fmla="*/ 125197 h 268938"/>
                <a:gd name="connsiteX30" fmla="*/ 29623 w 199129"/>
                <a:gd name="connsiteY30" fmla="*/ 137170 h 268938"/>
                <a:gd name="connsiteX31" fmla="*/ 36366 w 199129"/>
                <a:gd name="connsiteY31" fmla="*/ 152515 h 268938"/>
                <a:gd name="connsiteX32" fmla="*/ 43367 w 199129"/>
                <a:gd name="connsiteY32" fmla="*/ 157277 h 268938"/>
                <a:gd name="connsiteX33" fmla="*/ 0 w 199129"/>
                <a:gd name="connsiteY33" fmla="*/ 239049 h 268938"/>
                <a:gd name="connsiteX34" fmla="*/ 39205 w 199129"/>
                <a:gd name="connsiteY34" fmla="*/ 232925 h 268938"/>
                <a:gd name="connsiteX35" fmla="*/ 148752 w 199129"/>
                <a:gd name="connsiteY35" fmla="*/ 211979 h 268938"/>
                <a:gd name="connsiteX36" fmla="*/ 142008 w 199129"/>
                <a:gd name="connsiteY36" fmla="*/ 226362 h 268938"/>
                <a:gd name="connsiteX37" fmla="*/ 114005 w 199129"/>
                <a:gd name="connsiteY37" fmla="*/ 173670 h 268938"/>
                <a:gd name="connsiteX38" fmla="*/ 116729 w 199129"/>
                <a:gd name="connsiteY38" fmla="*/ 171288 h 268938"/>
                <a:gd name="connsiteX39" fmla="*/ 126254 w 199129"/>
                <a:gd name="connsiteY39" fmla="*/ 173251 h 268938"/>
                <a:gd name="connsiteX40" fmla="*/ 135455 w 199129"/>
                <a:gd name="connsiteY40" fmla="*/ 171288 h 268938"/>
                <a:gd name="connsiteX41" fmla="*/ 140113 w 199129"/>
                <a:gd name="connsiteY41" fmla="*/ 168488 h 268938"/>
                <a:gd name="connsiteX42" fmla="*/ 164478 w 199129"/>
                <a:gd name="connsiteY42" fmla="*/ 214427 h 268938"/>
                <a:gd name="connsiteX43" fmla="*/ 34976 w 199129"/>
                <a:gd name="connsiteY43" fmla="*/ 117434 h 268938"/>
                <a:gd name="connsiteX44" fmla="*/ 35157 w 199129"/>
                <a:gd name="connsiteY44" fmla="*/ 113910 h 268938"/>
                <a:gd name="connsiteX45" fmla="*/ 40310 w 199129"/>
                <a:gd name="connsiteY45" fmla="*/ 101661 h 268938"/>
                <a:gd name="connsiteX46" fmla="*/ 30604 w 199129"/>
                <a:gd name="connsiteY46" fmla="*/ 92593 h 268938"/>
                <a:gd name="connsiteX47" fmla="*/ 29289 w 199129"/>
                <a:gd name="connsiteY47" fmla="*/ 89326 h 268938"/>
                <a:gd name="connsiteX48" fmla="*/ 30842 w 199129"/>
                <a:gd name="connsiteY48" fmla="*/ 86068 h 268938"/>
                <a:gd name="connsiteX49" fmla="*/ 38462 w 199129"/>
                <a:gd name="connsiteY49" fmla="*/ 77210 h 268938"/>
                <a:gd name="connsiteX50" fmla="*/ 34014 w 199129"/>
                <a:gd name="connsiteY50" fmla="*/ 66418 h 268938"/>
                <a:gd name="connsiteX51" fmla="*/ 34204 w 199129"/>
                <a:gd name="connsiteY51" fmla="*/ 63561 h 268938"/>
                <a:gd name="connsiteX52" fmla="*/ 36185 w 199129"/>
                <a:gd name="connsiteY52" fmla="*/ 61456 h 268938"/>
                <a:gd name="connsiteX53" fmla="*/ 49292 w 199129"/>
                <a:gd name="connsiteY53" fmla="*/ 56626 h 268938"/>
                <a:gd name="connsiteX54" fmla="*/ 48625 w 199129"/>
                <a:gd name="connsiteY54" fmla="*/ 42672 h 268938"/>
                <a:gd name="connsiteX55" fmla="*/ 49825 w 199129"/>
                <a:gd name="connsiteY55" fmla="*/ 39548 h 268938"/>
                <a:gd name="connsiteX56" fmla="*/ 52749 w 199129"/>
                <a:gd name="connsiteY56" fmla="*/ 38348 h 268938"/>
                <a:gd name="connsiteX57" fmla="*/ 64741 w 199129"/>
                <a:gd name="connsiteY57" fmla="*/ 37681 h 268938"/>
                <a:gd name="connsiteX58" fmla="*/ 69313 w 199129"/>
                <a:gd name="connsiteY58" fmla="*/ 26585 h 268938"/>
                <a:gd name="connsiteX59" fmla="*/ 71485 w 199129"/>
                <a:gd name="connsiteY59" fmla="*/ 24680 h 268938"/>
                <a:gd name="connsiteX60" fmla="*/ 72857 w 199129"/>
                <a:gd name="connsiteY60" fmla="*/ 24403 h 268938"/>
                <a:gd name="connsiteX61" fmla="*/ 74990 w 199129"/>
                <a:gd name="connsiteY61" fmla="*/ 24870 h 268938"/>
                <a:gd name="connsiteX62" fmla="*/ 87249 w 199129"/>
                <a:gd name="connsiteY62" fmla="*/ 30023 h 268938"/>
                <a:gd name="connsiteX63" fmla="*/ 96317 w 199129"/>
                <a:gd name="connsiteY63" fmla="*/ 20308 h 268938"/>
                <a:gd name="connsiteX64" fmla="*/ 99546 w 199129"/>
                <a:gd name="connsiteY64" fmla="*/ 19050 h 268938"/>
                <a:gd name="connsiteX65" fmla="*/ 102794 w 199129"/>
                <a:gd name="connsiteY65" fmla="*/ 20603 h 268938"/>
                <a:gd name="connsiteX66" fmla="*/ 111662 w 199129"/>
                <a:gd name="connsiteY66" fmla="*/ 28223 h 268938"/>
                <a:gd name="connsiteX67" fmla="*/ 122453 w 199129"/>
                <a:gd name="connsiteY67" fmla="*/ 23775 h 268938"/>
                <a:gd name="connsiteX68" fmla="*/ 123520 w 199129"/>
                <a:gd name="connsiteY68" fmla="*/ 23594 h 268938"/>
                <a:gd name="connsiteX69" fmla="*/ 125292 w 199129"/>
                <a:gd name="connsiteY69" fmla="*/ 23956 h 268938"/>
                <a:gd name="connsiteX70" fmla="*/ 127397 w 199129"/>
                <a:gd name="connsiteY70" fmla="*/ 25946 h 268938"/>
                <a:gd name="connsiteX71" fmla="*/ 132521 w 199129"/>
                <a:gd name="connsiteY71" fmla="*/ 39043 h 268938"/>
                <a:gd name="connsiteX72" fmla="*/ 146475 w 199129"/>
                <a:gd name="connsiteY72" fmla="*/ 38376 h 268938"/>
                <a:gd name="connsiteX73" fmla="*/ 149333 w 199129"/>
                <a:gd name="connsiteY73" fmla="*/ 39586 h 268938"/>
                <a:gd name="connsiteX74" fmla="*/ 150533 w 199129"/>
                <a:gd name="connsiteY74" fmla="*/ 42520 h 268938"/>
                <a:gd name="connsiteX75" fmla="*/ 151200 w 199129"/>
                <a:gd name="connsiteY75" fmla="*/ 54502 h 268938"/>
                <a:gd name="connsiteX76" fmla="*/ 162306 w 199129"/>
                <a:gd name="connsiteY76" fmla="*/ 59074 h 268938"/>
                <a:gd name="connsiteX77" fmla="*/ 164154 w 199129"/>
                <a:gd name="connsiteY77" fmla="*/ 61246 h 268938"/>
                <a:gd name="connsiteX78" fmla="*/ 163973 w 199129"/>
                <a:gd name="connsiteY78" fmla="*/ 64770 h 268938"/>
                <a:gd name="connsiteX79" fmla="*/ 158810 w 199129"/>
                <a:gd name="connsiteY79" fmla="*/ 77019 h 268938"/>
                <a:gd name="connsiteX80" fmla="*/ 168526 w 199129"/>
                <a:gd name="connsiteY80" fmla="*/ 86087 h 268938"/>
                <a:gd name="connsiteX81" fmla="*/ 169840 w 199129"/>
                <a:gd name="connsiteY81" fmla="*/ 89345 h 268938"/>
                <a:gd name="connsiteX82" fmla="*/ 168754 w 199129"/>
                <a:gd name="connsiteY82" fmla="*/ 92088 h 268938"/>
                <a:gd name="connsiteX83" fmla="*/ 160515 w 199129"/>
                <a:gd name="connsiteY83" fmla="*/ 101013 h 268938"/>
                <a:gd name="connsiteX84" fmla="*/ 165135 w 199129"/>
                <a:gd name="connsiteY84" fmla="*/ 112262 h 268938"/>
                <a:gd name="connsiteX85" fmla="*/ 164954 w 199129"/>
                <a:gd name="connsiteY85" fmla="*/ 115119 h 268938"/>
                <a:gd name="connsiteX86" fmla="*/ 162973 w 199129"/>
                <a:gd name="connsiteY86" fmla="*/ 117224 h 268938"/>
                <a:gd name="connsiteX87" fmla="*/ 149866 w 199129"/>
                <a:gd name="connsiteY87" fmla="*/ 122054 h 268938"/>
                <a:gd name="connsiteX88" fmla="*/ 150524 w 199129"/>
                <a:gd name="connsiteY88" fmla="*/ 136008 h 268938"/>
                <a:gd name="connsiteX89" fmla="*/ 149333 w 199129"/>
                <a:gd name="connsiteY89" fmla="*/ 139122 h 268938"/>
                <a:gd name="connsiteX90" fmla="*/ 146399 w 199129"/>
                <a:gd name="connsiteY90" fmla="*/ 140332 h 268938"/>
                <a:gd name="connsiteX91" fmla="*/ 134417 w 199129"/>
                <a:gd name="connsiteY91" fmla="*/ 140989 h 268938"/>
                <a:gd name="connsiteX92" fmla="*/ 129845 w 199129"/>
                <a:gd name="connsiteY92" fmla="*/ 152095 h 268938"/>
                <a:gd name="connsiteX93" fmla="*/ 127673 w 199129"/>
                <a:gd name="connsiteY93" fmla="*/ 153953 h 268938"/>
                <a:gd name="connsiteX94" fmla="*/ 126292 w 199129"/>
                <a:gd name="connsiteY94" fmla="*/ 154229 h 268938"/>
                <a:gd name="connsiteX95" fmla="*/ 124158 w 199129"/>
                <a:gd name="connsiteY95" fmla="*/ 153762 h 268938"/>
                <a:gd name="connsiteX96" fmla="*/ 111833 w 199129"/>
                <a:gd name="connsiteY96" fmla="*/ 148590 h 268938"/>
                <a:gd name="connsiteX97" fmla="*/ 102765 w 199129"/>
                <a:gd name="connsiteY97" fmla="*/ 158315 h 268938"/>
                <a:gd name="connsiteX98" fmla="*/ 99508 w 199129"/>
                <a:gd name="connsiteY98" fmla="*/ 159630 h 268938"/>
                <a:gd name="connsiteX99" fmla="*/ 96250 w 199129"/>
                <a:gd name="connsiteY99" fmla="*/ 158077 h 268938"/>
                <a:gd name="connsiteX100" fmla="*/ 87392 w 199129"/>
                <a:gd name="connsiteY100" fmla="*/ 150457 h 268938"/>
                <a:gd name="connsiteX101" fmla="*/ 76600 w 199129"/>
                <a:gd name="connsiteY101" fmla="*/ 154905 h 268938"/>
                <a:gd name="connsiteX102" fmla="*/ 75533 w 199129"/>
                <a:gd name="connsiteY102" fmla="*/ 155077 h 268938"/>
                <a:gd name="connsiteX103" fmla="*/ 73762 w 199129"/>
                <a:gd name="connsiteY103" fmla="*/ 154715 h 268938"/>
                <a:gd name="connsiteX104" fmla="*/ 71657 w 199129"/>
                <a:gd name="connsiteY104" fmla="*/ 152734 h 268938"/>
                <a:gd name="connsiteX105" fmla="*/ 66532 w 199129"/>
                <a:gd name="connsiteY105" fmla="*/ 139637 h 268938"/>
                <a:gd name="connsiteX106" fmla="*/ 52578 w 199129"/>
                <a:gd name="connsiteY106" fmla="*/ 140294 h 268938"/>
                <a:gd name="connsiteX107" fmla="*/ 49721 w 199129"/>
                <a:gd name="connsiteY107" fmla="*/ 139094 h 268938"/>
                <a:gd name="connsiteX108" fmla="*/ 48511 w 199129"/>
                <a:gd name="connsiteY108" fmla="*/ 136160 h 268938"/>
                <a:gd name="connsiteX109" fmla="*/ 47854 w 199129"/>
                <a:gd name="connsiteY109" fmla="*/ 124178 h 268938"/>
                <a:gd name="connsiteX110" fmla="*/ 36747 w 199129"/>
                <a:gd name="connsiteY110" fmla="*/ 119606 h 268938"/>
                <a:gd name="connsiteX111" fmla="*/ 34976 w 199129"/>
                <a:gd name="connsiteY111" fmla="*/ 117434 h 268938"/>
                <a:gd name="connsiteX112" fmla="*/ 59446 w 199129"/>
                <a:gd name="connsiteY112" fmla="*/ 167640 h 268938"/>
                <a:gd name="connsiteX113" fmla="*/ 67066 w 199129"/>
                <a:gd name="connsiteY113" fmla="*/ 172479 h 268938"/>
                <a:gd name="connsiteX114" fmla="*/ 75638 w 199129"/>
                <a:gd name="connsiteY114" fmla="*/ 174089 h 268938"/>
                <a:gd name="connsiteX115" fmla="*/ 83963 w 199129"/>
                <a:gd name="connsiteY115" fmla="*/ 172479 h 268938"/>
                <a:gd name="connsiteX116" fmla="*/ 85258 w 199129"/>
                <a:gd name="connsiteY116" fmla="*/ 173431 h 268938"/>
                <a:gd name="connsiteX117" fmla="*/ 57140 w 199129"/>
                <a:gd name="connsiteY117" fmla="*/ 226314 h 268938"/>
                <a:gd name="connsiteX118" fmla="*/ 50397 w 199129"/>
                <a:gd name="connsiteY118" fmla="*/ 211932 h 268938"/>
                <a:gd name="connsiteX119" fmla="*/ 34681 w 199129"/>
                <a:gd name="connsiteY119" fmla="*/ 214379 h 2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99129" h="268938">
                  <a:moveTo>
                    <a:pt x="56017" y="268939"/>
                  </a:moveTo>
                  <a:lnTo>
                    <a:pt x="99546" y="187024"/>
                  </a:lnTo>
                  <a:lnTo>
                    <a:pt x="143075" y="268939"/>
                  </a:lnTo>
                  <a:lnTo>
                    <a:pt x="159934" y="233001"/>
                  </a:lnTo>
                  <a:lnTo>
                    <a:pt x="199130" y="239125"/>
                  </a:lnTo>
                  <a:lnTo>
                    <a:pt x="155753" y="157334"/>
                  </a:lnTo>
                  <a:cubicBezTo>
                    <a:pt x="164525" y="153496"/>
                    <a:pt x="170006" y="144628"/>
                    <a:pt x="169516" y="135065"/>
                  </a:cubicBezTo>
                  <a:cubicBezTo>
                    <a:pt x="175616" y="132806"/>
                    <a:pt x="180433" y="128010"/>
                    <a:pt x="182718" y="121920"/>
                  </a:cubicBezTo>
                  <a:cubicBezTo>
                    <a:pt x="184861" y="116495"/>
                    <a:pt x="184861" y="110458"/>
                    <a:pt x="182718" y="105032"/>
                  </a:cubicBezTo>
                  <a:cubicBezTo>
                    <a:pt x="191352" y="95588"/>
                    <a:pt x="190805" y="80963"/>
                    <a:pt x="181489" y="72190"/>
                  </a:cubicBezTo>
                  <a:cubicBezTo>
                    <a:pt x="184099" y="66221"/>
                    <a:pt x="184099" y="59433"/>
                    <a:pt x="181489" y="53464"/>
                  </a:cubicBezTo>
                  <a:cubicBezTo>
                    <a:pt x="179183" y="48084"/>
                    <a:pt x="174896" y="43797"/>
                    <a:pt x="169516" y="41491"/>
                  </a:cubicBezTo>
                  <a:cubicBezTo>
                    <a:pt x="169240" y="35714"/>
                    <a:pt x="166834" y="30245"/>
                    <a:pt x="162763" y="26137"/>
                  </a:cubicBezTo>
                  <a:cubicBezTo>
                    <a:pt x="158479" y="21760"/>
                    <a:pt x="152600" y="19312"/>
                    <a:pt x="146475" y="19355"/>
                  </a:cubicBezTo>
                  <a:cubicBezTo>
                    <a:pt x="146075" y="19355"/>
                    <a:pt x="145675" y="19355"/>
                    <a:pt x="145275" y="19355"/>
                  </a:cubicBezTo>
                  <a:cubicBezTo>
                    <a:pt x="143005" y="13246"/>
                    <a:pt x="138184" y="8430"/>
                    <a:pt x="132074" y="6163"/>
                  </a:cubicBezTo>
                  <a:cubicBezTo>
                    <a:pt x="129342" y="5095"/>
                    <a:pt x="126435" y="4547"/>
                    <a:pt x="123501" y="4544"/>
                  </a:cubicBezTo>
                  <a:cubicBezTo>
                    <a:pt x="120647" y="4536"/>
                    <a:pt x="117819" y="5087"/>
                    <a:pt x="115176" y="6163"/>
                  </a:cubicBezTo>
                  <a:cubicBezTo>
                    <a:pt x="110892" y="2271"/>
                    <a:pt x="105333" y="79"/>
                    <a:pt x="99546" y="0"/>
                  </a:cubicBezTo>
                  <a:cubicBezTo>
                    <a:pt x="93056" y="-30"/>
                    <a:pt x="86847" y="2636"/>
                    <a:pt x="82401" y="7363"/>
                  </a:cubicBezTo>
                  <a:cubicBezTo>
                    <a:pt x="79386" y="6090"/>
                    <a:pt x="76149" y="5426"/>
                    <a:pt x="72876" y="5410"/>
                  </a:cubicBezTo>
                  <a:cubicBezTo>
                    <a:pt x="69709" y="5406"/>
                    <a:pt x="66576" y="6071"/>
                    <a:pt x="63684" y="7363"/>
                  </a:cubicBezTo>
                  <a:cubicBezTo>
                    <a:pt x="58307" y="9675"/>
                    <a:pt x="54023" y="13960"/>
                    <a:pt x="51711" y="19336"/>
                  </a:cubicBezTo>
                  <a:cubicBezTo>
                    <a:pt x="45938" y="19615"/>
                    <a:pt x="40472" y="22020"/>
                    <a:pt x="36366" y="26089"/>
                  </a:cubicBezTo>
                  <a:cubicBezTo>
                    <a:pt x="31695" y="30673"/>
                    <a:pt x="29236" y="37053"/>
                    <a:pt x="29623" y="43587"/>
                  </a:cubicBezTo>
                  <a:cubicBezTo>
                    <a:pt x="23512" y="45857"/>
                    <a:pt x="18692" y="50677"/>
                    <a:pt x="16421" y="56788"/>
                  </a:cubicBezTo>
                  <a:cubicBezTo>
                    <a:pt x="14266" y="62211"/>
                    <a:pt x="14266" y="68254"/>
                    <a:pt x="16421" y="73676"/>
                  </a:cubicBezTo>
                  <a:cubicBezTo>
                    <a:pt x="12535" y="77969"/>
                    <a:pt x="10353" y="83535"/>
                    <a:pt x="10287" y="89326"/>
                  </a:cubicBezTo>
                  <a:cubicBezTo>
                    <a:pt x="10258" y="95814"/>
                    <a:pt x="12924" y="102024"/>
                    <a:pt x="17650" y="106471"/>
                  </a:cubicBezTo>
                  <a:cubicBezTo>
                    <a:pt x="15040" y="112440"/>
                    <a:pt x="15040" y="119228"/>
                    <a:pt x="17650" y="125197"/>
                  </a:cubicBezTo>
                  <a:cubicBezTo>
                    <a:pt x="19962" y="130574"/>
                    <a:pt x="24246" y="134858"/>
                    <a:pt x="29623" y="137170"/>
                  </a:cubicBezTo>
                  <a:cubicBezTo>
                    <a:pt x="29893" y="142943"/>
                    <a:pt x="32296" y="148411"/>
                    <a:pt x="36366" y="152515"/>
                  </a:cubicBezTo>
                  <a:cubicBezTo>
                    <a:pt x="38387" y="154521"/>
                    <a:pt x="40759" y="156135"/>
                    <a:pt x="43367" y="157277"/>
                  </a:cubicBezTo>
                  <a:lnTo>
                    <a:pt x="0" y="239049"/>
                  </a:lnTo>
                  <a:lnTo>
                    <a:pt x="39205" y="232925"/>
                  </a:lnTo>
                  <a:close/>
                  <a:moveTo>
                    <a:pt x="148752" y="211979"/>
                  </a:moveTo>
                  <a:lnTo>
                    <a:pt x="142008" y="226362"/>
                  </a:lnTo>
                  <a:lnTo>
                    <a:pt x="114005" y="173670"/>
                  </a:lnTo>
                  <a:cubicBezTo>
                    <a:pt x="114975" y="172950"/>
                    <a:pt x="115887" y="172154"/>
                    <a:pt x="116729" y="171288"/>
                  </a:cubicBezTo>
                  <a:cubicBezTo>
                    <a:pt x="119742" y="172570"/>
                    <a:pt x="122980" y="173238"/>
                    <a:pt x="126254" y="173251"/>
                  </a:cubicBezTo>
                  <a:cubicBezTo>
                    <a:pt x="129426" y="173258"/>
                    <a:pt x="132562" y="172589"/>
                    <a:pt x="135455" y="171288"/>
                  </a:cubicBezTo>
                  <a:cubicBezTo>
                    <a:pt x="137107" y="170531"/>
                    <a:pt x="138670" y="169592"/>
                    <a:pt x="140113" y="168488"/>
                  </a:cubicBezTo>
                  <a:lnTo>
                    <a:pt x="164478" y="214427"/>
                  </a:lnTo>
                  <a:close/>
                  <a:moveTo>
                    <a:pt x="34976" y="117434"/>
                  </a:moveTo>
                  <a:cubicBezTo>
                    <a:pt x="34568" y="116281"/>
                    <a:pt x="34634" y="115015"/>
                    <a:pt x="35157" y="113910"/>
                  </a:cubicBezTo>
                  <a:lnTo>
                    <a:pt x="40310" y="101661"/>
                  </a:lnTo>
                  <a:lnTo>
                    <a:pt x="30604" y="92593"/>
                  </a:lnTo>
                  <a:cubicBezTo>
                    <a:pt x="29729" y="91735"/>
                    <a:pt x="29252" y="90551"/>
                    <a:pt x="29289" y="89326"/>
                  </a:cubicBezTo>
                  <a:cubicBezTo>
                    <a:pt x="29360" y="88078"/>
                    <a:pt x="29917" y="86908"/>
                    <a:pt x="30842" y="86068"/>
                  </a:cubicBezTo>
                  <a:lnTo>
                    <a:pt x="38462" y="77210"/>
                  </a:lnTo>
                  <a:lnTo>
                    <a:pt x="34014" y="66418"/>
                  </a:lnTo>
                  <a:cubicBezTo>
                    <a:pt x="33738" y="65473"/>
                    <a:pt x="33805" y="64461"/>
                    <a:pt x="34204" y="63561"/>
                  </a:cubicBezTo>
                  <a:cubicBezTo>
                    <a:pt x="34515" y="62597"/>
                    <a:pt x="35242" y="61824"/>
                    <a:pt x="36185" y="61456"/>
                  </a:cubicBezTo>
                  <a:lnTo>
                    <a:pt x="49292" y="56626"/>
                  </a:lnTo>
                  <a:lnTo>
                    <a:pt x="48625" y="42672"/>
                  </a:lnTo>
                  <a:cubicBezTo>
                    <a:pt x="48505" y="41499"/>
                    <a:pt x="48951" y="40340"/>
                    <a:pt x="49825" y="39548"/>
                  </a:cubicBezTo>
                  <a:cubicBezTo>
                    <a:pt x="50615" y="38795"/>
                    <a:pt x="51659" y="38367"/>
                    <a:pt x="52749" y="38348"/>
                  </a:cubicBezTo>
                  <a:lnTo>
                    <a:pt x="64741" y="37681"/>
                  </a:lnTo>
                  <a:lnTo>
                    <a:pt x="69313" y="26585"/>
                  </a:lnTo>
                  <a:cubicBezTo>
                    <a:pt x="69780" y="25705"/>
                    <a:pt x="70553" y="25028"/>
                    <a:pt x="71485" y="24680"/>
                  </a:cubicBezTo>
                  <a:cubicBezTo>
                    <a:pt x="71917" y="24489"/>
                    <a:pt x="72385" y="24395"/>
                    <a:pt x="72857" y="24403"/>
                  </a:cubicBezTo>
                  <a:cubicBezTo>
                    <a:pt x="73592" y="24417"/>
                    <a:pt x="74317" y="24576"/>
                    <a:pt x="74990" y="24870"/>
                  </a:cubicBezTo>
                  <a:lnTo>
                    <a:pt x="87249" y="30023"/>
                  </a:lnTo>
                  <a:lnTo>
                    <a:pt x="96317" y="20308"/>
                  </a:lnTo>
                  <a:cubicBezTo>
                    <a:pt x="97173" y="19461"/>
                    <a:pt x="98342" y="19005"/>
                    <a:pt x="99546" y="19050"/>
                  </a:cubicBezTo>
                  <a:cubicBezTo>
                    <a:pt x="100790" y="19123"/>
                    <a:pt x="101956" y="19680"/>
                    <a:pt x="102794" y="20603"/>
                  </a:cubicBezTo>
                  <a:lnTo>
                    <a:pt x="111662" y="28223"/>
                  </a:lnTo>
                  <a:lnTo>
                    <a:pt x="122453" y="23775"/>
                  </a:lnTo>
                  <a:cubicBezTo>
                    <a:pt x="122793" y="23643"/>
                    <a:pt x="123156" y="23581"/>
                    <a:pt x="123520" y="23594"/>
                  </a:cubicBezTo>
                  <a:cubicBezTo>
                    <a:pt x="124128" y="23604"/>
                    <a:pt x="124729" y="23727"/>
                    <a:pt x="125292" y="23956"/>
                  </a:cubicBezTo>
                  <a:cubicBezTo>
                    <a:pt x="126257" y="24270"/>
                    <a:pt x="127029" y="25001"/>
                    <a:pt x="127397" y="25946"/>
                  </a:cubicBezTo>
                  <a:lnTo>
                    <a:pt x="132521" y="39043"/>
                  </a:lnTo>
                  <a:lnTo>
                    <a:pt x="146475" y="38376"/>
                  </a:lnTo>
                  <a:cubicBezTo>
                    <a:pt x="147562" y="38322"/>
                    <a:pt x="148616" y="38767"/>
                    <a:pt x="149333" y="39586"/>
                  </a:cubicBezTo>
                  <a:cubicBezTo>
                    <a:pt x="150091" y="40376"/>
                    <a:pt x="150521" y="41424"/>
                    <a:pt x="150533" y="42520"/>
                  </a:cubicBezTo>
                  <a:lnTo>
                    <a:pt x="151200" y="54502"/>
                  </a:lnTo>
                  <a:lnTo>
                    <a:pt x="162306" y="59074"/>
                  </a:lnTo>
                  <a:cubicBezTo>
                    <a:pt x="163159" y="59557"/>
                    <a:pt x="163814" y="60327"/>
                    <a:pt x="164154" y="61246"/>
                  </a:cubicBezTo>
                  <a:cubicBezTo>
                    <a:pt x="164562" y="62399"/>
                    <a:pt x="164496" y="63665"/>
                    <a:pt x="163973" y="64770"/>
                  </a:cubicBezTo>
                  <a:lnTo>
                    <a:pt x="158810" y="77019"/>
                  </a:lnTo>
                  <a:lnTo>
                    <a:pt x="168526" y="86087"/>
                  </a:lnTo>
                  <a:cubicBezTo>
                    <a:pt x="169401" y="86941"/>
                    <a:pt x="169878" y="88123"/>
                    <a:pt x="169840" y="89345"/>
                  </a:cubicBezTo>
                  <a:cubicBezTo>
                    <a:pt x="169825" y="90361"/>
                    <a:pt x="169439" y="91336"/>
                    <a:pt x="168754" y="92088"/>
                  </a:cubicBezTo>
                  <a:lnTo>
                    <a:pt x="160515" y="101013"/>
                  </a:lnTo>
                  <a:lnTo>
                    <a:pt x="165135" y="112262"/>
                  </a:lnTo>
                  <a:cubicBezTo>
                    <a:pt x="165421" y="113205"/>
                    <a:pt x="165356" y="114219"/>
                    <a:pt x="164954" y="115119"/>
                  </a:cubicBezTo>
                  <a:cubicBezTo>
                    <a:pt x="164641" y="116081"/>
                    <a:pt x="163914" y="116854"/>
                    <a:pt x="162973" y="117224"/>
                  </a:cubicBezTo>
                  <a:lnTo>
                    <a:pt x="149866" y="122054"/>
                  </a:lnTo>
                  <a:lnTo>
                    <a:pt x="150524" y="136008"/>
                  </a:lnTo>
                  <a:cubicBezTo>
                    <a:pt x="150654" y="137177"/>
                    <a:pt x="150210" y="138338"/>
                    <a:pt x="149333" y="139122"/>
                  </a:cubicBezTo>
                  <a:cubicBezTo>
                    <a:pt x="148541" y="139879"/>
                    <a:pt x="147495" y="140310"/>
                    <a:pt x="146399" y="140332"/>
                  </a:cubicBezTo>
                  <a:lnTo>
                    <a:pt x="134417" y="140989"/>
                  </a:lnTo>
                  <a:lnTo>
                    <a:pt x="129845" y="152095"/>
                  </a:lnTo>
                  <a:cubicBezTo>
                    <a:pt x="129366" y="152955"/>
                    <a:pt x="128596" y="153613"/>
                    <a:pt x="127673" y="153953"/>
                  </a:cubicBezTo>
                  <a:cubicBezTo>
                    <a:pt x="127237" y="154140"/>
                    <a:pt x="126766" y="154235"/>
                    <a:pt x="126292" y="154229"/>
                  </a:cubicBezTo>
                  <a:cubicBezTo>
                    <a:pt x="125557" y="154215"/>
                    <a:pt x="124832" y="154057"/>
                    <a:pt x="124158" y="153762"/>
                  </a:cubicBezTo>
                  <a:lnTo>
                    <a:pt x="111833" y="148590"/>
                  </a:lnTo>
                  <a:lnTo>
                    <a:pt x="102765" y="158315"/>
                  </a:lnTo>
                  <a:cubicBezTo>
                    <a:pt x="101910" y="159189"/>
                    <a:pt x="100730" y="159665"/>
                    <a:pt x="99508" y="159630"/>
                  </a:cubicBezTo>
                  <a:cubicBezTo>
                    <a:pt x="98260" y="159559"/>
                    <a:pt x="97090" y="159002"/>
                    <a:pt x="96250" y="158077"/>
                  </a:cubicBezTo>
                  <a:lnTo>
                    <a:pt x="87392" y="150457"/>
                  </a:lnTo>
                  <a:lnTo>
                    <a:pt x="76600" y="154905"/>
                  </a:lnTo>
                  <a:cubicBezTo>
                    <a:pt x="76259" y="155032"/>
                    <a:pt x="75897" y="155090"/>
                    <a:pt x="75533" y="155077"/>
                  </a:cubicBezTo>
                  <a:cubicBezTo>
                    <a:pt x="74925" y="155072"/>
                    <a:pt x="74324" y="154949"/>
                    <a:pt x="73762" y="154715"/>
                  </a:cubicBezTo>
                  <a:cubicBezTo>
                    <a:pt x="72796" y="154407"/>
                    <a:pt x="72021" y="153679"/>
                    <a:pt x="71657" y="152734"/>
                  </a:cubicBezTo>
                  <a:lnTo>
                    <a:pt x="66532" y="139637"/>
                  </a:lnTo>
                  <a:lnTo>
                    <a:pt x="52578" y="140294"/>
                  </a:lnTo>
                  <a:cubicBezTo>
                    <a:pt x="51492" y="140352"/>
                    <a:pt x="50439" y="139910"/>
                    <a:pt x="49721" y="139094"/>
                  </a:cubicBezTo>
                  <a:cubicBezTo>
                    <a:pt x="48962" y="138303"/>
                    <a:pt x="48531" y="137256"/>
                    <a:pt x="48511" y="136160"/>
                  </a:cubicBezTo>
                  <a:lnTo>
                    <a:pt x="47854" y="124178"/>
                  </a:lnTo>
                  <a:lnTo>
                    <a:pt x="36747" y="119606"/>
                  </a:lnTo>
                  <a:cubicBezTo>
                    <a:pt x="35921" y="119112"/>
                    <a:pt x="35293" y="118344"/>
                    <a:pt x="34976" y="117434"/>
                  </a:cubicBezTo>
                  <a:close/>
                  <a:moveTo>
                    <a:pt x="59446" y="167640"/>
                  </a:moveTo>
                  <a:cubicBezTo>
                    <a:pt x="61637" y="169745"/>
                    <a:pt x="64228" y="171391"/>
                    <a:pt x="67066" y="172479"/>
                  </a:cubicBezTo>
                  <a:cubicBezTo>
                    <a:pt x="69798" y="173542"/>
                    <a:pt x="72705" y="174088"/>
                    <a:pt x="75638" y="174089"/>
                  </a:cubicBezTo>
                  <a:cubicBezTo>
                    <a:pt x="78492" y="174101"/>
                    <a:pt x="81320" y="173554"/>
                    <a:pt x="83963" y="172479"/>
                  </a:cubicBezTo>
                  <a:cubicBezTo>
                    <a:pt x="84372" y="172831"/>
                    <a:pt x="84830" y="173117"/>
                    <a:pt x="85258" y="173431"/>
                  </a:cubicBezTo>
                  <a:lnTo>
                    <a:pt x="57140" y="226314"/>
                  </a:lnTo>
                  <a:lnTo>
                    <a:pt x="50397" y="211932"/>
                  </a:lnTo>
                  <a:lnTo>
                    <a:pt x="34681" y="2143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6">
              <a:extLst>
                <a:ext uri="{FF2B5EF4-FFF2-40B4-BE49-F238E27FC236}">
                  <a16:creationId xmlns:a16="http://schemas.microsoft.com/office/drawing/2014/main" id="{323EEAC1-EE66-C043-8B50-14DB84FD2246}"/>
                </a:ext>
              </a:extLst>
            </p:cNvPr>
            <p:cNvSpPr/>
            <p:nvPr/>
          </p:nvSpPr>
          <p:spPr>
            <a:xfrm>
              <a:off x="9805106" y="3870805"/>
              <a:ext cx="106222" cy="106222"/>
            </a:xfrm>
            <a:custGeom>
              <a:avLst/>
              <a:gdLst>
                <a:gd name="connsiteX0" fmla="*/ 53092 w 106222"/>
                <a:gd name="connsiteY0" fmla="*/ 106223 h 106222"/>
                <a:gd name="connsiteX1" fmla="*/ 106223 w 106222"/>
                <a:gd name="connsiteY1" fmla="*/ 53130 h 106222"/>
                <a:gd name="connsiteX2" fmla="*/ 53130 w 106222"/>
                <a:gd name="connsiteY2" fmla="*/ 0 h 106222"/>
                <a:gd name="connsiteX3" fmla="*/ 0 w 106222"/>
                <a:gd name="connsiteY3" fmla="*/ 53092 h 106222"/>
                <a:gd name="connsiteX4" fmla="*/ 0 w 106222"/>
                <a:gd name="connsiteY4" fmla="*/ 53111 h 106222"/>
                <a:gd name="connsiteX5" fmla="*/ 53092 w 106222"/>
                <a:gd name="connsiteY5" fmla="*/ 106223 h 106222"/>
                <a:gd name="connsiteX6" fmla="*/ 53092 w 106222"/>
                <a:gd name="connsiteY6" fmla="*/ 19060 h 106222"/>
                <a:gd name="connsiteX7" fmla="*/ 87173 w 106222"/>
                <a:gd name="connsiteY7" fmla="*/ 53102 h 106222"/>
                <a:gd name="connsiteX8" fmla="*/ 53130 w 106222"/>
                <a:gd name="connsiteY8" fmla="*/ 87182 h 106222"/>
                <a:gd name="connsiteX9" fmla="*/ 19050 w 106222"/>
                <a:gd name="connsiteY9" fmla="*/ 53140 h 106222"/>
                <a:gd name="connsiteX10" fmla="*/ 19050 w 106222"/>
                <a:gd name="connsiteY10" fmla="*/ 53111 h 106222"/>
                <a:gd name="connsiteX11" fmla="*/ 53092 w 106222"/>
                <a:gd name="connsiteY11" fmla="*/ 19031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22" h="106222">
                  <a:moveTo>
                    <a:pt x="53092" y="106223"/>
                  </a:moveTo>
                  <a:cubicBezTo>
                    <a:pt x="82425" y="106233"/>
                    <a:pt x="106212" y="82463"/>
                    <a:pt x="106223" y="53130"/>
                  </a:cubicBezTo>
                  <a:cubicBezTo>
                    <a:pt x="106233" y="23798"/>
                    <a:pt x="82463" y="11"/>
                    <a:pt x="53130" y="0"/>
                  </a:cubicBezTo>
                  <a:cubicBezTo>
                    <a:pt x="23798" y="-10"/>
                    <a:pt x="11" y="23760"/>
                    <a:pt x="0" y="53092"/>
                  </a:cubicBezTo>
                  <a:cubicBezTo>
                    <a:pt x="0" y="53099"/>
                    <a:pt x="0" y="53105"/>
                    <a:pt x="0" y="53111"/>
                  </a:cubicBezTo>
                  <a:cubicBezTo>
                    <a:pt x="6" y="82434"/>
                    <a:pt x="23770" y="106207"/>
                    <a:pt x="53092" y="106223"/>
                  </a:cubicBezTo>
                  <a:close/>
                  <a:moveTo>
                    <a:pt x="53092" y="19060"/>
                  </a:moveTo>
                  <a:cubicBezTo>
                    <a:pt x="71904" y="19049"/>
                    <a:pt x="87162" y="34290"/>
                    <a:pt x="87173" y="53102"/>
                  </a:cubicBezTo>
                  <a:cubicBezTo>
                    <a:pt x="87183" y="71914"/>
                    <a:pt x="71942" y="87172"/>
                    <a:pt x="53130" y="87182"/>
                  </a:cubicBezTo>
                  <a:cubicBezTo>
                    <a:pt x="34319" y="87193"/>
                    <a:pt x="19061" y="71952"/>
                    <a:pt x="19050" y="53140"/>
                  </a:cubicBezTo>
                  <a:cubicBezTo>
                    <a:pt x="19050" y="53130"/>
                    <a:pt x="19050" y="53121"/>
                    <a:pt x="19050" y="53111"/>
                  </a:cubicBezTo>
                  <a:cubicBezTo>
                    <a:pt x="19055" y="34306"/>
                    <a:pt x="34287" y="19058"/>
                    <a:pt x="53092" y="19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7">
              <a:extLst>
                <a:ext uri="{FF2B5EF4-FFF2-40B4-BE49-F238E27FC236}">
                  <a16:creationId xmlns:a16="http://schemas.microsoft.com/office/drawing/2014/main" id="{76619795-8014-F042-A207-759A426FEF87}"/>
                </a:ext>
              </a:extLst>
            </p:cNvPr>
            <p:cNvSpPr/>
            <p:nvPr/>
          </p:nvSpPr>
          <p:spPr>
            <a:xfrm>
              <a:off x="9666651" y="3415290"/>
              <a:ext cx="571500" cy="762200"/>
            </a:xfrm>
            <a:custGeom>
              <a:avLst/>
              <a:gdLst>
                <a:gd name="connsiteX0" fmla="*/ 571500 w 571500"/>
                <a:gd name="connsiteY0" fmla="*/ 104775 h 762200"/>
                <a:gd name="connsiteX1" fmla="*/ 533400 w 571500"/>
                <a:gd name="connsiteY1" fmla="*/ 66675 h 762200"/>
                <a:gd name="connsiteX2" fmla="*/ 390525 w 571500"/>
                <a:gd name="connsiteY2" fmla="*/ 66675 h 762200"/>
                <a:gd name="connsiteX3" fmla="*/ 390525 w 571500"/>
                <a:gd name="connsiteY3" fmla="*/ 47625 h 762200"/>
                <a:gd name="connsiteX4" fmla="*/ 342900 w 571500"/>
                <a:gd name="connsiteY4" fmla="*/ 0 h 762200"/>
                <a:gd name="connsiteX5" fmla="*/ 228600 w 571500"/>
                <a:gd name="connsiteY5" fmla="*/ 0 h 762200"/>
                <a:gd name="connsiteX6" fmla="*/ 180975 w 571500"/>
                <a:gd name="connsiteY6" fmla="*/ 47625 h 762200"/>
                <a:gd name="connsiteX7" fmla="*/ 180975 w 571500"/>
                <a:gd name="connsiteY7" fmla="*/ 66675 h 762200"/>
                <a:gd name="connsiteX8" fmla="*/ 38100 w 571500"/>
                <a:gd name="connsiteY8" fmla="*/ 66675 h 762200"/>
                <a:gd name="connsiteX9" fmla="*/ 0 w 571500"/>
                <a:gd name="connsiteY9" fmla="*/ 104775 h 762200"/>
                <a:gd name="connsiteX10" fmla="*/ 0 w 571500"/>
                <a:gd name="connsiteY10" fmla="*/ 724100 h 762200"/>
                <a:gd name="connsiteX11" fmla="*/ 38100 w 571500"/>
                <a:gd name="connsiteY11" fmla="*/ 762200 h 762200"/>
                <a:gd name="connsiteX12" fmla="*/ 533400 w 571500"/>
                <a:gd name="connsiteY12" fmla="*/ 762200 h 762200"/>
                <a:gd name="connsiteX13" fmla="*/ 571500 w 571500"/>
                <a:gd name="connsiteY13" fmla="*/ 724100 h 762200"/>
                <a:gd name="connsiteX14" fmla="*/ 161925 w 571500"/>
                <a:gd name="connsiteY14" fmla="*/ 85725 h 762200"/>
                <a:gd name="connsiteX15" fmla="*/ 200025 w 571500"/>
                <a:gd name="connsiteY15" fmla="*/ 85725 h 762200"/>
                <a:gd name="connsiteX16" fmla="*/ 200025 w 571500"/>
                <a:gd name="connsiteY16" fmla="*/ 47625 h 762200"/>
                <a:gd name="connsiteX17" fmla="*/ 228600 w 571500"/>
                <a:gd name="connsiteY17" fmla="*/ 19050 h 762200"/>
                <a:gd name="connsiteX18" fmla="*/ 342900 w 571500"/>
                <a:gd name="connsiteY18" fmla="*/ 19050 h 762200"/>
                <a:gd name="connsiteX19" fmla="*/ 371475 w 571500"/>
                <a:gd name="connsiteY19" fmla="*/ 47625 h 762200"/>
                <a:gd name="connsiteX20" fmla="*/ 371475 w 571500"/>
                <a:gd name="connsiteY20" fmla="*/ 85725 h 762200"/>
                <a:gd name="connsiteX21" fmla="*/ 409575 w 571500"/>
                <a:gd name="connsiteY21" fmla="*/ 85725 h 762200"/>
                <a:gd name="connsiteX22" fmla="*/ 409575 w 571500"/>
                <a:gd name="connsiteY22" fmla="*/ 162125 h 762200"/>
                <a:gd name="connsiteX23" fmla="*/ 161925 w 571500"/>
                <a:gd name="connsiteY23" fmla="*/ 162125 h 762200"/>
                <a:gd name="connsiteX24" fmla="*/ 533400 w 571500"/>
                <a:gd name="connsiteY24" fmla="*/ 743150 h 762200"/>
                <a:gd name="connsiteX25" fmla="*/ 38100 w 571500"/>
                <a:gd name="connsiteY25" fmla="*/ 743150 h 762200"/>
                <a:gd name="connsiteX26" fmla="*/ 19050 w 571500"/>
                <a:gd name="connsiteY26" fmla="*/ 724100 h 762200"/>
                <a:gd name="connsiteX27" fmla="*/ 19050 w 571500"/>
                <a:gd name="connsiteY27" fmla="*/ 104775 h 762200"/>
                <a:gd name="connsiteX28" fmla="*/ 38100 w 571500"/>
                <a:gd name="connsiteY28" fmla="*/ 85725 h 762200"/>
                <a:gd name="connsiteX29" fmla="*/ 142875 w 571500"/>
                <a:gd name="connsiteY29" fmla="*/ 85725 h 762200"/>
                <a:gd name="connsiteX30" fmla="*/ 142875 w 571500"/>
                <a:gd name="connsiteY30" fmla="*/ 181175 h 762200"/>
                <a:gd name="connsiteX31" fmla="*/ 428625 w 571500"/>
                <a:gd name="connsiteY31" fmla="*/ 181175 h 762200"/>
                <a:gd name="connsiteX32" fmla="*/ 428625 w 571500"/>
                <a:gd name="connsiteY32" fmla="*/ 85725 h 762200"/>
                <a:gd name="connsiteX33" fmla="*/ 533400 w 571500"/>
                <a:gd name="connsiteY33" fmla="*/ 85725 h 762200"/>
                <a:gd name="connsiteX34" fmla="*/ 552450 w 571500"/>
                <a:gd name="connsiteY34" fmla="*/ 104775 h 762200"/>
                <a:gd name="connsiteX35" fmla="*/ 552450 w 571500"/>
                <a:gd name="connsiteY35" fmla="*/ 724100 h 762200"/>
                <a:gd name="connsiteX36" fmla="*/ 533400 w 571500"/>
                <a:gd name="connsiteY36" fmla="*/ 743150 h 7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0" h="762200">
                  <a:moveTo>
                    <a:pt x="571500" y="104775"/>
                  </a:move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  <a:moveTo>
                    <a:pt x="533400" y="743150"/>
                  </a:move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itle Placeholder 12">
            <a:extLst>
              <a:ext uri="{FF2B5EF4-FFF2-40B4-BE49-F238E27FC236}">
                <a16:creationId xmlns:a16="http://schemas.microsoft.com/office/drawing/2014/main" id="{C39C96E3-5086-4C4A-B02F-639A614E8BC4}"/>
              </a:ext>
            </a:extLst>
          </p:cNvPr>
          <p:cNvSpPr txBox="1">
            <a:spLocks/>
          </p:cNvSpPr>
          <p:nvPr userDrawn="1"/>
        </p:nvSpPr>
        <p:spPr>
          <a:xfrm>
            <a:off x="9179934" y="3219826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SÄHKÖALAN SFS-STANDARDEJA</a:t>
            </a:r>
            <a:endParaRPr lang="en-FI" dirty="0">
              <a:solidFill>
                <a:schemeClr val="bg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134C3EE-1D7C-DD42-8E57-ADE5E9B05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7080" y="6271793"/>
            <a:ext cx="2006720" cy="291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19A555-822B-864C-A8CA-C81D7CD3C66B}"/>
              </a:ext>
            </a:extLst>
          </p:cNvPr>
          <p:cNvSpPr txBox="1"/>
          <p:nvPr userDrawn="1"/>
        </p:nvSpPr>
        <p:spPr>
          <a:xfrm>
            <a:off x="9210794" y="3935510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 dirty="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7000+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23ED13-F031-8248-A1DE-BF97BC510018}"/>
              </a:ext>
            </a:extLst>
          </p:cNvPr>
          <p:cNvSpPr txBox="1"/>
          <p:nvPr userDrawn="1"/>
        </p:nvSpPr>
        <p:spPr>
          <a:xfrm>
            <a:off x="961890" y="5310356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 dirty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0" name="Title Placeholder 12">
            <a:extLst>
              <a:ext uri="{FF2B5EF4-FFF2-40B4-BE49-F238E27FC236}">
                <a16:creationId xmlns:a16="http://schemas.microsoft.com/office/drawing/2014/main" id="{5C500B97-6EEB-3D4F-B4F2-CFC9A295C958}"/>
              </a:ext>
            </a:extLst>
          </p:cNvPr>
          <p:cNvSpPr txBox="1">
            <a:spLocks/>
          </p:cNvSpPr>
          <p:nvPr userDrawn="1"/>
        </p:nvSpPr>
        <p:spPr>
          <a:xfrm>
            <a:off x="959119" y="4580217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sz="2000" b="1" i="0" kern="1200" dirty="0">
                <a:solidFill>
                  <a:srgbClr val="F9F7F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AKTIIVISIA</a:t>
            </a:r>
            <a:br>
              <a:rPr lang="en-GB" sz="2000" b="1" i="0" kern="1200" dirty="0">
                <a:solidFill>
                  <a:srgbClr val="F9F7F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r>
              <a:rPr lang="en-GB" sz="2000" b="1" i="0" kern="1200" dirty="0">
                <a:solidFill>
                  <a:srgbClr val="F9F7F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SK-</a:t>
            </a:r>
            <a:r>
              <a:rPr lang="en-GB" dirty="0">
                <a:solidFill>
                  <a:srgbClr val="F9F7F0"/>
                </a:solidFill>
              </a:rPr>
              <a:t>KOMITEOITA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B9DC06-65F7-E74F-B120-14222783EBC8}"/>
              </a:ext>
            </a:extLst>
          </p:cNvPr>
          <p:cNvSpPr txBox="1"/>
          <p:nvPr userDrawn="1"/>
        </p:nvSpPr>
        <p:spPr>
          <a:xfrm>
            <a:off x="903094" y="2281565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 dirty="0">
                <a:solidFill>
                  <a:srgbClr val="CCFF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473</a:t>
            </a:r>
          </a:p>
        </p:txBody>
      </p:sp>
      <p:sp>
        <p:nvSpPr>
          <p:cNvPr id="52" name="Title Placeholder 12">
            <a:extLst>
              <a:ext uri="{FF2B5EF4-FFF2-40B4-BE49-F238E27FC236}">
                <a16:creationId xmlns:a16="http://schemas.microsoft.com/office/drawing/2014/main" id="{13382C98-7C37-4E4E-8AD6-9C83A565FB9A}"/>
              </a:ext>
            </a:extLst>
          </p:cNvPr>
          <p:cNvSpPr txBox="1">
            <a:spLocks/>
          </p:cNvSpPr>
          <p:nvPr userDrawn="1"/>
        </p:nvSpPr>
        <p:spPr>
          <a:xfrm>
            <a:off x="944286" y="1630817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000" b="1" i="0" kern="1200" dirty="0">
                <a:solidFill>
                  <a:srgbClr val="F9F7F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OSALLISTUVAT ASIANTUNTIJAT</a:t>
            </a:r>
            <a:endParaRPr lang="en-FI" sz="2000" b="1" i="0" kern="1200" dirty="0">
              <a:solidFill>
                <a:srgbClr val="F9F7F0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76B5FD-0DC7-FE4D-A6DC-F5A897D7047C}"/>
              </a:ext>
            </a:extLst>
          </p:cNvPr>
          <p:cNvSpPr txBox="1"/>
          <p:nvPr userDrawn="1"/>
        </p:nvSpPr>
        <p:spPr>
          <a:xfrm>
            <a:off x="3747020" y="526316"/>
            <a:ext cx="23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FI" sz="4000" b="1" i="0" kern="1200" dirty="0">
                <a:solidFill>
                  <a:srgbClr val="00D1F4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LUVUT</a:t>
            </a:r>
          </a:p>
        </p:txBody>
      </p:sp>
      <p:pic>
        <p:nvPicPr>
          <p:cNvPr id="54" name="Picture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B820787-C7E0-8847-86B5-417D9F794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4115389" y="2044767"/>
            <a:ext cx="3956892" cy="2482843"/>
          </a:xfrm>
          <a:custGeom>
            <a:avLst/>
            <a:gdLst>
              <a:gd name="connsiteX0" fmla="*/ 0 w 4660240"/>
              <a:gd name="connsiteY0" fmla="*/ 0 h 2924175"/>
              <a:gd name="connsiteX1" fmla="*/ 4660240 w 4660240"/>
              <a:gd name="connsiteY1" fmla="*/ 0 h 2924175"/>
              <a:gd name="connsiteX2" fmla="*/ 4660240 w 4660240"/>
              <a:gd name="connsiteY2" fmla="*/ 2924175 h 2924175"/>
              <a:gd name="connsiteX3" fmla="*/ 0 w 4660240"/>
              <a:gd name="connsiteY3" fmla="*/ 2924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240" h="2924175">
                <a:moveTo>
                  <a:pt x="0" y="0"/>
                </a:moveTo>
                <a:lnTo>
                  <a:pt x="4660240" y="0"/>
                </a:lnTo>
                <a:lnTo>
                  <a:pt x="4660240" y="2924175"/>
                </a:lnTo>
                <a:lnTo>
                  <a:pt x="0" y="29241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948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07F0-1CA2-CF46-86BD-8A077F594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12496-D1DC-8C40-B243-1E330F3BD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BE569F9-6579-3C4B-8C83-86DAD65A8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CF61A2-F1BE-1540-AD5F-94CA904D4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F2D0BC0E-0EA3-A34B-93EE-67548AA09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46296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2DB5-D156-DA42-B850-0057434B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221"/>
            <a:ext cx="8881997" cy="113569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AA6FC-7D5D-C241-B033-DCF2F0A945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7315" y="1494768"/>
            <a:ext cx="10515600" cy="4453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675E26-5F6F-F344-A222-CC74183C20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3274EA-8F1D-0F4F-B285-4FCA60EFD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A0A7AAC6-7C5E-7F43-8093-938739340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568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95DE-4FAC-DF44-98A3-1F71C655C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2276-0015-E54C-A0EA-2386BFF362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58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300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E8E0E3-1979-BF43-8370-113D3A0B8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74E5CE-6862-FC48-945C-5F6796EA7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68BDAA6-3A1C-0044-876A-7E45DFA0B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00792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CF96-5B5E-7F43-AC8E-5D30F43D8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221"/>
            <a:ext cx="8881997" cy="146655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F81CC-042D-0E45-B01F-0CDE46BD95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140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AB680-F62D-AC4C-8573-D3FEA5F6C6C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4122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2C0E1A-1374-D640-B701-DC368C35C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674C803-A0E6-5241-AC32-1B4B8E8C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E137458E-B114-834A-A866-00197F879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60541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449D-6783-394B-BF27-74549A92E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C54B4-D954-CF4C-8B4B-244ED5812B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01A74-81B3-D44C-A770-8884DF11ED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2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F35D9-D108-DC4D-954A-A41DBA8E6CF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B6BBC-7B1B-314A-8333-108D8408AA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2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2FD390-1405-1A4D-A7BC-AF5947A8E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1D48870-9D21-AF44-AC7B-725E2471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19F9BB62-1721-2942-A2EB-BF6C8523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34538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228C-5478-1043-B0D2-FA1FEBA17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810F-2302-8248-8953-2180AD30A7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EE9FA-6573-7745-B638-3CA85FAC1DA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4E02BA-E970-654C-A2C9-4265372D4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C03FD1-F87E-4F44-94B9-478664DA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14FB1C13-253C-D84F-8C1D-C47D07426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01633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7F8-DE13-D640-81B5-BFAF89A19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TITLE STYLE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7CE28-E176-774E-B627-64AD46CD2C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BE5DB42-6BCA-574C-8C09-B35659B6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4545849D-1525-7049-9BD6-F82ACC9EA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434B646-E6EA-B94A-AAAB-7BECCE2DB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5676" y="605553"/>
            <a:ext cx="6621361" cy="4841662"/>
          </a:xfrm>
          <a:prstGeom prst="roundRect">
            <a:avLst/>
          </a:prstGeom>
        </p:spPr>
        <p:txBody>
          <a:bodyPr/>
          <a:lstStyle/>
          <a:p>
            <a:endParaRPr lang="en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BF8E38-2662-5F45-B7C2-390F1E501B55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5DA4BE-24BF-5E46-BB53-0101D859E0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9018A0-4B7F-F340-83EF-754F2AAF36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C47F41-12D0-D442-97F9-2E5093F072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504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1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F3E59E-5888-0745-BAC7-847FC845ECD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52475-EF36-7E4C-AA15-2D0382687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00"/>
          <a:stretch/>
        </p:blipFill>
        <p:spPr>
          <a:xfrm rot="5400000" flipH="1">
            <a:off x="3160826" y="-976610"/>
            <a:ext cx="6858000" cy="8811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CC8E20-E0B2-F841-96D4-43ADA03CB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5466" r="34516"/>
          <a:stretch/>
        </p:blipFill>
        <p:spPr>
          <a:xfrm>
            <a:off x="8217393" y="0"/>
            <a:ext cx="3974607" cy="5796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C691A-28CA-3447-9E6D-3BA1E0624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617" b="20557"/>
          <a:stretch/>
        </p:blipFill>
        <p:spPr>
          <a:xfrm>
            <a:off x="0" y="954300"/>
            <a:ext cx="10974966" cy="590369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3C8F6C8-19D0-4FAA-B819-77E198F5BB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12191997" cy="4545062"/>
          </a:xfrm>
          <a:custGeom>
            <a:avLst/>
            <a:gdLst>
              <a:gd name="connsiteX0" fmla="*/ 0 w 12191997"/>
              <a:gd name="connsiteY0" fmla="*/ 0 h 4545062"/>
              <a:gd name="connsiteX1" fmla="*/ 12191997 w 12191997"/>
              <a:gd name="connsiteY1" fmla="*/ 0 h 4545062"/>
              <a:gd name="connsiteX2" fmla="*/ 12191997 w 12191997"/>
              <a:gd name="connsiteY2" fmla="*/ 2391618 h 4545062"/>
              <a:gd name="connsiteX3" fmla="*/ 12161658 w 12191997"/>
              <a:gd name="connsiteY3" fmla="*/ 2428839 h 4545062"/>
              <a:gd name="connsiteX4" fmla="*/ 5678002 w 12191997"/>
              <a:gd name="connsiteY4" fmla="*/ 4083995 h 4545062"/>
              <a:gd name="connsiteX5" fmla="*/ 72004 w 12191997"/>
              <a:gd name="connsiteY5" fmla="*/ 4170818 h 4545062"/>
              <a:gd name="connsiteX6" fmla="*/ 0 w 12191997"/>
              <a:gd name="connsiteY6" fmla="*/ 4300441 h 454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7" h="4545062">
                <a:moveTo>
                  <a:pt x="0" y="0"/>
                </a:moveTo>
                <a:lnTo>
                  <a:pt x="12191997" y="0"/>
                </a:lnTo>
                <a:lnTo>
                  <a:pt x="12191997" y="2391618"/>
                </a:lnTo>
                <a:lnTo>
                  <a:pt x="12161658" y="2428839"/>
                </a:lnTo>
                <a:cubicBezTo>
                  <a:pt x="11859804" y="2790957"/>
                  <a:pt x="9330821" y="5639294"/>
                  <a:pt x="5678002" y="4083995"/>
                </a:cubicBezTo>
                <a:cubicBezTo>
                  <a:pt x="2497522" y="2731544"/>
                  <a:pt x="786301" y="3077007"/>
                  <a:pt x="72004" y="4170818"/>
                </a:cubicBezTo>
                <a:lnTo>
                  <a:pt x="0" y="430044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96449"/>
            <a:ext cx="10515600" cy="430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ADD A HEADING</a:t>
            </a:r>
            <a:endParaRPr lang="en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61867D4-3DCC-3441-A304-B59488E5B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75189"/>
            <a:ext cx="1122774" cy="382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9F7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F157A486-4791-AA4F-BA22-8DFF35FC9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3" y="6075189"/>
            <a:ext cx="1476868" cy="38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D1F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BA42CE-FEC8-4C45-AE69-28CCE32D27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573" y="4014597"/>
            <a:ext cx="2298141" cy="33360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6ABAD09-8D6B-8043-87C0-21AA3FFED6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380730"/>
            <a:ext cx="10515600" cy="584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D1F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a subheading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16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2DCDD73A-3DC6-FE45-8876-1A65D664D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22684" r="1338" b="43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DBEE70F-581D-4E40-89BB-728404F92420}"/>
              </a:ext>
            </a:extLst>
          </p:cNvPr>
          <p:cNvSpPr/>
          <p:nvPr userDrawn="1"/>
        </p:nvSpPr>
        <p:spPr>
          <a:xfrm rot="5400000">
            <a:off x="4656302" y="-677700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5FC91-4957-AE47-8FB4-CC630A8FB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8" y="5978791"/>
            <a:ext cx="12192000" cy="41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49F4C-54B8-4E41-9B33-E12DF4050F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153975"/>
            <a:ext cx="12210228" cy="13069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0CB0F5-9105-164E-800A-F259F86DD5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83255" y="5077107"/>
            <a:ext cx="8843719" cy="863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OLEMME ASIANTUNTEVIN KUMPPANI SÄHKÖALAN STANDARDOINNISSA.</a:t>
            </a:r>
          </a:p>
          <a:p>
            <a:pPr marL="0" indent="0" algn="ctr">
              <a:buNone/>
            </a:pPr>
            <a:endParaRPr lang="en-GB" dirty="0">
              <a:solidFill>
                <a:srgbClr val="00D1F4"/>
              </a:solidFill>
            </a:endParaRPr>
          </a:p>
          <a:p>
            <a:pPr marL="0" indent="0" algn="ctr">
              <a:buNone/>
            </a:pPr>
            <a:endParaRPr lang="en-FI" dirty="0">
              <a:solidFill>
                <a:srgbClr val="00D1F4"/>
              </a:solidFill>
            </a:endParaRPr>
          </a:p>
          <a:p>
            <a:pPr algn="ctr"/>
            <a:endParaRPr lang="en-FI" dirty="0">
              <a:solidFill>
                <a:srgbClr val="00D1F4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8721CD7-BB07-544C-9A5F-748538C693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64392" y="4395434"/>
            <a:ext cx="1881446" cy="724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FI" sz="4000" dirty="0">
                <a:solidFill>
                  <a:srgbClr val="00D1F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VISIO</a:t>
            </a:r>
          </a:p>
        </p:txBody>
      </p:sp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B492302-AB99-6D44-B4CD-77270A62D9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" y="535731"/>
            <a:ext cx="2006720" cy="2889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F6D0037-4EF4-EA4C-914B-4D539739E5FD}"/>
              </a:ext>
            </a:extLst>
          </p:cNvPr>
          <p:cNvSpPr/>
          <p:nvPr userDrawn="1"/>
        </p:nvSpPr>
        <p:spPr>
          <a:xfrm>
            <a:off x="4501296" y="2507904"/>
            <a:ext cx="497820" cy="497820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8A27A4-243A-214B-9B5C-D1389A706E3B}"/>
              </a:ext>
            </a:extLst>
          </p:cNvPr>
          <p:cNvSpPr/>
          <p:nvPr userDrawn="1"/>
        </p:nvSpPr>
        <p:spPr>
          <a:xfrm>
            <a:off x="5711593" y="136450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4" name="join">
            <a:extLst>
              <a:ext uri="{FF2B5EF4-FFF2-40B4-BE49-F238E27FC236}">
                <a16:creationId xmlns:a16="http://schemas.microsoft.com/office/drawing/2014/main" id="{1633CDE7-F6A1-664D-8CAD-A0CF7551A62F}"/>
              </a:ext>
            </a:extLst>
          </p:cNvPr>
          <p:cNvGrpSpPr/>
          <p:nvPr userDrawn="1"/>
        </p:nvGrpSpPr>
        <p:grpSpPr>
          <a:xfrm>
            <a:off x="5742620" y="1401633"/>
            <a:ext cx="466793" cy="470536"/>
            <a:chOff x="4222864" y="834568"/>
            <a:chExt cx="241931" cy="243871"/>
          </a:xfrm>
          <a:solidFill>
            <a:srgbClr val="00309E"/>
          </a:solidFill>
        </p:grpSpPr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42322CE7-CF07-8048-A461-AF40294C004D}"/>
                </a:ext>
              </a:extLst>
            </p:cNvPr>
            <p:cNvSpPr/>
            <p:nvPr/>
          </p:nvSpPr>
          <p:spPr>
            <a:xfrm>
              <a:off x="4360567" y="834568"/>
              <a:ext cx="96974" cy="96974"/>
            </a:xfrm>
            <a:custGeom>
              <a:avLst/>
              <a:gdLst>
                <a:gd name="connsiteX0" fmla="*/ 48642 w 96973"/>
                <a:gd name="connsiteY0" fmla="*/ 97284 h 96973"/>
                <a:gd name="connsiteX1" fmla="*/ 0 w 96973"/>
                <a:gd name="connsiteY1" fmla="*/ 48642 h 96973"/>
                <a:gd name="connsiteX2" fmla="*/ 48642 w 96973"/>
                <a:gd name="connsiteY2" fmla="*/ 0 h 96973"/>
                <a:gd name="connsiteX3" fmla="*/ 97284 w 96973"/>
                <a:gd name="connsiteY3" fmla="*/ 48642 h 96973"/>
                <a:gd name="connsiteX4" fmla="*/ 48642 w 96973"/>
                <a:gd name="connsiteY4" fmla="*/ 97284 h 96973"/>
                <a:gd name="connsiteX5" fmla="*/ 48642 w 96973"/>
                <a:gd name="connsiteY5" fmla="*/ 15516 h 96973"/>
                <a:gd name="connsiteX6" fmla="*/ 15516 w 96973"/>
                <a:gd name="connsiteY6" fmla="*/ 48642 h 96973"/>
                <a:gd name="connsiteX7" fmla="*/ 48642 w 96973"/>
                <a:gd name="connsiteY7" fmla="*/ 81768 h 96973"/>
                <a:gd name="connsiteX8" fmla="*/ 81768 w 96973"/>
                <a:gd name="connsiteY8" fmla="*/ 48642 h 96973"/>
                <a:gd name="connsiteX9" fmla="*/ 48642 w 96973"/>
                <a:gd name="connsiteY9" fmla="*/ 15516 h 9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73" h="96973">
                  <a:moveTo>
                    <a:pt x="48642" y="97284"/>
                  </a:moveTo>
                  <a:cubicBezTo>
                    <a:pt x="21839" y="97284"/>
                    <a:pt x="0" y="75446"/>
                    <a:pt x="0" y="48642"/>
                  </a:cubicBezTo>
                  <a:cubicBezTo>
                    <a:pt x="0" y="21800"/>
                    <a:pt x="21839" y="0"/>
                    <a:pt x="48642" y="0"/>
                  </a:cubicBezTo>
                  <a:cubicBezTo>
                    <a:pt x="75485" y="0"/>
                    <a:pt x="97284" y="21839"/>
                    <a:pt x="97284" y="48642"/>
                  </a:cubicBezTo>
                  <a:cubicBezTo>
                    <a:pt x="97284" y="75485"/>
                    <a:pt x="75485" y="97284"/>
                    <a:pt x="48642" y="97284"/>
                  </a:cubicBezTo>
                  <a:close/>
                  <a:moveTo>
                    <a:pt x="48642" y="15516"/>
                  </a:moveTo>
                  <a:cubicBezTo>
                    <a:pt x="30372" y="15516"/>
                    <a:pt x="15516" y="30372"/>
                    <a:pt x="15516" y="48642"/>
                  </a:cubicBezTo>
                  <a:cubicBezTo>
                    <a:pt x="15516" y="66912"/>
                    <a:pt x="30372" y="81768"/>
                    <a:pt x="48642" y="81768"/>
                  </a:cubicBezTo>
                  <a:cubicBezTo>
                    <a:pt x="66912" y="81768"/>
                    <a:pt x="81768" y="66912"/>
                    <a:pt x="81768" y="48642"/>
                  </a:cubicBezTo>
                  <a:cubicBezTo>
                    <a:pt x="81768" y="30372"/>
                    <a:pt x="66912" y="15516"/>
                    <a:pt x="48642" y="15516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CC925358-B9B5-CE43-941F-F1E1FBEADAA2}"/>
                </a:ext>
              </a:extLst>
            </p:cNvPr>
            <p:cNvSpPr/>
            <p:nvPr/>
          </p:nvSpPr>
          <p:spPr>
            <a:xfrm>
              <a:off x="4387363" y="857726"/>
              <a:ext cx="23274" cy="15516"/>
            </a:xfrm>
            <a:custGeom>
              <a:avLst/>
              <a:gdLst>
                <a:gd name="connsiteX0" fmla="*/ 3887 w 23273"/>
                <a:gd name="connsiteY0" fmla="*/ 17339 h 15515"/>
                <a:gd name="connsiteX1" fmla="*/ 1715 w 23273"/>
                <a:gd name="connsiteY1" fmla="*/ 16680 h 15515"/>
                <a:gd name="connsiteX2" fmla="*/ 668 w 23273"/>
                <a:gd name="connsiteY2" fmla="*/ 11288 h 15515"/>
                <a:gd name="connsiteX3" fmla="*/ 21847 w 23273"/>
                <a:gd name="connsiteY3" fmla="*/ 0 h 15515"/>
                <a:gd name="connsiteX4" fmla="*/ 25726 w 23273"/>
                <a:gd name="connsiteY4" fmla="*/ 3879 h 15515"/>
                <a:gd name="connsiteX5" fmla="*/ 21847 w 23273"/>
                <a:gd name="connsiteY5" fmla="*/ 7758 h 15515"/>
                <a:gd name="connsiteX6" fmla="*/ 7107 w 23273"/>
                <a:gd name="connsiteY6" fmla="*/ 15632 h 15515"/>
                <a:gd name="connsiteX7" fmla="*/ 3887 w 23273"/>
                <a:gd name="connsiteY7" fmla="*/ 17339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73" h="15515">
                  <a:moveTo>
                    <a:pt x="3887" y="17339"/>
                  </a:moveTo>
                  <a:cubicBezTo>
                    <a:pt x="3150" y="17339"/>
                    <a:pt x="2374" y="17145"/>
                    <a:pt x="1715" y="16680"/>
                  </a:cubicBezTo>
                  <a:cubicBezTo>
                    <a:pt x="-69" y="15477"/>
                    <a:pt x="-535" y="13072"/>
                    <a:pt x="668" y="11288"/>
                  </a:cubicBezTo>
                  <a:cubicBezTo>
                    <a:pt x="5400" y="4228"/>
                    <a:pt x="13352" y="0"/>
                    <a:pt x="21847" y="0"/>
                  </a:cubicBezTo>
                  <a:cubicBezTo>
                    <a:pt x="23980" y="0"/>
                    <a:pt x="25726" y="1746"/>
                    <a:pt x="25726" y="3879"/>
                  </a:cubicBezTo>
                  <a:cubicBezTo>
                    <a:pt x="25726" y="6012"/>
                    <a:pt x="23980" y="7758"/>
                    <a:pt x="21847" y="7758"/>
                  </a:cubicBezTo>
                  <a:cubicBezTo>
                    <a:pt x="15912" y="7758"/>
                    <a:pt x="10404" y="10706"/>
                    <a:pt x="7107" y="15632"/>
                  </a:cubicBezTo>
                  <a:cubicBezTo>
                    <a:pt x="6370" y="16757"/>
                    <a:pt x="5128" y="17339"/>
                    <a:pt x="3887" y="1733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84AAC607-6A5D-5446-832F-CAE36334F4E1}"/>
                </a:ext>
              </a:extLst>
            </p:cNvPr>
            <p:cNvSpPr/>
            <p:nvPr/>
          </p:nvSpPr>
          <p:spPr>
            <a:xfrm>
              <a:off x="4222864" y="894692"/>
              <a:ext cx="108611" cy="108611"/>
            </a:xfrm>
            <a:custGeom>
              <a:avLst/>
              <a:gdLst>
                <a:gd name="connsiteX0" fmla="*/ 54461 w 108610"/>
                <a:gd name="connsiteY0" fmla="*/ 108921 h 108610"/>
                <a:gd name="connsiteX1" fmla="*/ 0 w 108610"/>
                <a:gd name="connsiteY1" fmla="*/ 54461 h 108610"/>
                <a:gd name="connsiteX2" fmla="*/ 54461 w 108610"/>
                <a:gd name="connsiteY2" fmla="*/ 0 h 108610"/>
                <a:gd name="connsiteX3" fmla="*/ 108921 w 108610"/>
                <a:gd name="connsiteY3" fmla="*/ 54461 h 108610"/>
                <a:gd name="connsiteX4" fmla="*/ 54461 w 108610"/>
                <a:gd name="connsiteY4" fmla="*/ 108921 h 108610"/>
                <a:gd name="connsiteX5" fmla="*/ 54461 w 108610"/>
                <a:gd name="connsiteY5" fmla="*/ 15516 h 108610"/>
                <a:gd name="connsiteX6" fmla="*/ 15516 w 108610"/>
                <a:gd name="connsiteY6" fmla="*/ 54461 h 108610"/>
                <a:gd name="connsiteX7" fmla="*/ 54461 w 108610"/>
                <a:gd name="connsiteY7" fmla="*/ 93405 h 108610"/>
                <a:gd name="connsiteX8" fmla="*/ 93405 w 108610"/>
                <a:gd name="connsiteY8" fmla="*/ 54461 h 108610"/>
                <a:gd name="connsiteX9" fmla="*/ 54461 w 108610"/>
                <a:gd name="connsiteY9" fmla="*/ 15516 h 1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10" h="108610">
                  <a:moveTo>
                    <a:pt x="54461" y="108921"/>
                  </a:moveTo>
                  <a:cubicBezTo>
                    <a:pt x="24437" y="108921"/>
                    <a:pt x="0" y="84484"/>
                    <a:pt x="0" y="54461"/>
                  </a:cubicBezTo>
                  <a:cubicBezTo>
                    <a:pt x="0" y="24437"/>
                    <a:pt x="24437" y="0"/>
                    <a:pt x="54461" y="0"/>
                  </a:cubicBezTo>
                  <a:cubicBezTo>
                    <a:pt x="84484" y="0"/>
                    <a:pt x="108921" y="24437"/>
                    <a:pt x="108921" y="54461"/>
                  </a:cubicBezTo>
                  <a:cubicBezTo>
                    <a:pt x="108921" y="84523"/>
                    <a:pt x="84523" y="108921"/>
                    <a:pt x="54461" y="108921"/>
                  </a:cubicBezTo>
                  <a:close/>
                  <a:moveTo>
                    <a:pt x="54461" y="15516"/>
                  </a:moveTo>
                  <a:cubicBezTo>
                    <a:pt x="32971" y="15516"/>
                    <a:pt x="15516" y="32971"/>
                    <a:pt x="15516" y="54461"/>
                  </a:cubicBezTo>
                  <a:cubicBezTo>
                    <a:pt x="15516" y="75950"/>
                    <a:pt x="32971" y="93405"/>
                    <a:pt x="54461" y="93405"/>
                  </a:cubicBezTo>
                  <a:cubicBezTo>
                    <a:pt x="75950" y="93405"/>
                    <a:pt x="93405" y="75950"/>
                    <a:pt x="93405" y="54461"/>
                  </a:cubicBezTo>
                  <a:cubicBezTo>
                    <a:pt x="93405" y="33010"/>
                    <a:pt x="75950" y="15516"/>
                    <a:pt x="54461" y="15516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:a16="http://schemas.microsoft.com/office/drawing/2014/main" id="{0923A026-9883-F94E-93E8-D5A5A3F85A6A}"/>
                </a:ext>
              </a:extLst>
            </p:cNvPr>
            <p:cNvSpPr/>
            <p:nvPr/>
          </p:nvSpPr>
          <p:spPr>
            <a:xfrm>
              <a:off x="4248758" y="942133"/>
              <a:ext cx="7758" cy="7758"/>
            </a:xfrm>
            <a:custGeom>
              <a:avLst/>
              <a:gdLst>
                <a:gd name="connsiteX0" fmla="*/ 3897 w 7757"/>
                <a:gd name="connsiteY0" fmla="*/ 10899 h 7757"/>
                <a:gd name="connsiteX1" fmla="*/ 18 w 7757"/>
                <a:gd name="connsiteY1" fmla="*/ 7020 h 7757"/>
                <a:gd name="connsiteX2" fmla="*/ 18 w 7757"/>
                <a:gd name="connsiteY2" fmla="*/ 6089 h 7757"/>
                <a:gd name="connsiteX3" fmla="*/ 251 w 7757"/>
                <a:gd name="connsiteY3" fmla="*/ 3141 h 7757"/>
                <a:gd name="connsiteX4" fmla="*/ 4789 w 7757"/>
                <a:gd name="connsiteY4" fmla="*/ 77 h 7757"/>
                <a:gd name="connsiteX5" fmla="*/ 7854 w 7757"/>
                <a:gd name="connsiteY5" fmla="*/ 4615 h 7757"/>
                <a:gd name="connsiteX6" fmla="*/ 7737 w 7757"/>
                <a:gd name="connsiteY6" fmla="*/ 5856 h 7757"/>
                <a:gd name="connsiteX7" fmla="*/ 7776 w 7757"/>
                <a:gd name="connsiteY7" fmla="*/ 7020 h 7757"/>
                <a:gd name="connsiteX8" fmla="*/ 3897 w 7757"/>
                <a:gd name="connsiteY8" fmla="*/ 10899 h 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7" h="7757">
                  <a:moveTo>
                    <a:pt x="3897" y="10899"/>
                  </a:moveTo>
                  <a:cubicBezTo>
                    <a:pt x="1764" y="10899"/>
                    <a:pt x="18" y="9154"/>
                    <a:pt x="18" y="7020"/>
                  </a:cubicBezTo>
                  <a:lnTo>
                    <a:pt x="18" y="6089"/>
                  </a:lnTo>
                  <a:cubicBezTo>
                    <a:pt x="-20" y="5197"/>
                    <a:pt x="-20" y="4576"/>
                    <a:pt x="251" y="3141"/>
                  </a:cubicBezTo>
                  <a:cubicBezTo>
                    <a:pt x="639" y="1047"/>
                    <a:pt x="2695" y="-350"/>
                    <a:pt x="4789" y="77"/>
                  </a:cubicBezTo>
                  <a:cubicBezTo>
                    <a:pt x="6884" y="465"/>
                    <a:pt x="8281" y="2521"/>
                    <a:pt x="7854" y="4615"/>
                  </a:cubicBezTo>
                  <a:cubicBezTo>
                    <a:pt x="7737" y="5275"/>
                    <a:pt x="7737" y="5275"/>
                    <a:pt x="7737" y="5856"/>
                  </a:cubicBezTo>
                  <a:cubicBezTo>
                    <a:pt x="7737" y="6167"/>
                    <a:pt x="7776" y="6516"/>
                    <a:pt x="7776" y="7020"/>
                  </a:cubicBezTo>
                  <a:cubicBezTo>
                    <a:pt x="7776" y="9192"/>
                    <a:pt x="6031" y="10899"/>
                    <a:pt x="3897" y="1089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id="{330A743B-CA0C-984C-A947-DA04A2ADB9F3}"/>
                </a:ext>
              </a:extLst>
            </p:cNvPr>
            <p:cNvSpPr/>
            <p:nvPr/>
          </p:nvSpPr>
          <p:spPr>
            <a:xfrm>
              <a:off x="4252918" y="920565"/>
              <a:ext cx="27153" cy="15516"/>
            </a:xfrm>
            <a:custGeom>
              <a:avLst/>
              <a:gdLst>
                <a:gd name="connsiteX0" fmla="*/ 3887 w 27152"/>
                <a:gd name="connsiteY0" fmla="*/ 18735 h 15515"/>
                <a:gd name="connsiteX1" fmla="*/ 1715 w 27152"/>
                <a:gd name="connsiteY1" fmla="*/ 18076 h 15515"/>
                <a:gd name="connsiteX2" fmla="*/ 668 w 27152"/>
                <a:gd name="connsiteY2" fmla="*/ 12684 h 15515"/>
                <a:gd name="connsiteX3" fmla="*/ 24407 w 27152"/>
                <a:gd name="connsiteY3" fmla="*/ 0 h 15515"/>
                <a:gd name="connsiteX4" fmla="*/ 28286 w 27152"/>
                <a:gd name="connsiteY4" fmla="*/ 3879 h 15515"/>
                <a:gd name="connsiteX5" fmla="*/ 24407 w 27152"/>
                <a:gd name="connsiteY5" fmla="*/ 7758 h 15515"/>
                <a:gd name="connsiteX6" fmla="*/ 7107 w 27152"/>
                <a:gd name="connsiteY6" fmla="*/ 16990 h 15515"/>
                <a:gd name="connsiteX7" fmla="*/ 3887 w 27152"/>
                <a:gd name="connsiteY7" fmla="*/ 18735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52" h="15515">
                  <a:moveTo>
                    <a:pt x="3887" y="18735"/>
                  </a:moveTo>
                  <a:cubicBezTo>
                    <a:pt x="3150" y="18735"/>
                    <a:pt x="2413" y="18541"/>
                    <a:pt x="1715" y="18076"/>
                  </a:cubicBezTo>
                  <a:cubicBezTo>
                    <a:pt x="-69" y="16873"/>
                    <a:pt x="-535" y="14469"/>
                    <a:pt x="668" y="12684"/>
                  </a:cubicBezTo>
                  <a:cubicBezTo>
                    <a:pt x="5982" y="4732"/>
                    <a:pt x="14865" y="0"/>
                    <a:pt x="24407" y="0"/>
                  </a:cubicBezTo>
                  <a:cubicBezTo>
                    <a:pt x="26540" y="0"/>
                    <a:pt x="28286" y="1746"/>
                    <a:pt x="28286" y="3879"/>
                  </a:cubicBezTo>
                  <a:cubicBezTo>
                    <a:pt x="28286" y="6012"/>
                    <a:pt x="26540" y="7758"/>
                    <a:pt x="24407" y="7758"/>
                  </a:cubicBezTo>
                  <a:cubicBezTo>
                    <a:pt x="17463" y="7758"/>
                    <a:pt x="10986" y="11210"/>
                    <a:pt x="7107" y="16990"/>
                  </a:cubicBezTo>
                  <a:cubicBezTo>
                    <a:pt x="6370" y="18154"/>
                    <a:pt x="5128" y="18735"/>
                    <a:pt x="3887" y="18735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B604CFF8-2BFA-A74B-A501-8749B263ED0E}"/>
                </a:ext>
              </a:extLst>
            </p:cNvPr>
            <p:cNvSpPr/>
            <p:nvPr/>
          </p:nvSpPr>
          <p:spPr>
            <a:xfrm>
              <a:off x="4344547" y="958191"/>
              <a:ext cx="120248" cy="120248"/>
            </a:xfrm>
            <a:custGeom>
              <a:avLst/>
              <a:gdLst>
                <a:gd name="connsiteX0" fmla="*/ 60783 w 120247"/>
                <a:gd name="connsiteY0" fmla="*/ 121567 h 120247"/>
                <a:gd name="connsiteX1" fmla="*/ 0 w 120247"/>
                <a:gd name="connsiteY1" fmla="*/ 60783 h 120247"/>
                <a:gd name="connsiteX2" fmla="*/ 60783 w 120247"/>
                <a:gd name="connsiteY2" fmla="*/ 0 h 120247"/>
                <a:gd name="connsiteX3" fmla="*/ 121567 w 120247"/>
                <a:gd name="connsiteY3" fmla="*/ 60783 h 120247"/>
                <a:gd name="connsiteX4" fmla="*/ 60783 w 120247"/>
                <a:gd name="connsiteY4" fmla="*/ 121567 h 120247"/>
                <a:gd name="connsiteX5" fmla="*/ 60783 w 120247"/>
                <a:gd name="connsiteY5" fmla="*/ 15555 h 120247"/>
                <a:gd name="connsiteX6" fmla="*/ 15516 w 120247"/>
                <a:gd name="connsiteY6" fmla="*/ 60822 h 120247"/>
                <a:gd name="connsiteX7" fmla="*/ 60783 w 120247"/>
                <a:gd name="connsiteY7" fmla="*/ 106090 h 120247"/>
                <a:gd name="connsiteX8" fmla="*/ 106051 w 120247"/>
                <a:gd name="connsiteY8" fmla="*/ 60822 h 120247"/>
                <a:gd name="connsiteX9" fmla="*/ 60783 w 120247"/>
                <a:gd name="connsiteY9" fmla="*/ 15555 h 12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247" h="120247">
                  <a:moveTo>
                    <a:pt x="60783" y="121567"/>
                  </a:moveTo>
                  <a:cubicBezTo>
                    <a:pt x="27269" y="121567"/>
                    <a:pt x="0" y="94297"/>
                    <a:pt x="0" y="60783"/>
                  </a:cubicBezTo>
                  <a:cubicBezTo>
                    <a:pt x="0" y="27269"/>
                    <a:pt x="27269" y="0"/>
                    <a:pt x="60783" y="0"/>
                  </a:cubicBezTo>
                  <a:cubicBezTo>
                    <a:pt x="94297" y="0"/>
                    <a:pt x="121567" y="27269"/>
                    <a:pt x="121567" y="60783"/>
                  </a:cubicBezTo>
                  <a:cubicBezTo>
                    <a:pt x="121567" y="94297"/>
                    <a:pt x="94297" y="121567"/>
                    <a:pt x="60783" y="121567"/>
                  </a:cubicBezTo>
                  <a:close/>
                  <a:moveTo>
                    <a:pt x="60783" y="15555"/>
                  </a:moveTo>
                  <a:cubicBezTo>
                    <a:pt x="35842" y="15555"/>
                    <a:pt x="15516" y="35842"/>
                    <a:pt x="15516" y="60822"/>
                  </a:cubicBezTo>
                  <a:cubicBezTo>
                    <a:pt x="15516" y="85764"/>
                    <a:pt x="35803" y="106090"/>
                    <a:pt x="60783" y="106090"/>
                  </a:cubicBezTo>
                  <a:cubicBezTo>
                    <a:pt x="85725" y="106090"/>
                    <a:pt x="106051" y="85803"/>
                    <a:pt x="106051" y="60822"/>
                  </a:cubicBezTo>
                  <a:cubicBezTo>
                    <a:pt x="106051" y="35842"/>
                    <a:pt x="85764" y="15555"/>
                    <a:pt x="60783" y="15555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EB36C0FA-C3C9-524C-90EC-C51B4FF8BAB3}"/>
                </a:ext>
              </a:extLst>
            </p:cNvPr>
            <p:cNvSpPr/>
            <p:nvPr/>
          </p:nvSpPr>
          <p:spPr>
            <a:xfrm>
              <a:off x="4374291" y="983171"/>
              <a:ext cx="31032" cy="19395"/>
            </a:xfrm>
            <a:custGeom>
              <a:avLst/>
              <a:gdLst>
                <a:gd name="connsiteX0" fmla="*/ 3887 w 31031"/>
                <a:gd name="connsiteY0" fmla="*/ 20209 h 19394"/>
                <a:gd name="connsiteX1" fmla="*/ 1715 w 31031"/>
                <a:gd name="connsiteY1" fmla="*/ 19550 h 19394"/>
                <a:gd name="connsiteX2" fmla="*/ 668 w 31031"/>
                <a:gd name="connsiteY2" fmla="*/ 14158 h 19394"/>
                <a:gd name="connsiteX3" fmla="*/ 27161 w 31031"/>
                <a:gd name="connsiteY3" fmla="*/ 0 h 19394"/>
                <a:gd name="connsiteX4" fmla="*/ 31040 w 31031"/>
                <a:gd name="connsiteY4" fmla="*/ 3879 h 19394"/>
                <a:gd name="connsiteX5" fmla="*/ 27161 w 31031"/>
                <a:gd name="connsiteY5" fmla="*/ 7758 h 19394"/>
                <a:gd name="connsiteX6" fmla="*/ 7107 w 31031"/>
                <a:gd name="connsiteY6" fmla="*/ 18464 h 19394"/>
                <a:gd name="connsiteX7" fmla="*/ 3887 w 31031"/>
                <a:gd name="connsiteY7" fmla="*/ 20209 h 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31" h="19394">
                  <a:moveTo>
                    <a:pt x="3887" y="20209"/>
                  </a:moveTo>
                  <a:cubicBezTo>
                    <a:pt x="3150" y="20209"/>
                    <a:pt x="2413" y="20015"/>
                    <a:pt x="1715" y="19550"/>
                  </a:cubicBezTo>
                  <a:cubicBezTo>
                    <a:pt x="-69" y="18347"/>
                    <a:pt x="-535" y="15943"/>
                    <a:pt x="668" y="14158"/>
                  </a:cubicBezTo>
                  <a:cubicBezTo>
                    <a:pt x="6602" y="5314"/>
                    <a:pt x="16494" y="0"/>
                    <a:pt x="27161" y="0"/>
                  </a:cubicBezTo>
                  <a:cubicBezTo>
                    <a:pt x="29294" y="0"/>
                    <a:pt x="31040" y="1746"/>
                    <a:pt x="31040" y="3879"/>
                  </a:cubicBezTo>
                  <a:cubicBezTo>
                    <a:pt x="31040" y="6012"/>
                    <a:pt x="29294" y="7758"/>
                    <a:pt x="27161" y="7758"/>
                  </a:cubicBezTo>
                  <a:cubicBezTo>
                    <a:pt x="19093" y="7758"/>
                    <a:pt x="11606" y="11753"/>
                    <a:pt x="7107" y="18464"/>
                  </a:cubicBezTo>
                  <a:cubicBezTo>
                    <a:pt x="6370" y="19628"/>
                    <a:pt x="5128" y="20209"/>
                    <a:pt x="3887" y="2020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A762482A-3A20-EF4F-B3E9-C84E37B5A5CE}"/>
                </a:ext>
              </a:extLst>
            </p:cNvPr>
            <p:cNvSpPr/>
            <p:nvPr/>
          </p:nvSpPr>
          <p:spPr>
            <a:xfrm>
              <a:off x="4310480" y="895297"/>
              <a:ext cx="69821" cy="38790"/>
            </a:xfrm>
            <a:custGeom>
              <a:avLst/>
              <a:gdLst>
                <a:gd name="connsiteX0" fmla="*/ 0 w 69821"/>
                <a:gd name="connsiteY0" fmla="*/ 27510 h 38789"/>
                <a:gd name="connsiteX1" fmla="*/ 63960 w 69821"/>
                <a:gd name="connsiteY1" fmla="*/ 0 h 38789"/>
                <a:gd name="connsiteX2" fmla="*/ 70090 w 69821"/>
                <a:gd name="connsiteY2" fmla="*/ 14253 h 38789"/>
                <a:gd name="connsiteX3" fmla="*/ 6130 w 69821"/>
                <a:gd name="connsiteY3" fmla="*/ 41763 h 3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1" h="38789">
                  <a:moveTo>
                    <a:pt x="0" y="27510"/>
                  </a:moveTo>
                  <a:lnTo>
                    <a:pt x="63960" y="0"/>
                  </a:lnTo>
                  <a:lnTo>
                    <a:pt x="70090" y="14253"/>
                  </a:lnTo>
                  <a:lnTo>
                    <a:pt x="6130" y="41763"/>
                  </a:ln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3E6508B2-1279-754E-AE0B-9EC961BF69D1}"/>
                </a:ext>
              </a:extLst>
            </p:cNvPr>
            <p:cNvSpPr/>
            <p:nvPr/>
          </p:nvSpPr>
          <p:spPr>
            <a:xfrm>
              <a:off x="4310140" y="971688"/>
              <a:ext cx="46548" cy="31032"/>
            </a:xfrm>
            <a:custGeom>
              <a:avLst/>
              <a:gdLst>
                <a:gd name="connsiteX0" fmla="*/ 0 w 46547"/>
                <a:gd name="connsiteY0" fmla="*/ 13933 h 31031"/>
                <a:gd name="connsiteX1" fmla="*/ 6829 w 46547"/>
                <a:gd name="connsiteY1" fmla="*/ 0 h 31031"/>
                <a:gd name="connsiteX2" fmla="*/ 49325 w 46547"/>
                <a:gd name="connsiteY2" fmla="*/ 20827 h 31031"/>
                <a:gd name="connsiteX3" fmla="*/ 42496 w 46547"/>
                <a:gd name="connsiteY3" fmla="*/ 34760 h 3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47" h="31031">
                  <a:moveTo>
                    <a:pt x="0" y="13933"/>
                  </a:moveTo>
                  <a:lnTo>
                    <a:pt x="6829" y="0"/>
                  </a:lnTo>
                  <a:lnTo>
                    <a:pt x="49325" y="20827"/>
                  </a:lnTo>
                  <a:lnTo>
                    <a:pt x="42496" y="34760"/>
                  </a:ln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17201C0-E61E-9E42-B32F-AF3E7D11E87B}"/>
              </a:ext>
            </a:extLst>
          </p:cNvPr>
          <p:cNvSpPr/>
          <p:nvPr userDrawn="1"/>
        </p:nvSpPr>
        <p:spPr>
          <a:xfrm>
            <a:off x="2165829" y="278951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DE2610-26D5-CB41-ACAE-79CC676362F9}"/>
              </a:ext>
            </a:extLst>
          </p:cNvPr>
          <p:cNvSpPr/>
          <p:nvPr userDrawn="1"/>
        </p:nvSpPr>
        <p:spPr>
          <a:xfrm>
            <a:off x="8455502" y="584117"/>
            <a:ext cx="411479" cy="411479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9FE1D0-982B-E14E-A451-0F940E2969ED}"/>
              </a:ext>
            </a:extLst>
          </p:cNvPr>
          <p:cNvSpPr/>
          <p:nvPr userDrawn="1"/>
        </p:nvSpPr>
        <p:spPr>
          <a:xfrm>
            <a:off x="10958764" y="1779715"/>
            <a:ext cx="314277" cy="314277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F0CB6F-9DC8-5E44-AC7E-508F7C1BAD22}"/>
              </a:ext>
            </a:extLst>
          </p:cNvPr>
          <p:cNvSpPr/>
          <p:nvPr userDrawn="1"/>
        </p:nvSpPr>
        <p:spPr>
          <a:xfrm>
            <a:off x="7483623" y="1720592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A64BE44-0842-924C-A095-9340CD5E4480}"/>
              </a:ext>
            </a:extLst>
          </p:cNvPr>
          <p:cNvSpPr/>
          <p:nvPr userDrawn="1"/>
        </p:nvSpPr>
        <p:spPr>
          <a:xfrm>
            <a:off x="9446261" y="2883512"/>
            <a:ext cx="547347" cy="547347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39C92E-75F3-A842-9B27-2BDB003AC091}"/>
              </a:ext>
            </a:extLst>
          </p:cNvPr>
          <p:cNvSpPr/>
          <p:nvPr userDrawn="1"/>
        </p:nvSpPr>
        <p:spPr>
          <a:xfrm>
            <a:off x="6889147" y="3213600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9F9E8F-7D09-D24B-9937-863DDB651AEE}"/>
              </a:ext>
            </a:extLst>
          </p:cNvPr>
          <p:cNvSpPr/>
          <p:nvPr userDrawn="1"/>
        </p:nvSpPr>
        <p:spPr>
          <a:xfrm>
            <a:off x="1054790" y="2287362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7F856A-992A-BF4F-A04C-2788C465CE9E}"/>
              </a:ext>
            </a:extLst>
          </p:cNvPr>
          <p:cNvSpPr/>
          <p:nvPr userDrawn="1"/>
        </p:nvSpPr>
        <p:spPr>
          <a:xfrm>
            <a:off x="472516" y="3482813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0F38436-A609-6D40-92C4-74DD3052BC43}"/>
              </a:ext>
            </a:extLst>
          </p:cNvPr>
          <p:cNvSpPr/>
          <p:nvPr userDrawn="1"/>
        </p:nvSpPr>
        <p:spPr>
          <a:xfrm>
            <a:off x="3362295" y="3621823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C32710-DC0D-1542-8E69-B7C25AB4EF11}"/>
              </a:ext>
            </a:extLst>
          </p:cNvPr>
          <p:cNvSpPr/>
          <p:nvPr userDrawn="1"/>
        </p:nvSpPr>
        <p:spPr>
          <a:xfrm>
            <a:off x="3110856" y="179028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B4B915-D2A6-2447-B3F7-7A118D4FD5B9}"/>
              </a:ext>
            </a:extLst>
          </p:cNvPr>
          <p:cNvSpPr/>
          <p:nvPr userDrawn="1"/>
        </p:nvSpPr>
        <p:spPr>
          <a:xfrm>
            <a:off x="10323774" y="2428766"/>
            <a:ext cx="406400" cy="40640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directions">
            <a:extLst>
              <a:ext uri="{FF2B5EF4-FFF2-40B4-BE49-F238E27FC236}">
                <a16:creationId xmlns:a16="http://schemas.microsoft.com/office/drawing/2014/main" id="{D3530934-7BCF-E741-8C8D-086A41F8BE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41252" y="1790289"/>
            <a:ext cx="387133" cy="314276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00309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EBAFA1-97FE-254C-BF63-7A685C0580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5711" y="1756163"/>
            <a:ext cx="405732" cy="3986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996DDE-AF11-5D43-AE47-264CD2142A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35496" y="2883512"/>
            <a:ext cx="359932" cy="3599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DF88E3A-0A11-304E-8FAD-D4BE7D3155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31148" y="2379799"/>
            <a:ext cx="728741" cy="7287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DA8081-F6C1-E245-AA43-4358AAF6734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89150" y="3178740"/>
            <a:ext cx="502327" cy="6279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254D71-B6DB-BC48-B493-186FAC9F87F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0396" y="3519966"/>
            <a:ext cx="358758" cy="4708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C6F46C2-10B4-F54E-86B4-52EC16AE7F8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23774" y="2368340"/>
            <a:ext cx="406400" cy="50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BC2779D-F633-7243-95D0-3C2D2EAE46E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46726" y="584118"/>
            <a:ext cx="406400" cy="355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2763A42-3A3D-8A40-9B7B-41B3AB8B22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38711" y="1790289"/>
            <a:ext cx="524972" cy="5249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86E089-27BC-004F-B097-C46CF2FF9FB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99463" y="2836891"/>
            <a:ext cx="502327" cy="5023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29B002C-0197-FD4A-AB48-E0700F9CD70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7046" y="2186490"/>
            <a:ext cx="481632" cy="4816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CAFFCB9-7F02-3A45-BEA8-C02BC52E086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309439" y="3519966"/>
            <a:ext cx="603533" cy="6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90A2611-C5D4-1E42-9D18-AE0C9B091F0B}"/>
              </a:ext>
            </a:extLst>
          </p:cNvPr>
          <p:cNvSpPr/>
          <p:nvPr userDrawn="1"/>
        </p:nvSpPr>
        <p:spPr>
          <a:xfrm>
            <a:off x="0" y="1"/>
            <a:ext cx="12210228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5">
            <a:extLst>
              <a:ext uri="{FF2B5EF4-FFF2-40B4-BE49-F238E27FC236}">
                <a16:creationId xmlns:a16="http://schemas.microsoft.com/office/drawing/2014/main" id="{F0C96155-ED09-6046-81BC-62A70837F351}"/>
              </a:ext>
            </a:extLst>
          </p:cNvPr>
          <p:cNvSpPr/>
          <p:nvPr userDrawn="1"/>
        </p:nvSpPr>
        <p:spPr>
          <a:xfrm rot="16200000">
            <a:off x="2951925" y="-3001290"/>
            <a:ext cx="6292516" cy="1224937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48999037"/>
              <a:gd name="connsiteY0" fmla="*/ 12218501 h 12249370"/>
              <a:gd name="connsiteX1" fmla="*/ 48999037 w 48999037"/>
              <a:gd name="connsiteY1" fmla="*/ 0 h 12249370"/>
              <a:gd name="connsiteX2" fmla="*/ 1449421 w 48999037"/>
              <a:gd name="connsiteY2" fmla="*/ 37793 h 12249370"/>
              <a:gd name="connsiteX3" fmla="*/ 1703424 w 48999037"/>
              <a:gd name="connsiteY3" fmla="*/ 6551932 h 12249370"/>
              <a:gd name="connsiteX4" fmla="*/ 1735932 w 48999037"/>
              <a:gd name="connsiteY4" fmla="*/ 12249370 h 12249370"/>
              <a:gd name="connsiteX5" fmla="*/ 36297595 w 48999037"/>
              <a:gd name="connsiteY5" fmla="*/ 12218501 h 12249370"/>
              <a:gd name="connsiteX0" fmla="*/ 49267494 w 49267787"/>
              <a:gd name="connsiteY0" fmla="*/ 12192000 h 12249370"/>
              <a:gd name="connsiteX1" fmla="*/ 48999037 w 49267787"/>
              <a:gd name="connsiteY1" fmla="*/ 0 h 12249370"/>
              <a:gd name="connsiteX2" fmla="*/ 1449421 w 49267787"/>
              <a:gd name="connsiteY2" fmla="*/ 37793 h 12249370"/>
              <a:gd name="connsiteX3" fmla="*/ 1703424 w 49267787"/>
              <a:gd name="connsiteY3" fmla="*/ 6551932 h 12249370"/>
              <a:gd name="connsiteX4" fmla="*/ 1735932 w 49267787"/>
              <a:gd name="connsiteY4" fmla="*/ 12249370 h 12249370"/>
              <a:gd name="connsiteX5" fmla="*/ 49267494 w 49267787"/>
              <a:gd name="connsiteY5" fmla="*/ 12192000 h 122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7787" h="12249370">
                <a:moveTo>
                  <a:pt x="49267494" y="12192000"/>
                </a:moveTo>
                <a:cubicBezTo>
                  <a:pt x="49278316" y="8128001"/>
                  <a:pt x="48988215" y="4063999"/>
                  <a:pt x="48999037" y="0"/>
                </a:cubicBezTo>
                <a:lnTo>
                  <a:pt x="1449421" y="37793"/>
                </a:lnTo>
                <a:cubicBezTo>
                  <a:pt x="1087303" y="339647"/>
                  <a:pt x="-1772019" y="2246712"/>
                  <a:pt x="1703424" y="6551932"/>
                </a:cubicBezTo>
                <a:cubicBezTo>
                  <a:pt x="5040761" y="10686072"/>
                  <a:pt x="2829743" y="11535073"/>
                  <a:pt x="1735932" y="12249370"/>
                </a:cubicBezTo>
                <a:lnTo>
                  <a:pt x="49267494" y="12192000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6B1CD2A-71F8-8140-A4DE-C4B71F272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 flipH="1">
            <a:off x="353489" y="539582"/>
            <a:ext cx="11135133" cy="4988639"/>
          </a:xfrm>
          <a:prstGeom prst="rect">
            <a:avLst/>
          </a:prstGeom>
        </p:spPr>
      </p:pic>
      <p:grpSp>
        <p:nvGrpSpPr>
          <p:cNvPr id="22" name="Graphic 41">
            <a:extLst>
              <a:ext uri="{FF2B5EF4-FFF2-40B4-BE49-F238E27FC236}">
                <a16:creationId xmlns:a16="http://schemas.microsoft.com/office/drawing/2014/main" id="{4B42EDAF-FD98-435E-AFE7-30579EABC9A6}"/>
              </a:ext>
            </a:extLst>
          </p:cNvPr>
          <p:cNvGrpSpPr/>
          <p:nvPr userDrawn="1"/>
        </p:nvGrpSpPr>
        <p:grpSpPr>
          <a:xfrm>
            <a:off x="6663328" y="721171"/>
            <a:ext cx="4093267" cy="3642638"/>
            <a:chOff x="4804856" y="2271712"/>
            <a:chExt cx="2254121" cy="2005965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D2A9B5-50E0-45E9-A64B-D74B543421E7}"/>
                </a:ext>
              </a:extLst>
            </p:cNvPr>
            <p:cNvSpPr/>
            <p:nvPr/>
          </p:nvSpPr>
          <p:spPr>
            <a:xfrm>
              <a:off x="4804856" y="3307080"/>
              <a:ext cx="116204" cy="116204"/>
            </a:xfrm>
            <a:custGeom>
              <a:avLst/>
              <a:gdLst>
                <a:gd name="connsiteX0" fmla="*/ 116205 w 116204"/>
                <a:gd name="connsiteY0" fmla="*/ 58102 h 116204"/>
                <a:gd name="connsiteX1" fmla="*/ 58102 w 116204"/>
                <a:gd name="connsiteY1" fmla="*/ 116205 h 116204"/>
                <a:gd name="connsiteX2" fmla="*/ 0 w 116204"/>
                <a:gd name="connsiteY2" fmla="*/ 58102 h 116204"/>
                <a:gd name="connsiteX3" fmla="*/ 58102 w 116204"/>
                <a:gd name="connsiteY3" fmla="*/ 0 h 116204"/>
                <a:gd name="connsiteX4" fmla="*/ 116205 w 116204"/>
                <a:gd name="connsiteY4" fmla="*/ 58102 h 1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4" h="116204">
                  <a:moveTo>
                    <a:pt x="116205" y="58102"/>
                  </a:moveTo>
                  <a:cubicBezTo>
                    <a:pt x="116205" y="90192"/>
                    <a:pt x="90192" y="116205"/>
                    <a:pt x="58102" y="116205"/>
                  </a:cubicBezTo>
                  <a:cubicBezTo>
                    <a:pt x="26013" y="116205"/>
                    <a:pt x="0" y="90192"/>
                    <a:pt x="0" y="58102"/>
                  </a:cubicBezTo>
                  <a:cubicBezTo>
                    <a:pt x="0" y="26013"/>
                    <a:pt x="26013" y="0"/>
                    <a:pt x="58102" y="0"/>
                  </a:cubicBezTo>
                  <a:cubicBezTo>
                    <a:pt x="90192" y="0"/>
                    <a:pt x="116205" y="26013"/>
                    <a:pt x="116205" y="58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7B379A-6861-4465-9743-CCDC31EBC738}"/>
                </a:ext>
              </a:extLst>
            </p:cNvPr>
            <p:cNvSpPr/>
            <p:nvPr/>
          </p:nvSpPr>
          <p:spPr>
            <a:xfrm>
              <a:off x="5479732" y="4068127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20E253-56D0-4E0A-9682-1A9AC334BDEA}"/>
                </a:ext>
              </a:extLst>
            </p:cNvPr>
            <p:cNvSpPr/>
            <p:nvPr/>
          </p:nvSpPr>
          <p:spPr>
            <a:xfrm>
              <a:off x="5129212" y="3618547"/>
              <a:ext cx="17145" cy="17145"/>
            </a:xfrm>
            <a:custGeom>
              <a:avLst/>
              <a:gdLst>
                <a:gd name="connsiteX0" fmla="*/ 17145 w 17145"/>
                <a:gd name="connsiteY0" fmla="*/ 8573 h 17145"/>
                <a:gd name="connsiteX1" fmla="*/ 8573 w 17145"/>
                <a:gd name="connsiteY1" fmla="*/ 17145 h 17145"/>
                <a:gd name="connsiteX2" fmla="*/ 0 w 17145"/>
                <a:gd name="connsiteY2" fmla="*/ 8573 h 17145"/>
                <a:gd name="connsiteX3" fmla="*/ 8573 w 17145"/>
                <a:gd name="connsiteY3" fmla="*/ 0 h 17145"/>
                <a:gd name="connsiteX4" fmla="*/ 17145 w 17145"/>
                <a:gd name="connsiteY4" fmla="*/ 8573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17145" y="8573"/>
                  </a:moveTo>
                  <a:cubicBezTo>
                    <a:pt x="17145" y="13307"/>
                    <a:pt x="13307" y="17145"/>
                    <a:pt x="8573" y="17145"/>
                  </a:cubicBezTo>
                  <a:cubicBezTo>
                    <a:pt x="3838" y="17145"/>
                    <a:pt x="0" y="13307"/>
                    <a:pt x="0" y="8573"/>
                  </a:cubicBezTo>
                  <a:cubicBezTo>
                    <a:pt x="0" y="3838"/>
                    <a:pt x="3838" y="0"/>
                    <a:pt x="8573" y="0"/>
                  </a:cubicBezTo>
                  <a:cubicBezTo>
                    <a:pt x="13307" y="0"/>
                    <a:pt x="17145" y="3838"/>
                    <a:pt x="17145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162E6D-EA87-4069-9B6C-7B966F1744BD}"/>
                </a:ext>
              </a:extLst>
            </p:cNvPr>
            <p:cNvSpPr/>
            <p:nvPr/>
          </p:nvSpPr>
          <p:spPr>
            <a:xfrm>
              <a:off x="6116002" y="2938462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7 w 28575"/>
                <a:gd name="connsiteY1" fmla="*/ 28575 h 28575"/>
                <a:gd name="connsiteX2" fmla="*/ 0 w 28575"/>
                <a:gd name="connsiteY2" fmla="*/ 14288 h 28575"/>
                <a:gd name="connsiteX3" fmla="*/ 14287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7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7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05EAC4-888C-403F-8B7B-F5C5F912C581}"/>
                </a:ext>
              </a:extLst>
            </p:cNvPr>
            <p:cNvSpPr/>
            <p:nvPr/>
          </p:nvSpPr>
          <p:spPr>
            <a:xfrm>
              <a:off x="6747509" y="3408997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7 w 28575"/>
                <a:gd name="connsiteY1" fmla="*/ 28575 h 28575"/>
                <a:gd name="connsiteX2" fmla="*/ 0 w 28575"/>
                <a:gd name="connsiteY2" fmla="*/ 14288 h 28575"/>
                <a:gd name="connsiteX3" fmla="*/ 14287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7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7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27FF4F2-0892-48FD-A8A2-B3EE8ADC6C56}"/>
                </a:ext>
              </a:extLst>
            </p:cNvPr>
            <p:cNvSpPr/>
            <p:nvPr/>
          </p:nvSpPr>
          <p:spPr>
            <a:xfrm>
              <a:off x="7030402" y="3375659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45413D-AE77-4CD6-BB72-ED40CE30EB6A}"/>
                </a:ext>
              </a:extLst>
            </p:cNvPr>
            <p:cNvSpPr/>
            <p:nvPr/>
          </p:nvSpPr>
          <p:spPr>
            <a:xfrm>
              <a:off x="6336029" y="2271712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7 w 28575"/>
                <a:gd name="connsiteY1" fmla="*/ 28575 h 28575"/>
                <a:gd name="connsiteX2" fmla="*/ 0 w 28575"/>
                <a:gd name="connsiteY2" fmla="*/ 14288 h 28575"/>
                <a:gd name="connsiteX3" fmla="*/ 14287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7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7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C51D6F-F97C-4FAA-B016-DB728CE23DD5}"/>
                </a:ext>
              </a:extLst>
            </p:cNvPr>
            <p:cNvSpPr/>
            <p:nvPr/>
          </p:nvSpPr>
          <p:spPr>
            <a:xfrm>
              <a:off x="6070282" y="4154804"/>
              <a:ext cx="22860" cy="22859"/>
            </a:xfrm>
            <a:custGeom>
              <a:avLst/>
              <a:gdLst>
                <a:gd name="connsiteX0" fmla="*/ 22860 w 22860"/>
                <a:gd name="connsiteY0" fmla="*/ 11430 h 22859"/>
                <a:gd name="connsiteX1" fmla="*/ 11430 w 22860"/>
                <a:gd name="connsiteY1" fmla="*/ 22860 h 22859"/>
                <a:gd name="connsiteX2" fmla="*/ 0 w 22860"/>
                <a:gd name="connsiteY2" fmla="*/ 11430 h 22859"/>
                <a:gd name="connsiteX3" fmla="*/ 11430 w 22860"/>
                <a:gd name="connsiteY3" fmla="*/ 0 h 22859"/>
                <a:gd name="connsiteX4" fmla="*/ 22860 w 22860"/>
                <a:gd name="connsiteY4" fmla="*/ 1143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22859">
                  <a:moveTo>
                    <a:pt x="22860" y="11430"/>
                  </a:moveTo>
                  <a:cubicBezTo>
                    <a:pt x="22860" y="17742"/>
                    <a:pt x="17743" y="22860"/>
                    <a:pt x="11430" y="22860"/>
                  </a:cubicBezTo>
                  <a:cubicBezTo>
                    <a:pt x="5117" y="22860"/>
                    <a:pt x="0" y="17742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F98505-0400-4768-A7C4-BC88649C314D}"/>
                </a:ext>
              </a:extLst>
            </p:cNvPr>
            <p:cNvSpPr/>
            <p:nvPr/>
          </p:nvSpPr>
          <p:spPr>
            <a:xfrm>
              <a:off x="5830252" y="4243387"/>
              <a:ext cx="34289" cy="34290"/>
            </a:xfrm>
            <a:custGeom>
              <a:avLst/>
              <a:gdLst>
                <a:gd name="connsiteX0" fmla="*/ 34290 w 34289"/>
                <a:gd name="connsiteY0" fmla="*/ 17145 h 34290"/>
                <a:gd name="connsiteX1" fmla="*/ 17145 w 34289"/>
                <a:gd name="connsiteY1" fmla="*/ 34290 h 34290"/>
                <a:gd name="connsiteX2" fmla="*/ 0 w 34289"/>
                <a:gd name="connsiteY2" fmla="*/ 17145 h 34290"/>
                <a:gd name="connsiteX3" fmla="*/ 17145 w 34289"/>
                <a:gd name="connsiteY3" fmla="*/ 0 h 34290"/>
                <a:gd name="connsiteX4" fmla="*/ 34290 w 34289"/>
                <a:gd name="connsiteY4" fmla="*/ 171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9" h="34290">
                  <a:moveTo>
                    <a:pt x="34290" y="17145"/>
                  </a:moveTo>
                  <a:cubicBezTo>
                    <a:pt x="34290" y="26614"/>
                    <a:pt x="26614" y="34290"/>
                    <a:pt x="17145" y="34290"/>
                  </a:cubicBezTo>
                  <a:cubicBezTo>
                    <a:pt x="7676" y="34290"/>
                    <a:pt x="0" y="26614"/>
                    <a:pt x="0" y="17145"/>
                  </a:cubicBezTo>
                  <a:cubicBezTo>
                    <a:pt x="0" y="7676"/>
                    <a:pt x="7676" y="0"/>
                    <a:pt x="17145" y="0"/>
                  </a:cubicBezTo>
                  <a:cubicBezTo>
                    <a:pt x="26614" y="0"/>
                    <a:pt x="34290" y="7676"/>
                    <a:pt x="34290" y="17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C7B6A6B-B24E-49F6-9D51-CA753551B9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9280" y="285545"/>
            <a:ext cx="1411517" cy="1411514"/>
          </a:xfrm>
          <a:custGeom>
            <a:avLst/>
            <a:gdLst>
              <a:gd name="connsiteX0" fmla="*/ 708116 w 1416230"/>
              <a:gd name="connsiteY0" fmla="*/ 0 h 1416228"/>
              <a:gd name="connsiteX1" fmla="*/ 1416230 w 1416230"/>
              <a:gd name="connsiteY1" fmla="*/ 708115 h 1416228"/>
              <a:gd name="connsiteX2" fmla="*/ 708116 w 1416230"/>
              <a:gd name="connsiteY2" fmla="*/ 1416228 h 1416228"/>
              <a:gd name="connsiteX3" fmla="*/ 0 w 1416230"/>
              <a:gd name="connsiteY3" fmla="*/ 708115 h 1416228"/>
              <a:gd name="connsiteX4" fmla="*/ 708116 w 1416230"/>
              <a:gd name="connsiteY4" fmla="*/ 0 h 14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230" h="1416228">
                <a:moveTo>
                  <a:pt x="708116" y="0"/>
                </a:moveTo>
                <a:cubicBezTo>
                  <a:pt x="1099197" y="0"/>
                  <a:pt x="1416230" y="317033"/>
                  <a:pt x="1416230" y="708115"/>
                </a:cubicBezTo>
                <a:cubicBezTo>
                  <a:pt x="1416230" y="1099195"/>
                  <a:pt x="1099197" y="1416228"/>
                  <a:pt x="708116" y="1416228"/>
                </a:cubicBezTo>
                <a:cubicBezTo>
                  <a:pt x="317033" y="1416228"/>
                  <a:pt x="0" y="1099195"/>
                  <a:pt x="0" y="708115"/>
                </a:cubicBezTo>
                <a:cubicBezTo>
                  <a:pt x="0" y="317033"/>
                  <a:pt x="317033" y="0"/>
                  <a:pt x="70811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ADC9D58-9E16-4F65-88E9-07BC234F9174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7980459" y="1983813"/>
            <a:ext cx="1656618" cy="1656616"/>
          </a:xfrm>
          <a:custGeom>
            <a:avLst/>
            <a:gdLst>
              <a:gd name="connsiteX0" fmla="*/ 728739 w 1457475"/>
              <a:gd name="connsiteY0" fmla="*/ 0 h 1457473"/>
              <a:gd name="connsiteX1" fmla="*/ 1457475 w 1457475"/>
              <a:gd name="connsiteY1" fmla="*/ 728738 h 1457473"/>
              <a:gd name="connsiteX2" fmla="*/ 728739 w 1457475"/>
              <a:gd name="connsiteY2" fmla="*/ 1457473 h 1457473"/>
              <a:gd name="connsiteX3" fmla="*/ 0 w 1457475"/>
              <a:gd name="connsiteY3" fmla="*/ 728738 h 1457473"/>
              <a:gd name="connsiteX4" fmla="*/ 728739 w 1457475"/>
              <a:gd name="connsiteY4" fmla="*/ 0 h 145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75" h="1457473">
                <a:moveTo>
                  <a:pt x="728739" y="0"/>
                </a:moveTo>
                <a:cubicBezTo>
                  <a:pt x="1131209" y="0"/>
                  <a:pt x="1457475" y="326266"/>
                  <a:pt x="1457475" y="728738"/>
                </a:cubicBezTo>
                <a:cubicBezTo>
                  <a:pt x="1457475" y="1131208"/>
                  <a:pt x="1131209" y="1457473"/>
                  <a:pt x="728739" y="1457473"/>
                </a:cubicBezTo>
                <a:cubicBezTo>
                  <a:pt x="326266" y="1457473"/>
                  <a:pt x="0" y="1131208"/>
                  <a:pt x="0" y="728738"/>
                </a:cubicBezTo>
                <a:cubicBezTo>
                  <a:pt x="0" y="326266"/>
                  <a:pt x="326266" y="0"/>
                  <a:pt x="72873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28D45F7-2E6E-4588-BFE3-621DD9E1ED7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105746" y="3356657"/>
            <a:ext cx="930343" cy="930341"/>
          </a:xfrm>
          <a:custGeom>
            <a:avLst/>
            <a:gdLst>
              <a:gd name="connsiteX0" fmla="*/ 465172 w 930343"/>
              <a:gd name="connsiteY0" fmla="*/ 0 h 930341"/>
              <a:gd name="connsiteX1" fmla="*/ 930343 w 930343"/>
              <a:gd name="connsiteY1" fmla="*/ 465171 h 930341"/>
              <a:gd name="connsiteX2" fmla="*/ 465172 w 930343"/>
              <a:gd name="connsiteY2" fmla="*/ 930341 h 930341"/>
              <a:gd name="connsiteX3" fmla="*/ 0 w 930343"/>
              <a:gd name="connsiteY3" fmla="*/ 465171 h 930341"/>
              <a:gd name="connsiteX4" fmla="*/ 465172 w 930343"/>
              <a:gd name="connsiteY4" fmla="*/ 0 h 9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343" h="930341">
                <a:moveTo>
                  <a:pt x="465172" y="0"/>
                </a:moveTo>
                <a:cubicBezTo>
                  <a:pt x="722079" y="0"/>
                  <a:pt x="930343" y="208264"/>
                  <a:pt x="930343" y="465171"/>
                </a:cubicBezTo>
                <a:cubicBezTo>
                  <a:pt x="930343" y="722078"/>
                  <a:pt x="722079" y="930341"/>
                  <a:pt x="465172" y="930341"/>
                </a:cubicBezTo>
                <a:cubicBezTo>
                  <a:pt x="208264" y="930341"/>
                  <a:pt x="0" y="722078"/>
                  <a:pt x="0" y="465171"/>
                </a:cubicBezTo>
                <a:cubicBezTo>
                  <a:pt x="0" y="208264"/>
                  <a:pt x="208264" y="0"/>
                  <a:pt x="465172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03DE683-6C2D-4257-A463-0443CC5A5136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8325392" y="4582787"/>
            <a:ext cx="1092891" cy="1092889"/>
          </a:xfrm>
          <a:custGeom>
            <a:avLst/>
            <a:gdLst>
              <a:gd name="connsiteX0" fmla="*/ 616661 w 1233320"/>
              <a:gd name="connsiteY0" fmla="*/ 0 h 1233318"/>
              <a:gd name="connsiteX1" fmla="*/ 1233320 w 1233320"/>
              <a:gd name="connsiteY1" fmla="*/ 616660 h 1233318"/>
              <a:gd name="connsiteX2" fmla="*/ 616661 w 1233320"/>
              <a:gd name="connsiteY2" fmla="*/ 1233318 h 1233318"/>
              <a:gd name="connsiteX3" fmla="*/ 0 w 1233320"/>
              <a:gd name="connsiteY3" fmla="*/ 616660 h 1233318"/>
              <a:gd name="connsiteX4" fmla="*/ 616661 w 1233320"/>
              <a:gd name="connsiteY4" fmla="*/ 0 h 1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320" h="1233318">
                <a:moveTo>
                  <a:pt x="616661" y="0"/>
                </a:moveTo>
                <a:cubicBezTo>
                  <a:pt x="957233" y="0"/>
                  <a:pt x="1233320" y="276087"/>
                  <a:pt x="1233320" y="616660"/>
                </a:cubicBezTo>
                <a:cubicBezTo>
                  <a:pt x="1233320" y="957231"/>
                  <a:pt x="957233" y="1233318"/>
                  <a:pt x="616661" y="1233318"/>
                </a:cubicBezTo>
                <a:cubicBezTo>
                  <a:pt x="276088" y="1233318"/>
                  <a:pt x="0" y="957231"/>
                  <a:pt x="0" y="616660"/>
                </a:cubicBezTo>
                <a:cubicBezTo>
                  <a:pt x="0" y="276087"/>
                  <a:pt x="276088" y="0"/>
                  <a:pt x="616661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9384731-26D3-4024-90FB-FA21BAA31AA0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10489826" y="3115347"/>
            <a:ext cx="971721" cy="971719"/>
          </a:xfrm>
          <a:custGeom>
            <a:avLst/>
            <a:gdLst>
              <a:gd name="connsiteX0" fmla="*/ 485861 w 971721"/>
              <a:gd name="connsiteY0" fmla="*/ 0 h 971719"/>
              <a:gd name="connsiteX1" fmla="*/ 971721 w 971721"/>
              <a:gd name="connsiteY1" fmla="*/ 485860 h 971719"/>
              <a:gd name="connsiteX2" fmla="*/ 485861 w 971721"/>
              <a:gd name="connsiteY2" fmla="*/ 971719 h 971719"/>
              <a:gd name="connsiteX3" fmla="*/ 0 w 971721"/>
              <a:gd name="connsiteY3" fmla="*/ 485860 h 971719"/>
              <a:gd name="connsiteX4" fmla="*/ 485861 w 971721"/>
              <a:gd name="connsiteY4" fmla="*/ 0 h 97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721" h="971719">
                <a:moveTo>
                  <a:pt x="485861" y="0"/>
                </a:moveTo>
                <a:cubicBezTo>
                  <a:pt x="754194" y="0"/>
                  <a:pt x="971721" y="217526"/>
                  <a:pt x="971721" y="485860"/>
                </a:cubicBezTo>
                <a:cubicBezTo>
                  <a:pt x="971721" y="754193"/>
                  <a:pt x="754194" y="971719"/>
                  <a:pt x="485861" y="971719"/>
                </a:cubicBezTo>
                <a:cubicBezTo>
                  <a:pt x="217527" y="971719"/>
                  <a:pt x="0" y="754193"/>
                  <a:pt x="0" y="485860"/>
                </a:cubicBezTo>
                <a:cubicBezTo>
                  <a:pt x="0" y="217526"/>
                  <a:pt x="217527" y="0"/>
                  <a:pt x="485861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7EB5CA0-EAC3-4E69-BC0E-244357301020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9967735" y="721171"/>
            <a:ext cx="1411517" cy="1411514"/>
          </a:xfrm>
          <a:custGeom>
            <a:avLst/>
            <a:gdLst>
              <a:gd name="connsiteX0" fmla="*/ 705760 w 1411517"/>
              <a:gd name="connsiteY0" fmla="*/ 0 h 1411514"/>
              <a:gd name="connsiteX1" fmla="*/ 1411517 w 1411517"/>
              <a:gd name="connsiteY1" fmla="*/ 705758 h 1411514"/>
              <a:gd name="connsiteX2" fmla="*/ 705760 w 1411517"/>
              <a:gd name="connsiteY2" fmla="*/ 1411514 h 1411514"/>
              <a:gd name="connsiteX3" fmla="*/ 0 w 1411517"/>
              <a:gd name="connsiteY3" fmla="*/ 705758 h 1411514"/>
              <a:gd name="connsiteX4" fmla="*/ 705760 w 1411517"/>
              <a:gd name="connsiteY4" fmla="*/ 0 h 14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517" h="1411514">
                <a:moveTo>
                  <a:pt x="705760" y="0"/>
                </a:moveTo>
                <a:cubicBezTo>
                  <a:pt x="1095539" y="0"/>
                  <a:pt x="1411517" y="315977"/>
                  <a:pt x="1411517" y="705758"/>
                </a:cubicBezTo>
                <a:cubicBezTo>
                  <a:pt x="1411517" y="1095537"/>
                  <a:pt x="1095539" y="1411514"/>
                  <a:pt x="705760" y="1411514"/>
                </a:cubicBezTo>
                <a:cubicBezTo>
                  <a:pt x="315978" y="1411514"/>
                  <a:pt x="0" y="1095537"/>
                  <a:pt x="0" y="705758"/>
                </a:cubicBezTo>
                <a:cubicBezTo>
                  <a:pt x="0" y="315977"/>
                  <a:pt x="315978" y="0"/>
                  <a:pt x="70576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" name="Title Placeholder 12">
            <a:extLst>
              <a:ext uri="{FF2B5EF4-FFF2-40B4-BE49-F238E27FC236}">
                <a16:creationId xmlns:a16="http://schemas.microsoft.com/office/drawing/2014/main" id="{64A11A92-A3AD-D144-B9EF-E5AB3C9DC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6326" y="1303791"/>
            <a:ext cx="3909462" cy="1707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3" name="Picture 4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19506A0-7186-AB4F-8E7B-E6CA8842AE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5B63DE85-EEC4-F546-86E3-49B49FF2D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70196" y="3269296"/>
            <a:ext cx="3991353" cy="221374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buFont typeface="Wingdings" pitchFamily="2" charset="2"/>
              <a:buChar char="ü"/>
              <a:defRPr lang="en-FI" sz="1800" kern="1200" dirty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6" name="Freeform: Shape 23">
            <a:extLst>
              <a:ext uri="{FF2B5EF4-FFF2-40B4-BE49-F238E27FC236}">
                <a16:creationId xmlns:a16="http://schemas.microsoft.com/office/drawing/2014/main" id="{85D38064-DADB-FB4A-BEB3-269B5669EC06}"/>
              </a:ext>
            </a:extLst>
          </p:cNvPr>
          <p:cNvSpPr/>
          <p:nvPr userDrawn="1"/>
        </p:nvSpPr>
        <p:spPr>
          <a:xfrm>
            <a:off x="8509592" y="1253514"/>
            <a:ext cx="242642" cy="242642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BAEB5EFF-F3C5-384C-812B-9816171A4CB3}"/>
              </a:ext>
            </a:extLst>
          </p:cNvPr>
          <p:cNvSpPr/>
          <p:nvPr userDrawn="1"/>
        </p:nvSpPr>
        <p:spPr>
          <a:xfrm>
            <a:off x="9948357" y="4286998"/>
            <a:ext cx="166998" cy="166998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3C6CD0-CE18-964E-8ABB-17B6E148D4E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4A690D-D500-425D-9C8F-E7C8E2F27971}"/>
              </a:ext>
            </a:extLst>
          </p:cNvPr>
          <p:cNvSpPr/>
          <p:nvPr/>
        </p:nvSpPr>
        <p:spPr>
          <a:xfrm rot="10800000" flipH="1">
            <a:off x="3630888" y="740894"/>
            <a:ext cx="5237578" cy="5376586"/>
          </a:xfrm>
          <a:custGeom>
            <a:avLst/>
            <a:gdLst>
              <a:gd name="connsiteX0" fmla="*/ 2293620 w 3660457"/>
              <a:gd name="connsiteY0" fmla="*/ 3629977 h 3757612"/>
              <a:gd name="connsiteX1" fmla="*/ 2357437 w 3660457"/>
              <a:gd name="connsiteY1" fmla="*/ 3693794 h 3757612"/>
              <a:gd name="connsiteX2" fmla="*/ 2293620 w 3660457"/>
              <a:gd name="connsiteY2" fmla="*/ 3757612 h 3757612"/>
              <a:gd name="connsiteX3" fmla="*/ 2229802 w 3660457"/>
              <a:gd name="connsiteY3" fmla="*/ 3693794 h 3757612"/>
              <a:gd name="connsiteX4" fmla="*/ 2293620 w 3660457"/>
              <a:gd name="connsiteY4" fmla="*/ 3629977 h 3757612"/>
              <a:gd name="connsiteX5" fmla="*/ 120967 w 3660457"/>
              <a:gd name="connsiteY5" fmla="*/ 3384232 h 3757612"/>
              <a:gd name="connsiteX6" fmla="*/ 170497 w 3660457"/>
              <a:gd name="connsiteY6" fmla="*/ 3433762 h 3757612"/>
              <a:gd name="connsiteX7" fmla="*/ 120967 w 3660457"/>
              <a:gd name="connsiteY7" fmla="*/ 3483292 h 3757612"/>
              <a:gd name="connsiteX8" fmla="*/ 71437 w 3660457"/>
              <a:gd name="connsiteY8" fmla="*/ 3433762 h 3757612"/>
              <a:gd name="connsiteX9" fmla="*/ 120967 w 3660457"/>
              <a:gd name="connsiteY9" fmla="*/ 3384232 h 3757612"/>
              <a:gd name="connsiteX10" fmla="*/ 3412807 w 3660457"/>
              <a:gd name="connsiteY10" fmla="*/ 2456497 h 3757612"/>
              <a:gd name="connsiteX11" fmla="*/ 3591877 w 3660457"/>
              <a:gd name="connsiteY11" fmla="*/ 2635567 h 3757612"/>
              <a:gd name="connsiteX12" fmla="*/ 3412807 w 3660457"/>
              <a:gd name="connsiteY12" fmla="*/ 2814637 h 3757612"/>
              <a:gd name="connsiteX13" fmla="*/ 3233737 w 3660457"/>
              <a:gd name="connsiteY13" fmla="*/ 2635567 h 3757612"/>
              <a:gd name="connsiteX14" fmla="*/ 3412807 w 3660457"/>
              <a:gd name="connsiteY14" fmla="*/ 2456497 h 3757612"/>
              <a:gd name="connsiteX15" fmla="*/ 183832 w 3660457"/>
              <a:gd name="connsiteY15" fmla="*/ 2000250 h 3757612"/>
              <a:gd name="connsiteX16" fmla="*/ 280035 w 3660457"/>
              <a:gd name="connsiteY16" fmla="*/ 2096453 h 3757612"/>
              <a:gd name="connsiteX17" fmla="*/ 183832 w 3660457"/>
              <a:gd name="connsiteY17" fmla="*/ 2192655 h 3757612"/>
              <a:gd name="connsiteX18" fmla="*/ 87630 w 3660457"/>
              <a:gd name="connsiteY18" fmla="*/ 2096453 h 3757612"/>
              <a:gd name="connsiteX19" fmla="*/ 183832 w 3660457"/>
              <a:gd name="connsiteY19" fmla="*/ 2000250 h 3757612"/>
              <a:gd name="connsiteX20" fmla="*/ 682585 w 3660457"/>
              <a:gd name="connsiteY20" fmla="*/ 1511379 h 3757612"/>
              <a:gd name="connsiteX21" fmla="*/ 664845 w 3660457"/>
              <a:gd name="connsiteY21" fmla="*/ 1527809 h 3757612"/>
              <a:gd name="connsiteX22" fmla="*/ 640079 w 3660457"/>
              <a:gd name="connsiteY22" fmla="*/ 1780221 h 3757612"/>
              <a:gd name="connsiteX23" fmla="*/ 1735455 w 3660457"/>
              <a:gd name="connsiteY23" fmla="*/ 2835592 h 3757612"/>
              <a:gd name="connsiteX24" fmla="*/ 2795587 w 3660457"/>
              <a:gd name="connsiteY24" fmla="*/ 1751646 h 3757612"/>
              <a:gd name="connsiteX25" fmla="*/ 2253615 w 3660457"/>
              <a:gd name="connsiteY25" fmla="*/ 1558289 h 3757612"/>
              <a:gd name="connsiteX26" fmla="*/ 1240155 w 3660457"/>
              <a:gd name="connsiteY26" fmla="*/ 1914524 h 3757612"/>
              <a:gd name="connsiteX27" fmla="*/ 703897 w 3660457"/>
              <a:gd name="connsiteY27" fmla="*/ 1522094 h 3757612"/>
              <a:gd name="connsiteX28" fmla="*/ 682585 w 3660457"/>
              <a:gd name="connsiteY28" fmla="*/ 1511379 h 3757612"/>
              <a:gd name="connsiteX29" fmla="*/ 3552825 w 3660457"/>
              <a:gd name="connsiteY29" fmla="*/ 1291590 h 3757612"/>
              <a:gd name="connsiteX30" fmla="*/ 3660457 w 3660457"/>
              <a:gd name="connsiteY30" fmla="*/ 1399222 h 3757612"/>
              <a:gd name="connsiteX31" fmla="*/ 3552825 w 3660457"/>
              <a:gd name="connsiteY31" fmla="*/ 1506855 h 3757612"/>
              <a:gd name="connsiteX32" fmla="*/ 3445192 w 3660457"/>
              <a:gd name="connsiteY32" fmla="*/ 1399222 h 3757612"/>
              <a:gd name="connsiteX33" fmla="*/ 3552825 w 3660457"/>
              <a:gd name="connsiteY33" fmla="*/ 1291590 h 3757612"/>
              <a:gd name="connsiteX34" fmla="*/ 1718310 w 3660457"/>
              <a:gd name="connsiteY34" fmla="*/ 574357 h 3757612"/>
              <a:gd name="connsiteX35" fmla="*/ 2902267 w 3660457"/>
              <a:gd name="connsiteY35" fmla="*/ 1758315 h 3757612"/>
              <a:gd name="connsiteX36" fmla="*/ 1718310 w 3660457"/>
              <a:gd name="connsiteY36" fmla="*/ 2942272 h 3757612"/>
              <a:gd name="connsiteX37" fmla="*/ 534352 w 3660457"/>
              <a:gd name="connsiteY37" fmla="*/ 1758314 h 3757612"/>
              <a:gd name="connsiteX38" fmla="*/ 1718310 w 3660457"/>
              <a:gd name="connsiteY38" fmla="*/ 574357 h 3757612"/>
              <a:gd name="connsiteX39" fmla="*/ 2886075 w 3660457"/>
              <a:gd name="connsiteY39" fmla="*/ 59055 h 3757612"/>
              <a:gd name="connsiteX40" fmla="*/ 2952750 w 3660457"/>
              <a:gd name="connsiteY40" fmla="*/ 125730 h 3757612"/>
              <a:gd name="connsiteX41" fmla="*/ 2886075 w 3660457"/>
              <a:gd name="connsiteY41" fmla="*/ 192405 h 3757612"/>
              <a:gd name="connsiteX42" fmla="*/ 2819400 w 3660457"/>
              <a:gd name="connsiteY42" fmla="*/ 125730 h 3757612"/>
              <a:gd name="connsiteX43" fmla="*/ 2886075 w 3660457"/>
              <a:gd name="connsiteY43" fmla="*/ 59055 h 3757612"/>
              <a:gd name="connsiteX44" fmla="*/ 183833 w 3660457"/>
              <a:gd name="connsiteY44" fmla="*/ 0 h 3757612"/>
              <a:gd name="connsiteX45" fmla="*/ 367665 w 3660457"/>
              <a:gd name="connsiteY45" fmla="*/ 183833 h 3757612"/>
              <a:gd name="connsiteX46" fmla="*/ 183833 w 3660457"/>
              <a:gd name="connsiteY46" fmla="*/ 367665 h 3757612"/>
              <a:gd name="connsiteX47" fmla="*/ 0 w 3660457"/>
              <a:gd name="connsiteY47" fmla="*/ 183833 h 3757612"/>
              <a:gd name="connsiteX48" fmla="*/ 183833 w 3660457"/>
              <a:gd name="connsiteY48" fmla="*/ 0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457" h="3757612">
                <a:moveTo>
                  <a:pt x="2293620" y="3629977"/>
                </a:moveTo>
                <a:cubicBezTo>
                  <a:pt x="2328865" y="3629977"/>
                  <a:pt x="2357437" y="3658549"/>
                  <a:pt x="2357437" y="3693794"/>
                </a:cubicBezTo>
                <a:cubicBezTo>
                  <a:pt x="2357437" y="3729040"/>
                  <a:pt x="2328865" y="3757612"/>
                  <a:pt x="2293620" y="3757612"/>
                </a:cubicBezTo>
                <a:cubicBezTo>
                  <a:pt x="2258374" y="3757612"/>
                  <a:pt x="2229802" y="3729040"/>
                  <a:pt x="2229802" y="3693794"/>
                </a:cubicBezTo>
                <a:cubicBezTo>
                  <a:pt x="2229802" y="3658549"/>
                  <a:pt x="2258374" y="3629977"/>
                  <a:pt x="2293620" y="3629977"/>
                </a:cubicBezTo>
                <a:close/>
                <a:moveTo>
                  <a:pt x="120967" y="3384232"/>
                </a:moveTo>
                <a:cubicBezTo>
                  <a:pt x="148322" y="3384232"/>
                  <a:pt x="170497" y="3406407"/>
                  <a:pt x="170497" y="3433762"/>
                </a:cubicBezTo>
                <a:cubicBezTo>
                  <a:pt x="170497" y="3461117"/>
                  <a:pt x="148322" y="3483292"/>
                  <a:pt x="120967" y="3483292"/>
                </a:cubicBezTo>
                <a:cubicBezTo>
                  <a:pt x="93612" y="3483292"/>
                  <a:pt x="71437" y="3461117"/>
                  <a:pt x="71437" y="3433762"/>
                </a:cubicBezTo>
                <a:cubicBezTo>
                  <a:pt x="71437" y="3406407"/>
                  <a:pt x="93612" y="3384232"/>
                  <a:pt x="120967" y="3384232"/>
                </a:cubicBezTo>
                <a:close/>
                <a:moveTo>
                  <a:pt x="3412807" y="2456497"/>
                </a:moveTo>
                <a:cubicBezTo>
                  <a:pt x="3511705" y="2456497"/>
                  <a:pt x="3591877" y="2536670"/>
                  <a:pt x="3591877" y="2635567"/>
                </a:cubicBezTo>
                <a:cubicBezTo>
                  <a:pt x="3591877" y="2734465"/>
                  <a:pt x="3511705" y="2814637"/>
                  <a:pt x="3412807" y="2814637"/>
                </a:cubicBezTo>
                <a:cubicBezTo>
                  <a:pt x="3313909" y="2814637"/>
                  <a:pt x="3233737" y="2734465"/>
                  <a:pt x="3233737" y="2635567"/>
                </a:cubicBezTo>
                <a:cubicBezTo>
                  <a:pt x="3233737" y="2536669"/>
                  <a:pt x="3313910" y="2456497"/>
                  <a:pt x="3412807" y="2456497"/>
                </a:cubicBezTo>
                <a:close/>
                <a:moveTo>
                  <a:pt x="183832" y="2000250"/>
                </a:moveTo>
                <a:cubicBezTo>
                  <a:pt x="236964" y="2000250"/>
                  <a:pt x="280035" y="2043321"/>
                  <a:pt x="280035" y="2096453"/>
                </a:cubicBezTo>
                <a:cubicBezTo>
                  <a:pt x="280035" y="2149584"/>
                  <a:pt x="236964" y="2192655"/>
                  <a:pt x="183832" y="2192655"/>
                </a:cubicBezTo>
                <a:cubicBezTo>
                  <a:pt x="130701" y="2192655"/>
                  <a:pt x="87630" y="2149584"/>
                  <a:pt x="87630" y="2096453"/>
                </a:cubicBezTo>
                <a:cubicBezTo>
                  <a:pt x="87630" y="2043321"/>
                  <a:pt x="130701" y="2000250"/>
                  <a:pt x="183832" y="2000250"/>
                </a:cubicBezTo>
                <a:close/>
                <a:moveTo>
                  <a:pt x="682585" y="1511379"/>
                </a:moveTo>
                <a:cubicBezTo>
                  <a:pt x="674370" y="1512569"/>
                  <a:pt x="666750" y="1518284"/>
                  <a:pt x="664845" y="1527809"/>
                </a:cubicBezTo>
                <a:cubicBezTo>
                  <a:pt x="646747" y="1608771"/>
                  <a:pt x="638175" y="1693544"/>
                  <a:pt x="640079" y="1780221"/>
                </a:cubicBezTo>
                <a:cubicBezTo>
                  <a:pt x="651510" y="2363152"/>
                  <a:pt x="1151572" y="2845117"/>
                  <a:pt x="1735455" y="2835592"/>
                </a:cubicBezTo>
                <a:cubicBezTo>
                  <a:pt x="2325052" y="2826067"/>
                  <a:pt x="2799397" y="2344102"/>
                  <a:pt x="2795587" y="1751646"/>
                </a:cubicBezTo>
                <a:cubicBezTo>
                  <a:pt x="2663190" y="1649729"/>
                  <a:pt x="2480310" y="1558289"/>
                  <a:pt x="2253615" y="1558289"/>
                </a:cubicBezTo>
                <a:cubicBezTo>
                  <a:pt x="1746885" y="1558289"/>
                  <a:pt x="1784985" y="1914524"/>
                  <a:pt x="1240155" y="1914524"/>
                </a:cubicBezTo>
                <a:cubicBezTo>
                  <a:pt x="984885" y="1914524"/>
                  <a:pt x="813435" y="1724024"/>
                  <a:pt x="703897" y="1522094"/>
                </a:cubicBezTo>
                <a:cubicBezTo>
                  <a:pt x="699611" y="1513522"/>
                  <a:pt x="690801" y="1510188"/>
                  <a:pt x="682585" y="1511379"/>
                </a:cubicBezTo>
                <a:close/>
                <a:moveTo>
                  <a:pt x="3552825" y="1291590"/>
                </a:moveTo>
                <a:cubicBezTo>
                  <a:pt x="3612268" y="1291590"/>
                  <a:pt x="3660457" y="1339779"/>
                  <a:pt x="3660457" y="1399222"/>
                </a:cubicBezTo>
                <a:cubicBezTo>
                  <a:pt x="3660457" y="1458666"/>
                  <a:pt x="3612268" y="1506855"/>
                  <a:pt x="3552825" y="1506855"/>
                </a:cubicBezTo>
                <a:cubicBezTo>
                  <a:pt x="3493381" y="1506855"/>
                  <a:pt x="3445192" y="1458666"/>
                  <a:pt x="3445192" y="1399222"/>
                </a:cubicBezTo>
                <a:cubicBezTo>
                  <a:pt x="3445192" y="1339779"/>
                  <a:pt x="3493381" y="1291590"/>
                  <a:pt x="3552825" y="1291590"/>
                </a:cubicBezTo>
                <a:close/>
                <a:moveTo>
                  <a:pt x="1718310" y="574357"/>
                </a:moveTo>
                <a:cubicBezTo>
                  <a:pt x="2372191" y="574357"/>
                  <a:pt x="2902267" y="1104433"/>
                  <a:pt x="2902267" y="1758315"/>
                </a:cubicBezTo>
                <a:cubicBezTo>
                  <a:pt x="2902267" y="2412196"/>
                  <a:pt x="2372191" y="2942272"/>
                  <a:pt x="1718310" y="2942272"/>
                </a:cubicBezTo>
                <a:cubicBezTo>
                  <a:pt x="1064428" y="2942272"/>
                  <a:pt x="534352" y="2412196"/>
                  <a:pt x="534352" y="1758314"/>
                </a:cubicBezTo>
                <a:cubicBezTo>
                  <a:pt x="534352" y="1104433"/>
                  <a:pt x="1064428" y="574357"/>
                  <a:pt x="1718310" y="574357"/>
                </a:cubicBezTo>
                <a:close/>
                <a:moveTo>
                  <a:pt x="2886075" y="59055"/>
                </a:moveTo>
                <a:cubicBezTo>
                  <a:pt x="2922899" y="59055"/>
                  <a:pt x="2952750" y="88906"/>
                  <a:pt x="2952750" y="125730"/>
                </a:cubicBezTo>
                <a:cubicBezTo>
                  <a:pt x="2952750" y="162554"/>
                  <a:pt x="2922899" y="192405"/>
                  <a:pt x="2886075" y="192405"/>
                </a:cubicBezTo>
                <a:cubicBezTo>
                  <a:pt x="2849251" y="192405"/>
                  <a:pt x="2819400" y="162554"/>
                  <a:pt x="2819400" y="125730"/>
                </a:cubicBezTo>
                <a:cubicBezTo>
                  <a:pt x="2819400" y="88906"/>
                  <a:pt x="2849251" y="59055"/>
                  <a:pt x="2886075" y="59055"/>
                </a:cubicBezTo>
                <a:close/>
                <a:moveTo>
                  <a:pt x="183833" y="0"/>
                </a:moveTo>
                <a:cubicBezTo>
                  <a:pt x="285360" y="0"/>
                  <a:pt x="367665" y="82305"/>
                  <a:pt x="367665" y="183833"/>
                </a:cubicBezTo>
                <a:cubicBezTo>
                  <a:pt x="367665" y="285360"/>
                  <a:pt x="285360" y="367665"/>
                  <a:pt x="183833" y="367665"/>
                </a:cubicBezTo>
                <a:cubicBezTo>
                  <a:pt x="82305" y="367665"/>
                  <a:pt x="0" y="285360"/>
                  <a:pt x="0" y="183833"/>
                </a:cubicBezTo>
                <a:cubicBezTo>
                  <a:pt x="0" y="82305"/>
                  <a:pt x="82305" y="0"/>
                  <a:pt x="183833" y="0"/>
                </a:cubicBezTo>
                <a:close/>
              </a:path>
            </a:pathLst>
          </a:custGeom>
          <a:gradFill>
            <a:gsLst>
              <a:gs pos="0">
                <a:srgbClr val="00D000"/>
              </a:gs>
              <a:gs pos="100000">
                <a:srgbClr val="00D000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D3223-174F-4A2F-8BB7-AA27B2716955}"/>
              </a:ext>
            </a:extLst>
          </p:cNvPr>
          <p:cNvGrpSpPr/>
          <p:nvPr/>
        </p:nvGrpSpPr>
        <p:grpSpPr>
          <a:xfrm rot="10800000">
            <a:off x="3797752" y="1304571"/>
            <a:ext cx="4439334" cy="4439321"/>
            <a:chOff x="5786325" y="1871485"/>
            <a:chExt cx="1325131" cy="1325130"/>
          </a:xfrm>
        </p:grpSpPr>
        <p:grpSp>
          <p:nvGrpSpPr>
            <p:cNvPr id="9" name="Graphic 15">
              <a:extLst>
                <a:ext uri="{FF2B5EF4-FFF2-40B4-BE49-F238E27FC236}">
                  <a16:creationId xmlns:a16="http://schemas.microsoft.com/office/drawing/2014/main" id="{8636015D-EE9B-47F4-9AC9-763E6362AE90}"/>
                </a:ext>
              </a:extLst>
            </p:cNvPr>
            <p:cNvGrpSpPr/>
            <p:nvPr/>
          </p:nvGrpSpPr>
          <p:grpSpPr>
            <a:xfrm>
              <a:off x="5902863" y="1988023"/>
              <a:ext cx="1092054" cy="1092054"/>
              <a:chOff x="5006205" y="1293338"/>
              <a:chExt cx="794384" cy="794384"/>
            </a:xfrm>
            <a:solidFill>
              <a:srgbClr val="007AD6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38AE4A-FBAE-4B93-BD2B-2262D01C8047}"/>
                  </a:ext>
                </a:extLst>
              </p:cNvPr>
              <p:cNvSpPr/>
              <p:nvPr/>
            </p:nvSpPr>
            <p:spPr>
              <a:xfrm>
                <a:off x="5006205" y="1293338"/>
                <a:ext cx="794384" cy="794384"/>
              </a:xfrm>
              <a:custGeom>
                <a:avLst/>
                <a:gdLst>
                  <a:gd name="connsiteX0" fmla="*/ 794385 w 794384"/>
                  <a:gd name="connsiteY0" fmla="*/ 397193 h 794384"/>
                  <a:gd name="connsiteX1" fmla="*/ 397192 w 794384"/>
                  <a:gd name="connsiteY1" fmla="*/ 794385 h 794384"/>
                  <a:gd name="connsiteX2" fmla="*/ 0 w 794384"/>
                  <a:gd name="connsiteY2" fmla="*/ 397193 h 794384"/>
                  <a:gd name="connsiteX3" fmla="*/ 397192 w 794384"/>
                  <a:gd name="connsiteY3" fmla="*/ 0 h 794384"/>
                  <a:gd name="connsiteX4" fmla="*/ 794385 w 794384"/>
                  <a:gd name="connsiteY4" fmla="*/ 397193 h 7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84" h="794384">
                    <a:moveTo>
                      <a:pt x="794385" y="397193"/>
                    </a:moveTo>
                    <a:cubicBezTo>
                      <a:pt x="794385" y="616556"/>
                      <a:pt x="616556" y="794385"/>
                      <a:pt x="397192" y="794385"/>
                    </a:cubicBezTo>
                    <a:cubicBezTo>
                      <a:pt x="177829" y="794385"/>
                      <a:pt x="0" y="616556"/>
                      <a:pt x="0" y="397193"/>
                    </a:cubicBezTo>
                    <a:cubicBezTo>
                      <a:pt x="0" y="177829"/>
                      <a:pt x="177829" y="0"/>
                      <a:pt x="397192" y="0"/>
                    </a:cubicBezTo>
                    <a:cubicBezTo>
                      <a:pt x="616556" y="0"/>
                      <a:pt x="794385" y="177829"/>
                      <a:pt x="794385" y="397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D1F4"/>
                  </a:gs>
                  <a:gs pos="100000">
                    <a:srgbClr val="00D1F4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8E50AB-CB05-4C2F-9FAD-04D76756171C}"/>
                </a:ext>
              </a:extLst>
            </p:cNvPr>
            <p:cNvSpPr/>
            <p:nvPr/>
          </p:nvSpPr>
          <p:spPr>
            <a:xfrm>
              <a:off x="5786325" y="1871485"/>
              <a:ext cx="1325131" cy="1325130"/>
            </a:xfrm>
            <a:custGeom>
              <a:avLst/>
              <a:gdLst>
                <a:gd name="connsiteX0" fmla="*/ 481965 w 963930"/>
                <a:gd name="connsiteY0" fmla="*/ 963930 h 963929"/>
                <a:gd name="connsiteX1" fmla="*/ 0 w 963930"/>
                <a:gd name="connsiteY1" fmla="*/ 481965 h 963929"/>
                <a:gd name="connsiteX2" fmla="*/ 481965 w 963930"/>
                <a:gd name="connsiteY2" fmla="*/ 0 h 963929"/>
                <a:gd name="connsiteX3" fmla="*/ 963930 w 963930"/>
                <a:gd name="connsiteY3" fmla="*/ 481965 h 96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930" h="963929">
                  <a:moveTo>
                    <a:pt x="481965" y="963930"/>
                  </a:moveTo>
                  <a:cubicBezTo>
                    <a:pt x="215265" y="963930"/>
                    <a:pt x="0" y="747713"/>
                    <a:pt x="0" y="481965"/>
                  </a:cubicBezTo>
                  <a:cubicBezTo>
                    <a:pt x="0" y="216217"/>
                    <a:pt x="216218" y="0"/>
                    <a:pt x="481965" y="0"/>
                  </a:cubicBezTo>
                  <a:cubicBezTo>
                    <a:pt x="748665" y="0"/>
                    <a:pt x="963930" y="216217"/>
                    <a:pt x="963930" y="481965"/>
                  </a:cubicBezTo>
                </a:path>
              </a:pathLst>
            </a:custGeom>
            <a:noFill/>
            <a:ln w="19050" cap="flat">
              <a:solidFill>
                <a:srgbClr val="00D1F4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FC0-49C8-AC4B-9C34-2FC0BEC7E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7" y="1884871"/>
            <a:ext cx="5090086" cy="2946269"/>
          </a:xfrm>
          <a:prstGeom prst="rect">
            <a:avLst/>
          </a:prstGeom>
        </p:spPr>
      </p:pic>
      <p:grpSp>
        <p:nvGrpSpPr>
          <p:cNvPr id="15" name="Graphic 30" descr="Board Of Directors">
            <a:extLst>
              <a:ext uri="{FF2B5EF4-FFF2-40B4-BE49-F238E27FC236}">
                <a16:creationId xmlns:a16="http://schemas.microsoft.com/office/drawing/2014/main" id="{472CB7F4-F8EB-094F-9C2F-BC24DB61E183}"/>
              </a:ext>
            </a:extLst>
          </p:cNvPr>
          <p:cNvGrpSpPr/>
          <p:nvPr userDrawn="1"/>
        </p:nvGrpSpPr>
        <p:grpSpPr>
          <a:xfrm>
            <a:off x="1081005" y="504874"/>
            <a:ext cx="531441" cy="422126"/>
            <a:chOff x="5808703" y="3226532"/>
            <a:chExt cx="875446" cy="695369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36796AA5-B225-2F4A-97E7-5B50A1CEC74E}"/>
                </a:ext>
              </a:extLst>
            </p:cNvPr>
            <p:cNvSpPr/>
            <p:nvPr/>
          </p:nvSpPr>
          <p:spPr>
            <a:xfrm>
              <a:off x="5808703" y="3285787"/>
              <a:ext cx="312942" cy="559999"/>
            </a:xfrm>
            <a:custGeom>
              <a:avLst/>
              <a:gdLst>
                <a:gd name="connsiteX0" fmla="*/ 183296 w 312940"/>
                <a:gd name="connsiteY0" fmla="*/ 524448 h 559998"/>
                <a:gd name="connsiteX1" fmla="*/ 183296 w 312940"/>
                <a:gd name="connsiteY1" fmla="*/ 521809 h 559998"/>
                <a:gd name="connsiteX2" fmla="*/ 154721 w 312940"/>
                <a:gd name="connsiteY2" fmla="*/ 493234 h 559998"/>
                <a:gd name="connsiteX3" fmla="*/ 116621 w 312940"/>
                <a:gd name="connsiteY3" fmla="*/ 493234 h 559998"/>
                <a:gd name="connsiteX4" fmla="*/ 116621 w 312940"/>
                <a:gd name="connsiteY4" fmla="*/ 469003 h 559998"/>
                <a:gd name="connsiteX5" fmla="*/ 83579 w 312940"/>
                <a:gd name="connsiteY5" fmla="*/ 435960 h 559998"/>
                <a:gd name="connsiteX6" fmla="*/ 55708 w 312940"/>
                <a:gd name="connsiteY6" fmla="*/ 428217 h 559998"/>
                <a:gd name="connsiteX7" fmla="*/ 41888 w 312940"/>
                <a:gd name="connsiteY7" fmla="*/ 412129 h 559998"/>
                <a:gd name="connsiteX8" fmla="*/ 19209 w 312940"/>
                <a:gd name="connsiteY8" fmla="*/ 223162 h 559998"/>
                <a:gd name="connsiteX9" fmla="*/ 35841 w 312940"/>
                <a:gd name="connsiteY9" fmla="*/ 201969 h 559998"/>
                <a:gd name="connsiteX10" fmla="*/ 37011 w 312940"/>
                <a:gd name="connsiteY10" fmla="*/ 201865 h 559998"/>
                <a:gd name="connsiteX11" fmla="*/ 142034 w 312940"/>
                <a:gd name="connsiteY11" fmla="*/ 195692 h 559998"/>
                <a:gd name="connsiteX12" fmla="*/ 143148 w 312940"/>
                <a:gd name="connsiteY12" fmla="*/ 195692 h 559998"/>
                <a:gd name="connsiteX13" fmla="*/ 162036 w 312940"/>
                <a:gd name="connsiteY13" fmla="*/ 212247 h 559998"/>
                <a:gd name="connsiteX14" fmla="*/ 167561 w 312940"/>
                <a:gd name="connsiteY14" fmla="*/ 255033 h 559998"/>
                <a:gd name="connsiteX15" fmla="*/ 183591 w 312940"/>
                <a:gd name="connsiteY15" fmla="*/ 230449 h 559998"/>
                <a:gd name="connsiteX16" fmla="*/ 180934 w 312940"/>
                <a:gd name="connsiteY16" fmla="*/ 209818 h 559998"/>
                <a:gd name="connsiteX17" fmla="*/ 140929 w 312940"/>
                <a:gd name="connsiteY17" fmla="*/ 176661 h 559998"/>
                <a:gd name="connsiteX18" fmla="*/ 106105 w 312940"/>
                <a:gd name="connsiteY18" fmla="*/ 178709 h 559998"/>
                <a:gd name="connsiteX19" fmla="*/ 97857 w 312940"/>
                <a:gd name="connsiteY19" fmla="*/ 128055 h 559998"/>
                <a:gd name="connsiteX20" fmla="*/ 113617 w 312940"/>
                <a:gd name="connsiteY20" fmla="*/ 106206 h 559998"/>
                <a:gd name="connsiteX21" fmla="*/ 115364 w 312940"/>
                <a:gd name="connsiteY21" fmla="*/ 106005 h 559998"/>
                <a:gd name="connsiteX22" fmla="*/ 200746 w 312940"/>
                <a:gd name="connsiteY22" fmla="*/ 100290 h 559998"/>
                <a:gd name="connsiteX23" fmla="*/ 202051 w 312940"/>
                <a:gd name="connsiteY23" fmla="*/ 100290 h 559998"/>
                <a:gd name="connsiteX24" fmla="*/ 220834 w 312940"/>
                <a:gd name="connsiteY24" fmla="*/ 116482 h 559998"/>
                <a:gd name="connsiteX25" fmla="*/ 227940 w 312940"/>
                <a:gd name="connsiteY25" fmla="*/ 162526 h 559998"/>
                <a:gd name="connsiteX26" fmla="*/ 243532 w 312940"/>
                <a:gd name="connsiteY26" fmla="*/ 138638 h 559998"/>
                <a:gd name="connsiteX27" fmla="*/ 239665 w 312940"/>
                <a:gd name="connsiteY27" fmla="*/ 113577 h 559998"/>
                <a:gd name="connsiteX28" fmla="*/ 199479 w 312940"/>
                <a:gd name="connsiteY28" fmla="*/ 81373 h 559998"/>
                <a:gd name="connsiteX29" fmla="*/ 190563 w 312940"/>
                <a:gd name="connsiteY29" fmla="*/ 81973 h 559998"/>
                <a:gd name="connsiteX30" fmla="*/ 186496 w 312940"/>
                <a:gd name="connsiteY30" fmla="*/ 45378 h 559998"/>
                <a:gd name="connsiteX31" fmla="*/ 203250 w 312940"/>
                <a:gd name="connsiteY31" fmla="*/ 24280 h 559998"/>
                <a:gd name="connsiteX32" fmla="*/ 203946 w 312940"/>
                <a:gd name="connsiteY32" fmla="*/ 24214 h 559998"/>
                <a:gd name="connsiteX33" fmla="*/ 270621 w 312940"/>
                <a:gd name="connsiteY33" fmla="*/ 19089 h 559998"/>
                <a:gd name="connsiteX34" fmla="*/ 272136 w 312940"/>
                <a:gd name="connsiteY34" fmla="*/ 19023 h 559998"/>
                <a:gd name="connsiteX35" fmla="*/ 291033 w 312940"/>
                <a:gd name="connsiteY35" fmla="*/ 36082 h 559998"/>
                <a:gd name="connsiteX36" fmla="*/ 294843 w 312940"/>
                <a:gd name="connsiteY36" fmla="*/ 72553 h 559998"/>
                <a:gd name="connsiteX37" fmla="*/ 312941 w 312940"/>
                <a:gd name="connsiteY37" fmla="*/ 62723 h 559998"/>
                <a:gd name="connsiteX38" fmla="*/ 309978 w 312940"/>
                <a:gd name="connsiteY38" fmla="*/ 34129 h 559998"/>
                <a:gd name="connsiteX39" fmla="*/ 269164 w 312940"/>
                <a:gd name="connsiteY39" fmla="*/ 135 h 559998"/>
                <a:gd name="connsiteX40" fmla="*/ 202489 w 312940"/>
                <a:gd name="connsiteY40" fmla="*/ 5259 h 559998"/>
                <a:gd name="connsiteX41" fmla="*/ 167421 w 312940"/>
                <a:gd name="connsiteY41" fmla="*/ 46167 h 559998"/>
                <a:gd name="connsiteX42" fmla="*/ 167542 w 312940"/>
                <a:gd name="connsiteY42" fmla="*/ 47455 h 559998"/>
                <a:gd name="connsiteX43" fmla="*/ 171513 w 312940"/>
                <a:gd name="connsiteY43" fmla="*/ 83212 h 559998"/>
                <a:gd name="connsiteX44" fmla="*/ 114068 w 312940"/>
                <a:gd name="connsiteY44" fmla="*/ 87022 h 559998"/>
                <a:gd name="connsiteX45" fmla="*/ 78588 w 312940"/>
                <a:gd name="connsiteY45" fmla="*/ 127572 h 559998"/>
                <a:gd name="connsiteX46" fmla="*/ 78997 w 312940"/>
                <a:gd name="connsiteY46" fmla="*/ 131151 h 559998"/>
                <a:gd name="connsiteX47" fmla="*/ 86922 w 312940"/>
                <a:gd name="connsiteY47" fmla="*/ 179871 h 559998"/>
                <a:gd name="connsiteX48" fmla="*/ 35858 w 312940"/>
                <a:gd name="connsiteY48" fmla="*/ 182872 h 559998"/>
                <a:gd name="connsiteX49" fmla="*/ 67 w 312940"/>
                <a:gd name="connsiteY49" fmla="*/ 223148 h 559998"/>
                <a:gd name="connsiteX50" fmla="*/ 273 w 312940"/>
                <a:gd name="connsiteY50" fmla="*/ 225448 h 559998"/>
                <a:gd name="connsiteX51" fmla="*/ 22971 w 312940"/>
                <a:gd name="connsiteY51" fmla="*/ 414396 h 559998"/>
                <a:gd name="connsiteX52" fmla="*/ 50594 w 312940"/>
                <a:gd name="connsiteY52" fmla="*/ 446562 h 559998"/>
                <a:gd name="connsiteX53" fmla="*/ 97561 w 312940"/>
                <a:gd name="connsiteY53" fmla="*/ 459602 h 559998"/>
                <a:gd name="connsiteX54" fmla="*/ 97561 w 312940"/>
                <a:gd name="connsiteY54" fmla="*/ 493234 h 559998"/>
                <a:gd name="connsiteX55" fmla="*/ 59461 w 312940"/>
                <a:gd name="connsiteY55" fmla="*/ 493234 h 559998"/>
                <a:gd name="connsiteX56" fmla="*/ 30886 w 312940"/>
                <a:gd name="connsiteY56" fmla="*/ 521809 h 559998"/>
                <a:gd name="connsiteX57" fmla="*/ 30886 w 312940"/>
                <a:gd name="connsiteY57" fmla="*/ 524448 h 559998"/>
                <a:gd name="connsiteX58" fmla="*/ 23914 w 312940"/>
                <a:gd name="connsiteY58" fmla="*/ 550470 h 559998"/>
                <a:gd name="connsiteX59" fmla="*/ 49936 w 312940"/>
                <a:gd name="connsiteY59" fmla="*/ 557443 h 559998"/>
                <a:gd name="connsiteX60" fmla="*/ 56909 w 312940"/>
                <a:gd name="connsiteY60" fmla="*/ 531420 h 559998"/>
                <a:gd name="connsiteX61" fmla="*/ 49936 w 312940"/>
                <a:gd name="connsiteY61" fmla="*/ 524448 h 559998"/>
                <a:gd name="connsiteX62" fmla="*/ 49936 w 312940"/>
                <a:gd name="connsiteY62" fmla="*/ 521809 h 559998"/>
                <a:gd name="connsiteX63" fmla="*/ 59461 w 312940"/>
                <a:gd name="connsiteY63" fmla="*/ 512284 h 559998"/>
                <a:gd name="connsiteX64" fmla="*/ 97561 w 312940"/>
                <a:gd name="connsiteY64" fmla="*/ 512284 h 559998"/>
                <a:gd name="connsiteX65" fmla="*/ 97561 w 312940"/>
                <a:gd name="connsiteY65" fmla="*/ 524448 h 559998"/>
                <a:gd name="connsiteX66" fmla="*/ 90588 w 312940"/>
                <a:gd name="connsiteY66" fmla="*/ 550470 h 559998"/>
                <a:gd name="connsiteX67" fmla="*/ 116611 w 312940"/>
                <a:gd name="connsiteY67" fmla="*/ 557443 h 559998"/>
                <a:gd name="connsiteX68" fmla="*/ 123585 w 312940"/>
                <a:gd name="connsiteY68" fmla="*/ 531420 h 559998"/>
                <a:gd name="connsiteX69" fmla="*/ 116611 w 312940"/>
                <a:gd name="connsiteY69" fmla="*/ 524448 h 559998"/>
                <a:gd name="connsiteX70" fmla="*/ 116611 w 312940"/>
                <a:gd name="connsiteY70" fmla="*/ 512284 h 559998"/>
                <a:gd name="connsiteX71" fmla="*/ 154711 w 312940"/>
                <a:gd name="connsiteY71" fmla="*/ 512284 h 559998"/>
                <a:gd name="connsiteX72" fmla="*/ 164236 w 312940"/>
                <a:gd name="connsiteY72" fmla="*/ 521809 h 559998"/>
                <a:gd name="connsiteX73" fmla="*/ 164236 w 312940"/>
                <a:gd name="connsiteY73" fmla="*/ 524448 h 559998"/>
                <a:gd name="connsiteX74" fmla="*/ 157263 w 312940"/>
                <a:gd name="connsiteY74" fmla="*/ 550470 h 559998"/>
                <a:gd name="connsiteX75" fmla="*/ 183286 w 312940"/>
                <a:gd name="connsiteY75" fmla="*/ 557443 h 559998"/>
                <a:gd name="connsiteX76" fmla="*/ 190259 w 312940"/>
                <a:gd name="connsiteY76" fmla="*/ 531420 h 559998"/>
                <a:gd name="connsiteX77" fmla="*/ 183286 w 312940"/>
                <a:gd name="connsiteY77" fmla="*/ 524448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2940" h="559998">
                  <a:moveTo>
                    <a:pt x="183296" y="524448"/>
                  </a:moveTo>
                  <a:lnTo>
                    <a:pt x="183296" y="521809"/>
                  </a:lnTo>
                  <a:cubicBezTo>
                    <a:pt x="183296" y="506027"/>
                    <a:pt x="170503" y="493234"/>
                    <a:pt x="154721" y="493234"/>
                  </a:cubicBezTo>
                  <a:lnTo>
                    <a:pt x="116621" y="493234"/>
                  </a:lnTo>
                  <a:lnTo>
                    <a:pt x="116621" y="469003"/>
                  </a:lnTo>
                  <a:cubicBezTo>
                    <a:pt x="101897" y="462457"/>
                    <a:pt x="90124" y="450684"/>
                    <a:pt x="83579" y="435960"/>
                  </a:cubicBezTo>
                  <a:lnTo>
                    <a:pt x="55708" y="428217"/>
                  </a:lnTo>
                  <a:cubicBezTo>
                    <a:pt x="48256" y="426168"/>
                    <a:pt x="42790" y="419805"/>
                    <a:pt x="41888" y="412129"/>
                  </a:cubicBezTo>
                  <a:lnTo>
                    <a:pt x="19209" y="223162"/>
                  </a:lnTo>
                  <a:cubicBezTo>
                    <a:pt x="17949" y="212717"/>
                    <a:pt x="25396" y="203229"/>
                    <a:pt x="35841" y="201969"/>
                  </a:cubicBezTo>
                  <a:cubicBezTo>
                    <a:pt x="36230" y="201923"/>
                    <a:pt x="36620" y="201887"/>
                    <a:pt x="37011" y="201865"/>
                  </a:cubicBezTo>
                  <a:lnTo>
                    <a:pt x="142034" y="195692"/>
                  </a:lnTo>
                  <a:cubicBezTo>
                    <a:pt x="142405" y="195692"/>
                    <a:pt x="142776" y="195692"/>
                    <a:pt x="143148" y="195692"/>
                  </a:cubicBezTo>
                  <a:cubicBezTo>
                    <a:pt x="152693" y="195725"/>
                    <a:pt x="160753" y="202788"/>
                    <a:pt x="162036" y="212247"/>
                  </a:cubicBezTo>
                  <a:lnTo>
                    <a:pt x="167561" y="255033"/>
                  </a:lnTo>
                  <a:lnTo>
                    <a:pt x="183591" y="230449"/>
                  </a:lnTo>
                  <a:lnTo>
                    <a:pt x="180934" y="209818"/>
                  </a:lnTo>
                  <a:cubicBezTo>
                    <a:pt x="178290" y="190022"/>
                    <a:pt x="160871" y="175586"/>
                    <a:pt x="140929" y="176661"/>
                  </a:cubicBezTo>
                  <a:lnTo>
                    <a:pt x="106105" y="178709"/>
                  </a:lnTo>
                  <a:lnTo>
                    <a:pt x="97857" y="128055"/>
                  </a:lnTo>
                  <a:cubicBezTo>
                    <a:pt x="96175" y="117669"/>
                    <a:pt x="103232" y="107887"/>
                    <a:pt x="113617" y="106206"/>
                  </a:cubicBezTo>
                  <a:cubicBezTo>
                    <a:pt x="114196" y="106112"/>
                    <a:pt x="114779" y="106045"/>
                    <a:pt x="115364" y="106005"/>
                  </a:cubicBezTo>
                  <a:lnTo>
                    <a:pt x="200746" y="100290"/>
                  </a:lnTo>
                  <a:cubicBezTo>
                    <a:pt x="201184" y="100290"/>
                    <a:pt x="201622" y="100290"/>
                    <a:pt x="202051" y="100290"/>
                  </a:cubicBezTo>
                  <a:cubicBezTo>
                    <a:pt x="211468" y="100262"/>
                    <a:pt x="219474" y="107163"/>
                    <a:pt x="220834" y="116482"/>
                  </a:cubicBezTo>
                  <a:lnTo>
                    <a:pt x="227940" y="162526"/>
                  </a:lnTo>
                  <a:lnTo>
                    <a:pt x="243532" y="138638"/>
                  </a:lnTo>
                  <a:lnTo>
                    <a:pt x="239665" y="113577"/>
                  </a:lnTo>
                  <a:cubicBezTo>
                    <a:pt x="236769" y="93976"/>
                    <a:pt x="219240" y="79928"/>
                    <a:pt x="199479" y="81373"/>
                  </a:cubicBezTo>
                  <a:lnTo>
                    <a:pt x="190563" y="81973"/>
                  </a:lnTo>
                  <a:lnTo>
                    <a:pt x="186496" y="45378"/>
                  </a:lnTo>
                  <a:cubicBezTo>
                    <a:pt x="185297" y="34926"/>
                    <a:pt x="192798" y="25481"/>
                    <a:pt x="203250" y="24280"/>
                  </a:cubicBezTo>
                  <a:cubicBezTo>
                    <a:pt x="203482" y="24254"/>
                    <a:pt x="203714" y="24232"/>
                    <a:pt x="203946" y="24214"/>
                  </a:cubicBezTo>
                  <a:lnTo>
                    <a:pt x="270621" y="19089"/>
                  </a:lnTo>
                  <a:cubicBezTo>
                    <a:pt x="271135" y="19089"/>
                    <a:pt x="271631" y="19023"/>
                    <a:pt x="272136" y="19023"/>
                  </a:cubicBezTo>
                  <a:cubicBezTo>
                    <a:pt x="281884" y="19004"/>
                    <a:pt x="290059" y="26382"/>
                    <a:pt x="291033" y="36082"/>
                  </a:cubicBezTo>
                  <a:lnTo>
                    <a:pt x="294843" y="72553"/>
                  </a:lnTo>
                  <a:cubicBezTo>
                    <a:pt x="300506" y="68636"/>
                    <a:pt x="306573" y="65341"/>
                    <a:pt x="312941" y="62723"/>
                  </a:cubicBezTo>
                  <a:lnTo>
                    <a:pt x="309978" y="34129"/>
                  </a:lnTo>
                  <a:cubicBezTo>
                    <a:pt x="307952" y="13547"/>
                    <a:pt x="289774" y="-1595"/>
                    <a:pt x="269164" y="135"/>
                  </a:cubicBezTo>
                  <a:lnTo>
                    <a:pt x="202489" y="5259"/>
                  </a:lnTo>
                  <a:cubicBezTo>
                    <a:pt x="181509" y="6872"/>
                    <a:pt x="165808" y="25186"/>
                    <a:pt x="167421" y="46167"/>
                  </a:cubicBezTo>
                  <a:cubicBezTo>
                    <a:pt x="167454" y="46597"/>
                    <a:pt x="167494" y="47026"/>
                    <a:pt x="167542" y="47455"/>
                  </a:cubicBezTo>
                  <a:lnTo>
                    <a:pt x="171513" y="83212"/>
                  </a:lnTo>
                  <a:lnTo>
                    <a:pt x="114068" y="87022"/>
                  </a:lnTo>
                  <a:cubicBezTo>
                    <a:pt x="93073" y="88422"/>
                    <a:pt x="77187" y="106577"/>
                    <a:pt x="78588" y="127572"/>
                  </a:cubicBezTo>
                  <a:cubicBezTo>
                    <a:pt x="78668" y="128771"/>
                    <a:pt x="78805" y="129965"/>
                    <a:pt x="78997" y="131151"/>
                  </a:cubicBezTo>
                  <a:lnTo>
                    <a:pt x="86922" y="179871"/>
                  </a:lnTo>
                  <a:lnTo>
                    <a:pt x="35858" y="182872"/>
                  </a:lnTo>
                  <a:cubicBezTo>
                    <a:pt x="14853" y="184110"/>
                    <a:pt x="-1171" y="202143"/>
                    <a:pt x="67" y="223148"/>
                  </a:cubicBezTo>
                  <a:cubicBezTo>
                    <a:pt x="113" y="223917"/>
                    <a:pt x="181" y="224684"/>
                    <a:pt x="273" y="225448"/>
                  </a:cubicBezTo>
                  <a:lnTo>
                    <a:pt x="22971" y="414396"/>
                  </a:lnTo>
                  <a:cubicBezTo>
                    <a:pt x="24777" y="429740"/>
                    <a:pt x="35699" y="442458"/>
                    <a:pt x="50594" y="446562"/>
                  </a:cubicBezTo>
                  <a:lnTo>
                    <a:pt x="97561" y="459602"/>
                  </a:lnTo>
                  <a:lnTo>
                    <a:pt x="97561" y="493234"/>
                  </a:lnTo>
                  <a:lnTo>
                    <a:pt x="59461" y="493234"/>
                  </a:lnTo>
                  <a:cubicBezTo>
                    <a:pt x="43680" y="493234"/>
                    <a:pt x="30886" y="506027"/>
                    <a:pt x="30886" y="521809"/>
                  </a:cubicBezTo>
                  <a:lnTo>
                    <a:pt x="30886" y="524448"/>
                  </a:lnTo>
                  <a:cubicBezTo>
                    <a:pt x="21775" y="529708"/>
                    <a:pt x="18653" y="541359"/>
                    <a:pt x="23914" y="550470"/>
                  </a:cubicBezTo>
                  <a:cubicBezTo>
                    <a:pt x="29174" y="559582"/>
                    <a:pt x="40825" y="562704"/>
                    <a:pt x="49936" y="557443"/>
                  </a:cubicBezTo>
                  <a:cubicBezTo>
                    <a:pt x="59048" y="552183"/>
                    <a:pt x="62170" y="540532"/>
                    <a:pt x="56909" y="531420"/>
                  </a:cubicBezTo>
                  <a:cubicBezTo>
                    <a:pt x="55237" y="528524"/>
                    <a:pt x="52832" y="526119"/>
                    <a:pt x="49936" y="524448"/>
                  </a:cubicBezTo>
                  <a:lnTo>
                    <a:pt x="49936" y="521809"/>
                  </a:lnTo>
                  <a:cubicBezTo>
                    <a:pt x="49936" y="516549"/>
                    <a:pt x="54201" y="512284"/>
                    <a:pt x="59461" y="512284"/>
                  </a:cubicBezTo>
                  <a:lnTo>
                    <a:pt x="97561" y="512284"/>
                  </a:lnTo>
                  <a:lnTo>
                    <a:pt x="97561" y="524448"/>
                  </a:lnTo>
                  <a:cubicBezTo>
                    <a:pt x="88450" y="529708"/>
                    <a:pt x="85328" y="541359"/>
                    <a:pt x="90588" y="550470"/>
                  </a:cubicBezTo>
                  <a:cubicBezTo>
                    <a:pt x="95849" y="559582"/>
                    <a:pt x="107500" y="562704"/>
                    <a:pt x="116611" y="557443"/>
                  </a:cubicBezTo>
                  <a:cubicBezTo>
                    <a:pt x="125723" y="552183"/>
                    <a:pt x="128844" y="540532"/>
                    <a:pt x="123585" y="531420"/>
                  </a:cubicBezTo>
                  <a:cubicBezTo>
                    <a:pt x="121912" y="528524"/>
                    <a:pt x="119507" y="526119"/>
                    <a:pt x="116611" y="524448"/>
                  </a:cubicBezTo>
                  <a:lnTo>
                    <a:pt x="116611" y="512284"/>
                  </a:lnTo>
                  <a:lnTo>
                    <a:pt x="154711" y="512284"/>
                  </a:lnTo>
                  <a:cubicBezTo>
                    <a:pt x="159972" y="512284"/>
                    <a:pt x="164236" y="516549"/>
                    <a:pt x="164236" y="521809"/>
                  </a:cubicBezTo>
                  <a:lnTo>
                    <a:pt x="164236" y="524448"/>
                  </a:lnTo>
                  <a:cubicBezTo>
                    <a:pt x="155125" y="529708"/>
                    <a:pt x="152003" y="541359"/>
                    <a:pt x="157263" y="550470"/>
                  </a:cubicBezTo>
                  <a:cubicBezTo>
                    <a:pt x="162524" y="559582"/>
                    <a:pt x="174175" y="562704"/>
                    <a:pt x="183286" y="557443"/>
                  </a:cubicBezTo>
                  <a:cubicBezTo>
                    <a:pt x="192398" y="552183"/>
                    <a:pt x="195519" y="540532"/>
                    <a:pt x="190259" y="531420"/>
                  </a:cubicBezTo>
                  <a:cubicBezTo>
                    <a:pt x="188587" y="528524"/>
                    <a:pt x="186182" y="526119"/>
                    <a:pt x="183286" y="524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A76B9490-5865-FF44-A6FD-96D5E6F2A672}"/>
                </a:ext>
              </a:extLst>
            </p:cNvPr>
            <p:cNvSpPr/>
            <p:nvPr/>
          </p:nvSpPr>
          <p:spPr>
            <a:xfrm>
              <a:off x="6371073" y="3285812"/>
              <a:ext cx="313076" cy="559974"/>
            </a:xfrm>
            <a:custGeom>
              <a:avLst/>
              <a:gdLst>
                <a:gd name="connsiteX0" fmla="*/ 262500 w 313076"/>
                <a:gd name="connsiteY0" fmla="*/ 446539 h 559975"/>
                <a:gd name="connsiteX1" fmla="*/ 290122 w 313076"/>
                <a:gd name="connsiteY1" fmla="*/ 414363 h 559975"/>
                <a:gd name="connsiteX2" fmla="*/ 312801 w 313076"/>
                <a:gd name="connsiteY2" fmla="*/ 225397 h 559975"/>
                <a:gd name="connsiteX3" fmla="*/ 279515 w 313076"/>
                <a:gd name="connsiteY3" fmla="*/ 183027 h 559975"/>
                <a:gd name="connsiteX4" fmla="*/ 277206 w 313076"/>
                <a:gd name="connsiteY4" fmla="*/ 182820 h 559975"/>
                <a:gd name="connsiteX5" fmla="*/ 226152 w 313076"/>
                <a:gd name="connsiteY5" fmla="*/ 179820 h 559975"/>
                <a:gd name="connsiteX6" fmla="*/ 234077 w 313076"/>
                <a:gd name="connsiteY6" fmla="*/ 131099 h 559975"/>
                <a:gd name="connsiteX7" fmla="*/ 202584 w 313076"/>
                <a:gd name="connsiteY7" fmla="*/ 87380 h 559975"/>
                <a:gd name="connsiteX8" fmla="*/ 199006 w 313076"/>
                <a:gd name="connsiteY8" fmla="*/ 86970 h 559975"/>
                <a:gd name="connsiteX9" fmla="*/ 141561 w 313076"/>
                <a:gd name="connsiteY9" fmla="*/ 83160 h 559975"/>
                <a:gd name="connsiteX10" fmla="*/ 145542 w 313076"/>
                <a:gd name="connsiteY10" fmla="*/ 47441 h 559975"/>
                <a:gd name="connsiteX11" fmla="*/ 111883 w 313076"/>
                <a:gd name="connsiteY11" fmla="*/ 5367 h 559975"/>
                <a:gd name="connsiteX12" fmla="*/ 110595 w 313076"/>
                <a:gd name="connsiteY12" fmla="*/ 5246 h 559975"/>
                <a:gd name="connsiteX13" fmla="*/ 43920 w 313076"/>
                <a:gd name="connsiteY13" fmla="*/ 121 h 559975"/>
                <a:gd name="connsiteX14" fmla="*/ 3124 w 313076"/>
                <a:gd name="connsiteY14" fmla="*/ 34106 h 559975"/>
                <a:gd name="connsiteX15" fmla="*/ 0 w 313076"/>
                <a:gd name="connsiteY15" fmla="*/ 63824 h 559975"/>
                <a:gd name="connsiteX16" fmla="*/ 18040 w 313076"/>
                <a:gd name="connsiteY16" fmla="*/ 74435 h 559975"/>
                <a:gd name="connsiteX17" fmla="*/ 22079 w 313076"/>
                <a:gd name="connsiteY17" fmla="*/ 36059 h 559975"/>
                <a:gd name="connsiteX18" fmla="*/ 40977 w 313076"/>
                <a:gd name="connsiteY18" fmla="*/ 19000 h 559975"/>
                <a:gd name="connsiteX19" fmla="*/ 42481 w 313076"/>
                <a:gd name="connsiteY19" fmla="*/ 19066 h 559975"/>
                <a:gd name="connsiteX20" fmla="*/ 109156 w 313076"/>
                <a:gd name="connsiteY20" fmla="*/ 24191 h 559975"/>
                <a:gd name="connsiteX21" fmla="*/ 126696 w 313076"/>
                <a:gd name="connsiteY21" fmla="*/ 44640 h 559975"/>
                <a:gd name="connsiteX22" fmla="*/ 126635 w 313076"/>
                <a:gd name="connsiteY22" fmla="*/ 45289 h 559975"/>
                <a:gd name="connsiteX23" fmla="*/ 122587 w 313076"/>
                <a:gd name="connsiteY23" fmla="*/ 81884 h 559975"/>
                <a:gd name="connsiteX24" fmla="*/ 113681 w 313076"/>
                <a:gd name="connsiteY24" fmla="*/ 81284 h 559975"/>
                <a:gd name="connsiteX25" fmla="*/ 73495 w 313076"/>
                <a:gd name="connsiteY25" fmla="*/ 113488 h 559975"/>
                <a:gd name="connsiteX26" fmla="*/ 69094 w 313076"/>
                <a:gd name="connsiteY26" fmla="*/ 141967 h 559975"/>
                <a:gd name="connsiteX27" fmla="*/ 84687 w 313076"/>
                <a:gd name="connsiteY27" fmla="*/ 165837 h 559975"/>
                <a:gd name="connsiteX28" fmla="*/ 92307 w 313076"/>
                <a:gd name="connsiteY28" fmla="*/ 116393 h 559975"/>
                <a:gd name="connsiteX29" fmla="*/ 111100 w 313076"/>
                <a:gd name="connsiteY29" fmla="*/ 100200 h 559975"/>
                <a:gd name="connsiteX30" fmla="*/ 112405 w 313076"/>
                <a:gd name="connsiteY30" fmla="*/ 100200 h 559975"/>
                <a:gd name="connsiteX31" fmla="*/ 197787 w 313076"/>
                <a:gd name="connsiteY31" fmla="*/ 105915 h 559975"/>
                <a:gd name="connsiteX32" fmla="*/ 215528 w 313076"/>
                <a:gd name="connsiteY32" fmla="*/ 126190 h 559975"/>
                <a:gd name="connsiteX33" fmla="*/ 215322 w 313076"/>
                <a:gd name="connsiteY33" fmla="*/ 127985 h 559975"/>
                <a:gd name="connsiteX34" fmla="*/ 207083 w 313076"/>
                <a:gd name="connsiteY34" fmla="*/ 178639 h 559975"/>
                <a:gd name="connsiteX35" fmla="*/ 172250 w 313076"/>
                <a:gd name="connsiteY35" fmla="*/ 176591 h 559975"/>
                <a:gd name="connsiteX36" fmla="*/ 132245 w 313076"/>
                <a:gd name="connsiteY36" fmla="*/ 209747 h 559975"/>
                <a:gd name="connsiteX37" fmla="*/ 129140 w 313076"/>
                <a:gd name="connsiteY37" fmla="*/ 233836 h 559975"/>
                <a:gd name="connsiteX38" fmla="*/ 145180 w 313076"/>
                <a:gd name="connsiteY38" fmla="*/ 258401 h 559975"/>
                <a:gd name="connsiteX39" fmla="*/ 151143 w 313076"/>
                <a:gd name="connsiteY39" fmla="*/ 212176 h 559975"/>
                <a:gd name="connsiteX40" fmla="*/ 170040 w 313076"/>
                <a:gd name="connsiteY40" fmla="*/ 195565 h 559975"/>
                <a:gd name="connsiteX41" fmla="*/ 171155 w 313076"/>
                <a:gd name="connsiteY41" fmla="*/ 195565 h 559975"/>
                <a:gd name="connsiteX42" fmla="*/ 276158 w 313076"/>
                <a:gd name="connsiteY42" fmla="*/ 201737 h 559975"/>
                <a:gd name="connsiteX43" fmla="*/ 294065 w 313076"/>
                <a:gd name="connsiteY43" fmla="*/ 221865 h 559975"/>
                <a:gd name="connsiteX44" fmla="*/ 293961 w 313076"/>
                <a:gd name="connsiteY44" fmla="*/ 223035 h 559975"/>
                <a:gd name="connsiteX45" fmla="*/ 271224 w 313076"/>
                <a:gd name="connsiteY45" fmla="*/ 412106 h 559975"/>
                <a:gd name="connsiteX46" fmla="*/ 257404 w 313076"/>
                <a:gd name="connsiteY46" fmla="*/ 428194 h 559975"/>
                <a:gd name="connsiteX47" fmla="*/ 226514 w 313076"/>
                <a:gd name="connsiteY47" fmla="*/ 436766 h 559975"/>
                <a:gd name="connsiteX48" fmla="*/ 196491 w 313076"/>
                <a:gd name="connsiteY48" fmla="*/ 467703 h 559975"/>
                <a:gd name="connsiteX49" fmla="*/ 196491 w 313076"/>
                <a:gd name="connsiteY49" fmla="*/ 493211 h 559975"/>
                <a:gd name="connsiteX50" fmla="*/ 158391 w 313076"/>
                <a:gd name="connsiteY50" fmla="*/ 493211 h 559975"/>
                <a:gd name="connsiteX51" fmla="*/ 129816 w 313076"/>
                <a:gd name="connsiteY51" fmla="*/ 521786 h 559975"/>
                <a:gd name="connsiteX52" fmla="*/ 129816 w 313076"/>
                <a:gd name="connsiteY52" fmla="*/ 525292 h 559975"/>
                <a:gd name="connsiteX53" fmla="*/ 125156 w 313076"/>
                <a:gd name="connsiteY53" fmla="*/ 551826 h 559975"/>
                <a:gd name="connsiteX54" fmla="*/ 151690 w 313076"/>
                <a:gd name="connsiteY54" fmla="*/ 556487 h 559975"/>
                <a:gd name="connsiteX55" fmla="*/ 156351 w 313076"/>
                <a:gd name="connsiteY55" fmla="*/ 529952 h 559975"/>
                <a:gd name="connsiteX56" fmla="*/ 148866 w 313076"/>
                <a:gd name="connsiteY56" fmla="*/ 523653 h 559975"/>
                <a:gd name="connsiteX57" fmla="*/ 148866 w 313076"/>
                <a:gd name="connsiteY57" fmla="*/ 521786 h 559975"/>
                <a:gd name="connsiteX58" fmla="*/ 158391 w 313076"/>
                <a:gd name="connsiteY58" fmla="*/ 512261 h 559975"/>
                <a:gd name="connsiteX59" fmla="*/ 196491 w 313076"/>
                <a:gd name="connsiteY59" fmla="*/ 512261 h 559975"/>
                <a:gd name="connsiteX60" fmla="*/ 196491 w 313076"/>
                <a:gd name="connsiteY60" fmla="*/ 524425 h 559975"/>
                <a:gd name="connsiteX61" fmla="*/ 189519 w 313076"/>
                <a:gd name="connsiteY61" fmla="*/ 550447 h 559975"/>
                <a:gd name="connsiteX62" fmla="*/ 215541 w 313076"/>
                <a:gd name="connsiteY62" fmla="*/ 557420 h 559975"/>
                <a:gd name="connsiteX63" fmla="*/ 222514 w 313076"/>
                <a:gd name="connsiteY63" fmla="*/ 531397 h 559975"/>
                <a:gd name="connsiteX64" fmla="*/ 215541 w 313076"/>
                <a:gd name="connsiteY64" fmla="*/ 524425 h 559975"/>
                <a:gd name="connsiteX65" fmla="*/ 215541 w 313076"/>
                <a:gd name="connsiteY65" fmla="*/ 512261 h 559975"/>
                <a:gd name="connsiteX66" fmla="*/ 253641 w 313076"/>
                <a:gd name="connsiteY66" fmla="*/ 512261 h 559975"/>
                <a:gd name="connsiteX67" fmla="*/ 263166 w 313076"/>
                <a:gd name="connsiteY67" fmla="*/ 521786 h 559975"/>
                <a:gd name="connsiteX68" fmla="*/ 263166 w 313076"/>
                <a:gd name="connsiteY68" fmla="*/ 524425 h 559975"/>
                <a:gd name="connsiteX69" fmla="*/ 256194 w 313076"/>
                <a:gd name="connsiteY69" fmla="*/ 550447 h 559975"/>
                <a:gd name="connsiteX70" fmla="*/ 282216 w 313076"/>
                <a:gd name="connsiteY70" fmla="*/ 557420 h 559975"/>
                <a:gd name="connsiteX71" fmla="*/ 289189 w 313076"/>
                <a:gd name="connsiteY71" fmla="*/ 531397 h 559975"/>
                <a:gd name="connsiteX72" fmla="*/ 282216 w 313076"/>
                <a:gd name="connsiteY72" fmla="*/ 524425 h 559975"/>
                <a:gd name="connsiteX73" fmla="*/ 282216 w 313076"/>
                <a:gd name="connsiteY73" fmla="*/ 521786 h 559975"/>
                <a:gd name="connsiteX74" fmla="*/ 253641 w 313076"/>
                <a:gd name="connsiteY74" fmla="*/ 493211 h 559975"/>
                <a:gd name="connsiteX75" fmla="*/ 215541 w 313076"/>
                <a:gd name="connsiteY75" fmla="*/ 493211 h 559975"/>
                <a:gd name="connsiteX76" fmla="*/ 215541 w 313076"/>
                <a:gd name="connsiteY76" fmla="*/ 459588 h 5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3076" h="559975">
                  <a:moveTo>
                    <a:pt x="262500" y="446539"/>
                  </a:moveTo>
                  <a:cubicBezTo>
                    <a:pt x="277396" y="442432"/>
                    <a:pt x="288318" y="429709"/>
                    <a:pt x="290122" y="414363"/>
                  </a:cubicBezTo>
                  <a:lnTo>
                    <a:pt x="312801" y="225397"/>
                  </a:lnTo>
                  <a:cubicBezTo>
                    <a:pt x="315310" y="204505"/>
                    <a:pt x="300407" y="185535"/>
                    <a:pt x="279515" y="183027"/>
                  </a:cubicBezTo>
                  <a:cubicBezTo>
                    <a:pt x="278747" y="182934"/>
                    <a:pt x="277978" y="182866"/>
                    <a:pt x="277206" y="182820"/>
                  </a:cubicBezTo>
                  <a:lnTo>
                    <a:pt x="226152" y="179820"/>
                  </a:lnTo>
                  <a:lnTo>
                    <a:pt x="234077" y="131099"/>
                  </a:lnTo>
                  <a:cubicBezTo>
                    <a:pt x="237454" y="110330"/>
                    <a:pt x="223354" y="90756"/>
                    <a:pt x="202584" y="87380"/>
                  </a:cubicBezTo>
                  <a:cubicBezTo>
                    <a:pt x="201399" y="87186"/>
                    <a:pt x="200204" y="87050"/>
                    <a:pt x="199006" y="86970"/>
                  </a:cubicBezTo>
                  <a:lnTo>
                    <a:pt x="141561" y="83160"/>
                  </a:lnTo>
                  <a:lnTo>
                    <a:pt x="145542" y="47441"/>
                  </a:lnTo>
                  <a:cubicBezTo>
                    <a:pt x="147866" y="26528"/>
                    <a:pt x="132797" y="7691"/>
                    <a:pt x="111883" y="5367"/>
                  </a:cubicBezTo>
                  <a:cubicBezTo>
                    <a:pt x="111454" y="5319"/>
                    <a:pt x="111024" y="5279"/>
                    <a:pt x="110595" y="5246"/>
                  </a:cubicBezTo>
                  <a:lnTo>
                    <a:pt x="43920" y="121"/>
                  </a:lnTo>
                  <a:cubicBezTo>
                    <a:pt x="23347" y="-1513"/>
                    <a:pt x="5233" y="13577"/>
                    <a:pt x="3124" y="34106"/>
                  </a:cubicBezTo>
                  <a:lnTo>
                    <a:pt x="0" y="63824"/>
                  </a:lnTo>
                  <a:cubicBezTo>
                    <a:pt x="6386" y="66688"/>
                    <a:pt x="12435" y="70246"/>
                    <a:pt x="18040" y="74435"/>
                  </a:cubicBezTo>
                  <a:lnTo>
                    <a:pt x="22079" y="36059"/>
                  </a:lnTo>
                  <a:cubicBezTo>
                    <a:pt x="23050" y="26357"/>
                    <a:pt x="31226" y="18976"/>
                    <a:pt x="40977" y="19000"/>
                  </a:cubicBezTo>
                  <a:cubicBezTo>
                    <a:pt x="41472" y="19000"/>
                    <a:pt x="41977" y="19000"/>
                    <a:pt x="42481" y="19066"/>
                  </a:cubicBezTo>
                  <a:lnTo>
                    <a:pt x="109156" y="24191"/>
                  </a:lnTo>
                  <a:cubicBezTo>
                    <a:pt x="119646" y="24995"/>
                    <a:pt x="127500" y="34150"/>
                    <a:pt x="126696" y="44640"/>
                  </a:cubicBezTo>
                  <a:cubicBezTo>
                    <a:pt x="126679" y="44857"/>
                    <a:pt x="126659" y="45072"/>
                    <a:pt x="126635" y="45289"/>
                  </a:cubicBezTo>
                  <a:lnTo>
                    <a:pt x="122587" y="81884"/>
                  </a:lnTo>
                  <a:lnTo>
                    <a:pt x="113681" y="81284"/>
                  </a:lnTo>
                  <a:cubicBezTo>
                    <a:pt x="93931" y="79877"/>
                    <a:pt x="76425" y="93906"/>
                    <a:pt x="73495" y="113488"/>
                  </a:cubicBezTo>
                  <a:lnTo>
                    <a:pt x="69094" y="141967"/>
                  </a:lnTo>
                  <a:lnTo>
                    <a:pt x="84687" y="165837"/>
                  </a:lnTo>
                  <a:lnTo>
                    <a:pt x="92307" y="116393"/>
                  </a:lnTo>
                  <a:cubicBezTo>
                    <a:pt x="93675" y="107075"/>
                    <a:pt x="101681" y="100177"/>
                    <a:pt x="111100" y="100200"/>
                  </a:cubicBezTo>
                  <a:cubicBezTo>
                    <a:pt x="111528" y="100200"/>
                    <a:pt x="111966" y="100200"/>
                    <a:pt x="112405" y="100200"/>
                  </a:cubicBezTo>
                  <a:lnTo>
                    <a:pt x="197787" y="105915"/>
                  </a:lnTo>
                  <a:cubicBezTo>
                    <a:pt x="208284" y="106615"/>
                    <a:pt x="216227" y="115693"/>
                    <a:pt x="215528" y="126190"/>
                  </a:cubicBezTo>
                  <a:cubicBezTo>
                    <a:pt x="215488" y="126791"/>
                    <a:pt x="215419" y="127390"/>
                    <a:pt x="215322" y="127985"/>
                  </a:cubicBezTo>
                  <a:lnTo>
                    <a:pt x="207083" y="178639"/>
                  </a:lnTo>
                  <a:lnTo>
                    <a:pt x="172250" y="176591"/>
                  </a:lnTo>
                  <a:cubicBezTo>
                    <a:pt x="152288" y="175455"/>
                    <a:pt x="134833" y="189921"/>
                    <a:pt x="132245" y="209747"/>
                  </a:cubicBezTo>
                  <a:lnTo>
                    <a:pt x="129140" y="233836"/>
                  </a:lnTo>
                  <a:lnTo>
                    <a:pt x="145180" y="258401"/>
                  </a:lnTo>
                  <a:lnTo>
                    <a:pt x="151143" y="212176"/>
                  </a:lnTo>
                  <a:cubicBezTo>
                    <a:pt x="152396" y="202689"/>
                    <a:pt x="160471" y="195591"/>
                    <a:pt x="170040" y="195565"/>
                  </a:cubicBezTo>
                  <a:cubicBezTo>
                    <a:pt x="170402" y="195565"/>
                    <a:pt x="170774" y="195565"/>
                    <a:pt x="171155" y="195565"/>
                  </a:cubicBezTo>
                  <a:lnTo>
                    <a:pt x="276158" y="201737"/>
                  </a:lnTo>
                  <a:cubicBezTo>
                    <a:pt x="286662" y="202350"/>
                    <a:pt x="294679" y="211362"/>
                    <a:pt x="294065" y="221865"/>
                  </a:cubicBezTo>
                  <a:cubicBezTo>
                    <a:pt x="294042" y="222256"/>
                    <a:pt x="294007" y="222646"/>
                    <a:pt x="293961" y="223035"/>
                  </a:cubicBezTo>
                  <a:lnTo>
                    <a:pt x="271224" y="412106"/>
                  </a:lnTo>
                  <a:cubicBezTo>
                    <a:pt x="270304" y="419775"/>
                    <a:pt x="264846" y="426129"/>
                    <a:pt x="257404" y="428194"/>
                  </a:cubicBezTo>
                  <a:lnTo>
                    <a:pt x="226514" y="436766"/>
                  </a:lnTo>
                  <a:cubicBezTo>
                    <a:pt x="220312" y="450190"/>
                    <a:pt x="209723" y="461102"/>
                    <a:pt x="196491" y="467703"/>
                  </a:cubicBezTo>
                  <a:lnTo>
                    <a:pt x="196491" y="493211"/>
                  </a:lnTo>
                  <a:lnTo>
                    <a:pt x="158391" y="493211"/>
                  </a:lnTo>
                  <a:cubicBezTo>
                    <a:pt x="142609" y="493211"/>
                    <a:pt x="129816" y="506004"/>
                    <a:pt x="129816" y="521786"/>
                  </a:cubicBezTo>
                  <a:lnTo>
                    <a:pt x="129816" y="525292"/>
                  </a:lnTo>
                  <a:cubicBezTo>
                    <a:pt x="121202" y="531331"/>
                    <a:pt x="119115" y="543212"/>
                    <a:pt x="125156" y="551826"/>
                  </a:cubicBezTo>
                  <a:cubicBezTo>
                    <a:pt x="131195" y="560441"/>
                    <a:pt x="143076" y="562527"/>
                    <a:pt x="151690" y="556487"/>
                  </a:cubicBezTo>
                  <a:cubicBezTo>
                    <a:pt x="160304" y="550446"/>
                    <a:pt x="162391" y="538567"/>
                    <a:pt x="156351" y="529952"/>
                  </a:cubicBezTo>
                  <a:cubicBezTo>
                    <a:pt x="154447" y="527237"/>
                    <a:pt x="151867" y="525066"/>
                    <a:pt x="148866" y="523653"/>
                  </a:cubicBezTo>
                  <a:lnTo>
                    <a:pt x="148866" y="521786"/>
                  </a:lnTo>
                  <a:cubicBezTo>
                    <a:pt x="148866" y="516526"/>
                    <a:pt x="153131" y="512261"/>
                    <a:pt x="158391" y="512261"/>
                  </a:cubicBezTo>
                  <a:lnTo>
                    <a:pt x="196491" y="512261"/>
                  </a:lnTo>
                  <a:lnTo>
                    <a:pt x="196491" y="524425"/>
                  </a:lnTo>
                  <a:cubicBezTo>
                    <a:pt x="187380" y="529685"/>
                    <a:pt x="184258" y="541336"/>
                    <a:pt x="189519" y="550447"/>
                  </a:cubicBezTo>
                  <a:cubicBezTo>
                    <a:pt x="194779" y="559559"/>
                    <a:pt x="206430" y="562681"/>
                    <a:pt x="215541" y="557420"/>
                  </a:cubicBezTo>
                  <a:cubicBezTo>
                    <a:pt x="224653" y="552160"/>
                    <a:pt x="227774" y="540509"/>
                    <a:pt x="222514" y="531397"/>
                  </a:cubicBezTo>
                  <a:cubicBezTo>
                    <a:pt x="220842" y="528502"/>
                    <a:pt x="218437" y="526096"/>
                    <a:pt x="215541" y="524425"/>
                  </a:cubicBezTo>
                  <a:lnTo>
                    <a:pt x="215541" y="512261"/>
                  </a:lnTo>
                  <a:lnTo>
                    <a:pt x="253641" y="512261"/>
                  </a:lnTo>
                  <a:cubicBezTo>
                    <a:pt x="258902" y="512261"/>
                    <a:pt x="263166" y="516526"/>
                    <a:pt x="263166" y="521786"/>
                  </a:cubicBezTo>
                  <a:lnTo>
                    <a:pt x="263166" y="524425"/>
                  </a:lnTo>
                  <a:cubicBezTo>
                    <a:pt x="254055" y="529685"/>
                    <a:pt x="250933" y="541336"/>
                    <a:pt x="256194" y="550447"/>
                  </a:cubicBezTo>
                  <a:cubicBezTo>
                    <a:pt x="261454" y="559559"/>
                    <a:pt x="273105" y="562681"/>
                    <a:pt x="282216" y="557420"/>
                  </a:cubicBezTo>
                  <a:cubicBezTo>
                    <a:pt x="291328" y="552160"/>
                    <a:pt x="294449" y="540509"/>
                    <a:pt x="289189" y="531397"/>
                  </a:cubicBezTo>
                  <a:cubicBezTo>
                    <a:pt x="287517" y="528502"/>
                    <a:pt x="285112" y="526096"/>
                    <a:pt x="282216" y="524425"/>
                  </a:cubicBezTo>
                  <a:lnTo>
                    <a:pt x="282216" y="521786"/>
                  </a:lnTo>
                  <a:cubicBezTo>
                    <a:pt x="282216" y="506004"/>
                    <a:pt x="269423" y="493211"/>
                    <a:pt x="253641" y="493211"/>
                  </a:cubicBezTo>
                  <a:lnTo>
                    <a:pt x="215541" y="493211"/>
                  </a:lnTo>
                  <a:lnTo>
                    <a:pt x="215541" y="459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79A55B-08D1-5245-9EEC-C8700EC0216F}"/>
                </a:ext>
              </a:extLst>
            </p:cNvPr>
            <p:cNvSpPr/>
            <p:nvPr/>
          </p:nvSpPr>
          <p:spPr>
            <a:xfrm>
              <a:off x="5906370" y="3359922"/>
              <a:ext cx="677506" cy="561979"/>
            </a:xfrm>
            <a:custGeom>
              <a:avLst/>
              <a:gdLst>
                <a:gd name="connsiteX0" fmla="*/ 642400 w 677505"/>
                <a:gd name="connsiteY0" fmla="*/ 380337 h 561978"/>
                <a:gd name="connsiteX1" fmla="*/ 674727 w 677505"/>
                <a:gd name="connsiteY1" fmla="*/ 351390 h 561978"/>
                <a:gd name="connsiteX2" fmla="*/ 669641 w 677505"/>
                <a:gd name="connsiteY2" fmla="*/ 310899 h 561978"/>
                <a:gd name="connsiteX3" fmla="*/ 488361 w 677505"/>
                <a:gd name="connsiteY3" fmla="*/ 33255 h 561978"/>
                <a:gd name="connsiteX4" fmla="*/ 488228 w 677505"/>
                <a:gd name="connsiteY4" fmla="*/ 33046 h 561978"/>
                <a:gd name="connsiteX5" fmla="*/ 488085 w 677505"/>
                <a:gd name="connsiteY5" fmla="*/ 32836 h 561978"/>
                <a:gd name="connsiteX6" fmla="*/ 424001 w 677505"/>
                <a:gd name="connsiteY6" fmla="*/ 3 h 561978"/>
                <a:gd name="connsiteX7" fmla="*/ 253360 w 677505"/>
                <a:gd name="connsiteY7" fmla="*/ 3 h 561978"/>
                <a:gd name="connsiteX8" fmla="*/ 189257 w 677505"/>
                <a:gd name="connsiteY8" fmla="*/ 32865 h 561978"/>
                <a:gd name="connsiteX9" fmla="*/ 189114 w 677505"/>
                <a:gd name="connsiteY9" fmla="*/ 33074 h 561978"/>
                <a:gd name="connsiteX10" fmla="*/ 188971 w 677505"/>
                <a:gd name="connsiteY10" fmla="*/ 33284 h 561978"/>
                <a:gd name="connsiteX11" fmla="*/ 7854 w 677505"/>
                <a:gd name="connsiteY11" fmla="*/ 310947 h 561978"/>
                <a:gd name="connsiteX12" fmla="*/ 2767 w 677505"/>
                <a:gd name="connsiteY12" fmla="*/ 351409 h 561978"/>
                <a:gd name="connsiteX13" fmla="*/ 35047 w 677505"/>
                <a:gd name="connsiteY13" fmla="*/ 380356 h 561978"/>
                <a:gd name="connsiteX14" fmla="*/ 96960 w 677505"/>
                <a:gd name="connsiteY14" fmla="*/ 396901 h 561978"/>
                <a:gd name="connsiteX15" fmla="*/ 186371 w 677505"/>
                <a:gd name="connsiteY15" fmla="*/ 416170 h 561978"/>
                <a:gd name="connsiteX16" fmla="*/ 186371 w 677505"/>
                <a:gd name="connsiteY16" fmla="*/ 516801 h 561978"/>
                <a:gd name="connsiteX17" fmla="*/ 208021 w 677505"/>
                <a:gd name="connsiteY17" fmla="*/ 544519 h 561978"/>
                <a:gd name="connsiteX18" fmla="*/ 222376 w 677505"/>
                <a:gd name="connsiteY18" fmla="*/ 548110 h 561978"/>
                <a:gd name="connsiteX19" fmla="*/ 454709 w 677505"/>
                <a:gd name="connsiteY19" fmla="*/ 546300 h 561978"/>
                <a:gd name="connsiteX20" fmla="*/ 460424 w 677505"/>
                <a:gd name="connsiteY20" fmla="*/ 544767 h 561978"/>
                <a:gd name="connsiteX21" fmla="*/ 481637 w 677505"/>
                <a:gd name="connsiteY21" fmla="*/ 517144 h 561978"/>
                <a:gd name="connsiteX22" fmla="*/ 481637 w 677505"/>
                <a:gd name="connsiteY22" fmla="*/ 417513 h 561978"/>
                <a:gd name="connsiteX23" fmla="*/ 579049 w 677505"/>
                <a:gd name="connsiteY23" fmla="*/ 397196 h 561978"/>
                <a:gd name="connsiteX24" fmla="*/ 462596 w 677505"/>
                <a:gd name="connsiteY24" fmla="*/ 517154 h 561978"/>
                <a:gd name="connsiteX25" fmla="*/ 455529 w 677505"/>
                <a:gd name="connsiteY25" fmla="*/ 526355 h 561978"/>
                <a:gd name="connsiteX26" fmla="*/ 449814 w 677505"/>
                <a:gd name="connsiteY26" fmla="*/ 527888 h 561978"/>
                <a:gd name="connsiteX27" fmla="*/ 227014 w 677505"/>
                <a:gd name="connsiteY27" fmla="*/ 529631 h 561978"/>
                <a:gd name="connsiteX28" fmla="*/ 212660 w 677505"/>
                <a:gd name="connsiteY28" fmla="*/ 526041 h 561978"/>
                <a:gd name="connsiteX29" fmla="*/ 205440 w 677505"/>
                <a:gd name="connsiteY29" fmla="*/ 516801 h 561978"/>
                <a:gd name="connsiteX30" fmla="*/ 205440 w 677505"/>
                <a:gd name="connsiteY30" fmla="*/ 418989 h 561978"/>
                <a:gd name="connsiteX31" fmla="*/ 338533 w 677505"/>
                <a:gd name="connsiteY31" fmla="*/ 428628 h 561978"/>
                <a:gd name="connsiteX32" fmla="*/ 462596 w 677505"/>
                <a:gd name="connsiteY32" fmla="*/ 420323 h 561978"/>
                <a:gd name="connsiteX33" fmla="*/ 338533 w 677505"/>
                <a:gd name="connsiteY33" fmla="*/ 409578 h 561978"/>
                <a:gd name="connsiteX34" fmla="*/ 101875 w 677505"/>
                <a:gd name="connsiteY34" fmla="*/ 378498 h 561978"/>
                <a:gd name="connsiteX35" fmla="*/ 39972 w 677505"/>
                <a:gd name="connsiteY35" fmla="*/ 361953 h 561978"/>
                <a:gd name="connsiteX36" fmla="*/ 19814 w 677505"/>
                <a:gd name="connsiteY36" fmla="*/ 330634 h 561978"/>
                <a:gd name="connsiteX37" fmla="*/ 23684 w 677505"/>
                <a:gd name="connsiteY37" fmla="*/ 321539 h 561978"/>
                <a:gd name="connsiteX38" fmla="*/ 204926 w 677505"/>
                <a:gd name="connsiteY38" fmla="*/ 43695 h 561978"/>
                <a:gd name="connsiteX39" fmla="*/ 253360 w 677505"/>
                <a:gd name="connsiteY39" fmla="*/ 19053 h 561978"/>
                <a:gd name="connsiteX40" fmla="*/ 424001 w 677505"/>
                <a:gd name="connsiteY40" fmla="*/ 19053 h 561978"/>
                <a:gd name="connsiteX41" fmla="*/ 472416 w 677505"/>
                <a:gd name="connsiteY41" fmla="*/ 43675 h 561978"/>
                <a:gd name="connsiteX42" fmla="*/ 653811 w 677505"/>
                <a:gd name="connsiteY42" fmla="*/ 321491 h 561978"/>
                <a:gd name="connsiteX43" fmla="*/ 646682 w 677505"/>
                <a:gd name="connsiteY43" fmla="*/ 358048 h 561978"/>
                <a:gd name="connsiteX44" fmla="*/ 637504 w 677505"/>
                <a:gd name="connsiteY44" fmla="*/ 361953 h 561978"/>
                <a:gd name="connsiteX45" fmla="*/ 574153 w 677505"/>
                <a:gd name="connsiteY45" fmla="*/ 378803 h 561978"/>
                <a:gd name="connsiteX46" fmla="*/ 338533 w 677505"/>
                <a:gd name="connsiteY46" fmla="*/ 409578 h 56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7505" h="561978">
                  <a:moveTo>
                    <a:pt x="642400" y="380337"/>
                  </a:moveTo>
                  <a:cubicBezTo>
                    <a:pt x="657240" y="376516"/>
                    <a:pt x="669297" y="365721"/>
                    <a:pt x="674727" y="351390"/>
                  </a:cubicBezTo>
                  <a:cubicBezTo>
                    <a:pt x="679771" y="337875"/>
                    <a:pt x="677871" y="322747"/>
                    <a:pt x="669641" y="310899"/>
                  </a:cubicBezTo>
                  <a:lnTo>
                    <a:pt x="488361" y="33255"/>
                  </a:lnTo>
                  <a:lnTo>
                    <a:pt x="488228" y="33046"/>
                  </a:lnTo>
                  <a:lnTo>
                    <a:pt x="488085" y="32836"/>
                  </a:lnTo>
                  <a:cubicBezTo>
                    <a:pt x="473405" y="12040"/>
                    <a:pt x="449455" y="-230"/>
                    <a:pt x="424001" y="3"/>
                  </a:cubicBezTo>
                  <a:lnTo>
                    <a:pt x="253360" y="3"/>
                  </a:lnTo>
                  <a:cubicBezTo>
                    <a:pt x="227893" y="-233"/>
                    <a:pt x="203933" y="12050"/>
                    <a:pt x="189257" y="32865"/>
                  </a:cubicBezTo>
                  <a:lnTo>
                    <a:pt x="189114" y="33074"/>
                  </a:lnTo>
                  <a:lnTo>
                    <a:pt x="188971" y="33284"/>
                  </a:lnTo>
                  <a:lnTo>
                    <a:pt x="7854" y="310947"/>
                  </a:lnTo>
                  <a:cubicBezTo>
                    <a:pt x="-362" y="322789"/>
                    <a:pt x="-2261" y="337902"/>
                    <a:pt x="2767" y="351409"/>
                  </a:cubicBezTo>
                  <a:cubicBezTo>
                    <a:pt x="8188" y="365727"/>
                    <a:pt x="20225" y="376522"/>
                    <a:pt x="35047" y="380356"/>
                  </a:cubicBezTo>
                  <a:lnTo>
                    <a:pt x="96960" y="396901"/>
                  </a:lnTo>
                  <a:cubicBezTo>
                    <a:pt x="126449" y="404787"/>
                    <a:pt x="156253" y="411210"/>
                    <a:pt x="186371" y="416170"/>
                  </a:cubicBezTo>
                  <a:lnTo>
                    <a:pt x="186371" y="516801"/>
                  </a:lnTo>
                  <a:cubicBezTo>
                    <a:pt x="186374" y="529913"/>
                    <a:pt x="195300" y="541341"/>
                    <a:pt x="208021" y="544519"/>
                  </a:cubicBezTo>
                  <a:lnTo>
                    <a:pt x="222376" y="548110"/>
                  </a:lnTo>
                  <a:cubicBezTo>
                    <a:pt x="298723" y="567195"/>
                    <a:pt x="378668" y="566572"/>
                    <a:pt x="454709" y="546300"/>
                  </a:cubicBezTo>
                  <a:lnTo>
                    <a:pt x="460424" y="544767"/>
                  </a:lnTo>
                  <a:cubicBezTo>
                    <a:pt x="472937" y="541430"/>
                    <a:pt x="481642" y="530094"/>
                    <a:pt x="481637" y="517144"/>
                  </a:cubicBezTo>
                  <a:lnTo>
                    <a:pt x="481637" y="417513"/>
                  </a:lnTo>
                  <a:cubicBezTo>
                    <a:pt x="514445" y="412475"/>
                    <a:pt x="546962" y="405693"/>
                    <a:pt x="579049" y="397196"/>
                  </a:cubicBezTo>
                  <a:close/>
                  <a:moveTo>
                    <a:pt x="462596" y="517154"/>
                  </a:moveTo>
                  <a:cubicBezTo>
                    <a:pt x="462595" y="521468"/>
                    <a:pt x="459696" y="525242"/>
                    <a:pt x="455529" y="526355"/>
                  </a:cubicBezTo>
                  <a:lnTo>
                    <a:pt x="449814" y="527888"/>
                  </a:lnTo>
                  <a:cubicBezTo>
                    <a:pt x="376894" y="547333"/>
                    <a:pt x="300229" y="547933"/>
                    <a:pt x="227014" y="529631"/>
                  </a:cubicBezTo>
                  <a:lnTo>
                    <a:pt x="212660" y="526041"/>
                  </a:lnTo>
                  <a:cubicBezTo>
                    <a:pt x="208419" y="524982"/>
                    <a:pt x="205441" y="521173"/>
                    <a:pt x="205440" y="516801"/>
                  </a:cubicBezTo>
                  <a:lnTo>
                    <a:pt x="205440" y="418989"/>
                  </a:lnTo>
                  <a:cubicBezTo>
                    <a:pt x="249518" y="425366"/>
                    <a:pt x="293996" y="428587"/>
                    <a:pt x="338533" y="428628"/>
                  </a:cubicBezTo>
                  <a:cubicBezTo>
                    <a:pt x="380026" y="428613"/>
                    <a:pt x="421472" y="425838"/>
                    <a:pt x="462596" y="420323"/>
                  </a:cubicBezTo>
                  <a:close/>
                  <a:moveTo>
                    <a:pt x="338533" y="409578"/>
                  </a:moveTo>
                  <a:cubicBezTo>
                    <a:pt x="258630" y="409577"/>
                    <a:pt x="179069" y="399128"/>
                    <a:pt x="101875" y="378498"/>
                  </a:cubicBezTo>
                  <a:lnTo>
                    <a:pt x="39972" y="361953"/>
                  </a:lnTo>
                  <a:cubicBezTo>
                    <a:pt x="25757" y="358871"/>
                    <a:pt x="16732" y="344849"/>
                    <a:pt x="19814" y="330634"/>
                  </a:cubicBezTo>
                  <a:cubicBezTo>
                    <a:pt x="20519" y="327385"/>
                    <a:pt x="21832" y="324299"/>
                    <a:pt x="23684" y="321539"/>
                  </a:cubicBezTo>
                  <a:lnTo>
                    <a:pt x="204926" y="43695"/>
                  </a:lnTo>
                  <a:cubicBezTo>
                    <a:pt x="216072" y="28057"/>
                    <a:pt x="234158" y="18856"/>
                    <a:pt x="253360" y="19053"/>
                  </a:cubicBezTo>
                  <a:lnTo>
                    <a:pt x="424001" y="19053"/>
                  </a:lnTo>
                  <a:cubicBezTo>
                    <a:pt x="443193" y="18858"/>
                    <a:pt x="461269" y="28052"/>
                    <a:pt x="472416" y="43675"/>
                  </a:cubicBezTo>
                  <a:lnTo>
                    <a:pt x="653811" y="321491"/>
                  </a:lnTo>
                  <a:cubicBezTo>
                    <a:pt x="661937" y="333555"/>
                    <a:pt x="658745" y="349921"/>
                    <a:pt x="646682" y="358048"/>
                  </a:cubicBezTo>
                  <a:cubicBezTo>
                    <a:pt x="643899" y="359923"/>
                    <a:pt x="640784" y="361248"/>
                    <a:pt x="637504" y="361953"/>
                  </a:cubicBezTo>
                  <a:lnTo>
                    <a:pt x="574153" y="378803"/>
                  </a:lnTo>
                  <a:cubicBezTo>
                    <a:pt x="497281" y="399243"/>
                    <a:pt x="418075" y="409589"/>
                    <a:pt x="338533" y="409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96A6EDA4-6075-3F49-A5A2-ABDE970926DF}"/>
                </a:ext>
              </a:extLst>
            </p:cNvPr>
            <p:cNvSpPr/>
            <p:nvPr/>
          </p:nvSpPr>
          <p:spPr>
            <a:xfrm>
              <a:off x="6160027" y="3226532"/>
              <a:ext cx="170831" cy="114341"/>
            </a:xfrm>
            <a:custGeom>
              <a:avLst/>
              <a:gdLst>
                <a:gd name="connsiteX0" fmla="*/ 19088 w 170830"/>
                <a:gd name="connsiteY0" fmla="*/ 47581 h 114341"/>
                <a:gd name="connsiteX1" fmla="*/ 23460 w 170830"/>
                <a:gd name="connsiteY1" fmla="*/ 36294 h 114341"/>
                <a:gd name="connsiteX2" fmla="*/ 34833 w 170830"/>
                <a:gd name="connsiteY2" fmla="*/ 30207 h 114341"/>
                <a:gd name="connsiteX3" fmla="*/ 137884 w 170830"/>
                <a:gd name="connsiteY3" fmla="*/ 30588 h 114341"/>
                <a:gd name="connsiteX4" fmla="*/ 147095 w 170830"/>
                <a:gd name="connsiteY4" fmla="*/ 35989 h 114341"/>
                <a:gd name="connsiteX5" fmla="*/ 151781 w 170830"/>
                <a:gd name="connsiteY5" fmla="*/ 47581 h 114341"/>
                <a:gd name="connsiteX6" fmla="*/ 151781 w 170830"/>
                <a:gd name="connsiteY6" fmla="*/ 114342 h 114341"/>
                <a:gd name="connsiteX7" fmla="*/ 170831 w 170830"/>
                <a:gd name="connsiteY7" fmla="*/ 114342 h 114341"/>
                <a:gd name="connsiteX8" fmla="*/ 170831 w 170830"/>
                <a:gd name="connsiteY8" fmla="*/ 47581 h 114341"/>
                <a:gd name="connsiteX9" fmla="*/ 160430 w 170830"/>
                <a:gd name="connsiteY9" fmla="*/ 22397 h 114341"/>
                <a:gd name="connsiteX10" fmla="*/ 146075 w 170830"/>
                <a:gd name="connsiteY10" fmla="*/ 13377 h 114341"/>
                <a:gd name="connsiteX11" fmla="*/ 27013 w 170830"/>
                <a:gd name="connsiteY11" fmla="*/ 12805 h 114341"/>
                <a:gd name="connsiteX12" fmla="*/ 10478 w 170830"/>
                <a:gd name="connsiteY12" fmla="*/ 22330 h 114341"/>
                <a:gd name="connsiteX13" fmla="*/ 0 w 170830"/>
                <a:gd name="connsiteY13" fmla="*/ 47590 h 114341"/>
                <a:gd name="connsiteX14" fmla="*/ 0 w 170830"/>
                <a:gd name="connsiteY14" fmla="*/ 114342 h 114341"/>
                <a:gd name="connsiteX15" fmla="*/ 19050 w 170830"/>
                <a:gd name="connsiteY15" fmla="*/ 114342 h 1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830" h="114341">
                  <a:moveTo>
                    <a:pt x="19088" y="47581"/>
                  </a:moveTo>
                  <a:cubicBezTo>
                    <a:pt x="19063" y="43400"/>
                    <a:pt x="20626" y="39366"/>
                    <a:pt x="23460" y="36294"/>
                  </a:cubicBezTo>
                  <a:cubicBezTo>
                    <a:pt x="26986" y="33804"/>
                    <a:pt x="30806" y="31760"/>
                    <a:pt x="34833" y="30207"/>
                  </a:cubicBezTo>
                  <a:cubicBezTo>
                    <a:pt x="67580" y="15227"/>
                    <a:pt x="105249" y="15367"/>
                    <a:pt x="137884" y="30588"/>
                  </a:cubicBezTo>
                  <a:cubicBezTo>
                    <a:pt x="141201" y="31931"/>
                    <a:pt x="144303" y="33750"/>
                    <a:pt x="147095" y="35989"/>
                  </a:cubicBezTo>
                  <a:cubicBezTo>
                    <a:pt x="150108" y="39094"/>
                    <a:pt x="151790" y="43254"/>
                    <a:pt x="151781" y="47581"/>
                  </a:cubicBezTo>
                  <a:lnTo>
                    <a:pt x="151781" y="114342"/>
                  </a:lnTo>
                  <a:lnTo>
                    <a:pt x="170831" y="114342"/>
                  </a:lnTo>
                  <a:lnTo>
                    <a:pt x="170831" y="47581"/>
                  </a:lnTo>
                  <a:cubicBezTo>
                    <a:pt x="170831" y="38141"/>
                    <a:pt x="167090" y="29085"/>
                    <a:pt x="160430" y="22397"/>
                  </a:cubicBezTo>
                  <a:cubicBezTo>
                    <a:pt x="156161" y="18637"/>
                    <a:pt x="151314" y="15591"/>
                    <a:pt x="146075" y="13377"/>
                  </a:cubicBezTo>
                  <a:cubicBezTo>
                    <a:pt x="108391" y="-4257"/>
                    <a:pt x="64865" y="-4466"/>
                    <a:pt x="27013" y="12805"/>
                  </a:cubicBezTo>
                  <a:cubicBezTo>
                    <a:pt x="21066" y="15156"/>
                    <a:pt x="15494" y="18365"/>
                    <a:pt x="10478" y="22330"/>
                  </a:cubicBezTo>
                  <a:cubicBezTo>
                    <a:pt x="3778" y="29031"/>
                    <a:pt x="10" y="38115"/>
                    <a:pt x="0" y="47590"/>
                  </a:cubicBezTo>
                  <a:lnTo>
                    <a:pt x="0" y="114342"/>
                  </a:lnTo>
                  <a:lnTo>
                    <a:pt x="19050" y="11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2" descr="Boardroom">
            <a:extLst>
              <a:ext uri="{FF2B5EF4-FFF2-40B4-BE49-F238E27FC236}">
                <a16:creationId xmlns:a16="http://schemas.microsoft.com/office/drawing/2014/main" id="{DC7E2721-8069-A245-BF57-ACFF9C9CA7FC}"/>
              </a:ext>
            </a:extLst>
          </p:cNvPr>
          <p:cNvGrpSpPr/>
          <p:nvPr userDrawn="1"/>
        </p:nvGrpSpPr>
        <p:grpSpPr>
          <a:xfrm>
            <a:off x="1081005" y="4089947"/>
            <a:ext cx="485130" cy="333037"/>
            <a:chOff x="5893572" y="3333251"/>
            <a:chExt cx="704851" cy="483873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B3CDB9FA-C5F8-C24C-BB7B-DC625AD2AE52}"/>
                </a:ext>
              </a:extLst>
            </p:cNvPr>
            <p:cNvSpPr/>
            <p:nvPr/>
          </p:nvSpPr>
          <p:spPr>
            <a:xfrm>
              <a:off x="5941233" y="3439607"/>
              <a:ext cx="217023" cy="369795"/>
            </a:xfrm>
            <a:custGeom>
              <a:avLst/>
              <a:gdLst>
                <a:gd name="connsiteX0" fmla="*/ 172182 w 217023"/>
                <a:gd name="connsiteY0" fmla="*/ 171991 h 369796"/>
                <a:gd name="connsiteX1" fmla="*/ 106698 w 217023"/>
                <a:gd name="connsiteY1" fmla="*/ 171991 h 369796"/>
                <a:gd name="connsiteX2" fmla="*/ 106698 w 217023"/>
                <a:gd name="connsiteY2" fmla="*/ 107002 h 369796"/>
                <a:gd name="connsiteX3" fmla="*/ 123643 w 217023"/>
                <a:gd name="connsiteY3" fmla="*/ 111898 h 369796"/>
                <a:gd name="connsiteX4" fmla="*/ 184174 w 217023"/>
                <a:gd name="connsiteY4" fmla="*/ 111898 h 369796"/>
                <a:gd name="connsiteX5" fmla="*/ 216854 w 217023"/>
                <a:gd name="connsiteY5" fmla="*/ 83532 h 369796"/>
                <a:gd name="connsiteX6" fmla="*/ 188675 w 217023"/>
                <a:gd name="connsiteY6" fmla="*/ 48875 h 369796"/>
                <a:gd name="connsiteX7" fmla="*/ 185422 w 217023"/>
                <a:gd name="connsiteY7" fmla="*/ 48709 h 369796"/>
                <a:gd name="connsiteX8" fmla="*/ 133987 w 217023"/>
                <a:gd name="connsiteY8" fmla="*/ 48709 h 369796"/>
                <a:gd name="connsiteX9" fmla="*/ 107222 w 217023"/>
                <a:gd name="connsiteY9" fmla="*/ 29068 h 369796"/>
                <a:gd name="connsiteX10" fmla="*/ 92744 w 217023"/>
                <a:gd name="connsiteY10" fmla="*/ 16829 h 369796"/>
                <a:gd name="connsiteX11" fmla="*/ 89029 w 217023"/>
                <a:gd name="connsiteY11" fmla="*/ 13485 h 369796"/>
                <a:gd name="connsiteX12" fmla="*/ 47805 w 217023"/>
                <a:gd name="connsiteY12" fmla="*/ 322 h 369796"/>
                <a:gd name="connsiteX13" fmla="*/ 8 w 217023"/>
                <a:gd name="connsiteY13" fmla="*/ 55233 h 369796"/>
                <a:gd name="connsiteX14" fmla="*/ 8 w 217023"/>
                <a:gd name="connsiteY14" fmla="*/ 181773 h 369796"/>
                <a:gd name="connsiteX15" fmla="*/ 53672 w 217023"/>
                <a:gd name="connsiteY15" fmla="*/ 235446 h 369796"/>
                <a:gd name="connsiteX16" fmla="*/ 140607 w 217023"/>
                <a:gd name="connsiteY16" fmla="*/ 235446 h 369796"/>
                <a:gd name="connsiteX17" fmla="*/ 140607 w 217023"/>
                <a:gd name="connsiteY17" fmla="*/ 336954 h 369796"/>
                <a:gd name="connsiteX18" fmla="*/ 168963 w 217023"/>
                <a:gd name="connsiteY18" fmla="*/ 369644 h 369796"/>
                <a:gd name="connsiteX19" fmla="*/ 172125 w 217023"/>
                <a:gd name="connsiteY19" fmla="*/ 369797 h 369796"/>
                <a:gd name="connsiteX20" fmla="*/ 203796 w 217023"/>
                <a:gd name="connsiteY20" fmla="*/ 338335 h 369796"/>
                <a:gd name="connsiteX21" fmla="*/ 203796 w 217023"/>
                <a:gd name="connsiteY21" fmla="*/ 338212 h 369796"/>
                <a:gd name="connsiteX22" fmla="*/ 203796 w 217023"/>
                <a:gd name="connsiteY22" fmla="*/ 203585 h 369796"/>
                <a:gd name="connsiteX23" fmla="*/ 172182 w 217023"/>
                <a:gd name="connsiteY23" fmla="*/ 171991 h 369796"/>
                <a:gd name="connsiteX24" fmla="*/ 84733 w 217023"/>
                <a:gd name="connsiteY24" fmla="*/ 67073 h 369796"/>
                <a:gd name="connsiteX25" fmla="*/ 71412 w 217023"/>
                <a:gd name="connsiteY25" fmla="*/ 69087 h 369796"/>
                <a:gd name="connsiteX26" fmla="*/ 73427 w 217023"/>
                <a:gd name="connsiteY26" fmla="*/ 82408 h 369796"/>
                <a:gd name="connsiteX27" fmla="*/ 87714 w 217023"/>
                <a:gd name="connsiteY27" fmla="*/ 92886 h 369796"/>
                <a:gd name="connsiteX28" fmla="*/ 87714 w 217023"/>
                <a:gd name="connsiteY28" fmla="*/ 190993 h 369796"/>
                <a:gd name="connsiteX29" fmla="*/ 172249 w 217023"/>
                <a:gd name="connsiteY29" fmla="*/ 190993 h 369796"/>
                <a:gd name="connsiteX30" fmla="*/ 184746 w 217023"/>
                <a:gd name="connsiteY30" fmla="*/ 203585 h 369796"/>
                <a:gd name="connsiteX31" fmla="*/ 184746 w 217023"/>
                <a:gd name="connsiteY31" fmla="*/ 338212 h 369796"/>
                <a:gd name="connsiteX32" fmla="*/ 172225 w 217023"/>
                <a:gd name="connsiteY32" fmla="*/ 350761 h 369796"/>
                <a:gd name="connsiteX33" fmla="*/ 170877 w 217023"/>
                <a:gd name="connsiteY33" fmla="*/ 350689 h 369796"/>
                <a:gd name="connsiteX34" fmla="*/ 159676 w 217023"/>
                <a:gd name="connsiteY34" fmla="*/ 336954 h 369796"/>
                <a:gd name="connsiteX35" fmla="*/ 159676 w 217023"/>
                <a:gd name="connsiteY35" fmla="*/ 216396 h 369796"/>
                <a:gd name="connsiteX36" fmla="*/ 53672 w 217023"/>
                <a:gd name="connsiteY36" fmla="*/ 216396 h 369796"/>
                <a:gd name="connsiteX37" fmla="*/ 19058 w 217023"/>
                <a:gd name="connsiteY37" fmla="*/ 181773 h 369796"/>
                <a:gd name="connsiteX38" fmla="*/ 19058 w 217023"/>
                <a:gd name="connsiteY38" fmla="*/ 55024 h 369796"/>
                <a:gd name="connsiteX39" fmla="*/ 50014 w 217023"/>
                <a:gd name="connsiteY39" fmla="*/ 19191 h 369796"/>
                <a:gd name="connsiteX40" fmla="*/ 76341 w 217023"/>
                <a:gd name="connsiteY40" fmla="*/ 27649 h 369796"/>
                <a:gd name="connsiteX41" fmla="*/ 79970 w 217023"/>
                <a:gd name="connsiteY41" fmla="*/ 30907 h 369796"/>
                <a:gd name="connsiteX42" fmla="*/ 95953 w 217023"/>
                <a:gd name="connsiteY42" fmla="*/ 44384 h 369796"/>
                <a:gd name="connsiteX43" fmla="*/ 127767 w 217023"/>
                <a:gd name="connsiteY43" fmla="*/ 67711 h 369796"/>
                <a:gd name="connsiteX44" fmla="*/ 185431 w 217023"/>
                <a:gd name="connsiteY44" fmla="*/ 67711 h 369796"/>
                <a:gd name="connsiteX45" fmla="*/ 197971 w 217023"/>
                <a:gd name="connsiteY45" fmla="*/ 80260 h 369796"/>
                <a:gd name="connsiteX46" fmla="*/ 197900 w 217023"/>
                <a:gd name="connsiteY46" fmla="*/ 81589 h 369796"/>
                <a:gd name="connsiteX47" fmla="*/ 184174 w 217023"/>
                <a:gd name="connsiteY47" fmla="*/ 92800 h 369796"/>
                <a:gd name="connsiteX48" fmla="*/ 123662 w 217023"/>
                <a:gd name="connsiteY48" fmla="*/ 92800 h 369796"/>
                <a:gd name="connsiteX49" fmla="*/ 116204 w 217023"/>
                <a:gd name="connsiteY49" fmla="*/ 90390 h 36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23" h="369796">
                  <a:moveTo>
                    <a:pt x="172182" y="171991"/>
                  </a:moveTo>
                  <a:lnTo>
                    <a:pt x="106698" y="171991"/>
                  </a:lnTo>
                  <a:lnTo>
                    <a:pt x="106698" y="107002"/>
                  </a:lnTo>
                  <a:cubicBezTo>
                    <a:pt x="111770" y="110203"/>
                    <a:pt x="117645" y="111900"/>
                    <a:pt x="123643" y="111898"/>
                  </a:cubicBezTo>
                  <a:lnTo>
                    <a:pt x="184174" y="111898"/>
                  </a:lnTo>
                  <a:cubicBezTo>
                    <a:pt x="200683" y="112093"/>
                    <a:pt x="214726" y="99905"/>
                    <a:pt x="216854" y="83532"/>
                  </a:cubicBezTo>
                  <a:cubicBezTo>
                    <a:pt x="218643" y="66180"/>
                    <a:pt x="206026" y="50663"/>
                    <a:pt x="188675" y="48875"/>
                  </a:cubicBezTo>
                  <a:cubicBezTo>
                    <a:pt x="187593" y="48764"/>
                    <a:pt x="186508" y="48708"/>
                    <a:pt x="185422" y="48709"/>
                  </a:cubicBezTo>
                  <a:lnTo>
                    <a:pt x="133987" y="48709"/>
                  </a:lnTo>
                  <a:lnTo>
                    <a:pt x="107222" y="29068"/>
                  </a:lnTo>
                  <a:cubicBezTo>
                    <a:pt x="102189" y="25239"/>
                    <a:pt x="97356" y="21154"/>
                    <a:pt x="92744" y="16829"/>
                  </a:cubicBezTo>
                  <a:lnTo>
                    <a:pt x="89029" y="13485"/>
                  </a:lnTo>
                  <a:cubicBezTo>
                    <a:pt x="77775" y="3451"/>
                    <a:pt x="62791" y="-1334"/>
                    <a:pt x="47805" y="322"/>
                  </a:cubicBezTo>
                  <a:cubicBezTo>
                    <a:pt x="20163" y="3688"/>
                    <a:pt x="-469" y="27392"/>
                    <a:pt x="8" y="55233"/>
                  </a:cubicBezTo>
                  <a:lnTo>
                    <a:pt x="8" y="181773"/>
                  </a:lnTo>
                  <a:cubicBezTo>
                    <a:pt x="35" y="211401"/>
                    <a:pt x="24044" y="235415"/>
                    <a:pt x="53672" y="235446"/>
                  </a:cubicBezTo>
                  <a:lnTo>
                    <a:pt x="140607" y="235446"/>
                  </a:lnTo>
                  <a:lnTo>
                    <a:pt x="140607" y="336954"/>
                  </a:lnTo>
                  <a:cubicBezTo>
                    <a:pt x="140397" y="353467"/>
                    <a:pt x="152586" y="367519"/>
                    <a:pt x="168963" y="369644"/>
                  </a:cubicBezTo>
                  <a:cubicBezTo>
                    <a:pt x="170020" y="369749"/>
                    <a:pt x="171077" y="369797"/>
                    <a:pt x="172125" y="369797"/>
                  </a:cubicBezTo>
                  <a:cubicBezTo>
                    <a:pt x="189558" y="369855"/>
                    <a:pt x="203737" y="355769"/>
                    <a:pt x="203796" y="338335"/>
                  </a:cubicBezTo>
                  <a:cubicBezTo>
                    <a:pt x="203796" y="338294"/>
                    <a:pt x="203796" y="338253"/>
                    <a:pt x="203796" y="338212"/>
                  </a:cubicBezTo>
                  <a:lnTo>
                    <a:pt x="203796" y="203585"/>
                  </a:lnTo>
                  <a:cubicBezTo>
                    <a:pt x="203775" y="186137"/>
                    <a:pt x="189630" y="172001"/>
                    <a:pt x="172182" y="171991"/>
                  </a:cubicBezTo>
                  <a:close/>
                  <a:moveTo>
                    <a:pt x="84733" y="67073"/>
                  </a:moveTo>
                  <a:cubicBezTo>
                    <a:pt x="80498" y="63951"/>
                    <a:pt x="74535" y="64853"/>
                    <a:pt x="71412" y="69087"/>
                  </a:cubicBezTo>
                  <a:cubicBezTo>
                    <a:pt x="68290" y="73322"/>
                    <a:pt x="69192" y="79286"/>
                    <a:pt x="73427" y="82408"/>
                  </a:cubicBezTo>
                  <a:lnTo>
                    <a:pt x="87714" y="92886"/>
                  </a:lnTo>
                  <a:lnTo>
                    <a:pt x="87714" y="190993"/>
                  </a:lnTo>
                  <a:lnTo>
                    <a:pt x="172249" y="190993"/>
                  </a:lnTo>
                  <a:cubicBezTo>
                    <a:pt x="179174" y="191025"/>
                    <a:pt x="184766" y="196660"/>
                    <a:pt x="184746" y="203585"/>
                  </a:cubicBezTo>
                  <a:lnTo>
                    <a:pt x="184746" y="338212"/>
                  </a:lnTo>
                  <a:cubicBezTo>
                    <a:pt x="184753" y="345134"/>
                    <a:pt x="179148" y="350753"/>
                    <a:pt x="172225" y="350761"/>
                  </a:cubicBezTo>
                  <a:cubicBezTo>
                    <a:pt x="171774" y="350761"/>
                    <a:pt x="171325" y="350737"/>
                    <a:pt x="170877" y="350689"/>
                  </a:cubicBezTo>
                  <a:cubicBezTo>
                    <a:pt x="164201" y="349614"/>
                    <a:pt x="159387" y="343710"/>
                    <a:pt x="159676" y="336954"/>
                  </a:cubicBezTo>
                  <a:lnTo>
                    <a:pt x="159676" y="216396"/>
                  </a:lnTo>
                  <a:lnTo>
                    <a:pt x="53672" y="216396"/>
                  </a:lnTo>
                  <a:cubicBezTo>
                    <a:pt x="34562" y="216370"/>
                    <a:pt x="19079" y="200882"/>
                    <a:pt x="19058" y="181773"/>
                  </a:cubicBezTo>
                  <a:lnTo>
                    <a:pt x="19058" y="55024"/>
                  </a:lnTo>
                  <a:cubicBezTo>
                    <a:pt x="18687" y="36918"/>
                    <a:pt x="32046" y="21454"/>
                    <a:pt x="50014" y="19191"/>
                  </a:cubicBezTo>
                  <a:cubicBezTo>
                    <a:pt x="59593" y="18146"/>
                    <a:pt x="69163" y="21221"/>
                    <a:pt x="76341" y="27649"/>
                  </a:cubicBezTo>
                  <a:lnTo>
                    <a:pt x="79970" y="30907"/>
                  </a:lnTo>
                  <a:cubicBezTo>
                    <a:pt x="85064" y="35669"/>
                    <a:pt x="90399" y="40168"/>
                    <a:pt x="95953" y="44384"/>
                  </a:cubicBezTo>
                  <a:lnTo>
                    <a:pt x="127767" y="67711"/>
                  </a:lnTo>
                  <a:lnTo>
                    <a:pt x="185431" y="67711"/>
                  </a:lnTo>
                  <a:cubicBezTo>
                    <a:pt x="192360" y="67714"/>
                    <a:pt x="197974" y="73333"/>
                    <a:pt x="197971" y="80260"/>
                  </a:cubicBezTo>
                  <a:cubicBezTo>
                    <a:pt x="197970" y="80704"/>
                    <a:pt x="197947" y="81148"/>
                    <a:pt x="197900" y="81589"/>
                  </a:cubicBezTo>
                  <a:cubicBezTo>
                    <a:pt x="196828" y="88265"/>
                    <a:pt x="190930" y="93084"/>
                    <a:pt x="184174" y="92800"/>
                  </a:cubicBezTo>
                  <a:lnTo>
                    <a:pt x="123662" y="92800"/>
                  </a:lnTo>
                  <a:cubicBezTo>
                    <a:pt x="120985" y="92793"/>
                    <a:pt x="118378" y="91950"/>
                    <a:pt x="116204" y="90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CD3C355-5C6A-3C48-A7D7-59EFBEEC0B35}"/>
                </a:ext>
              </a:extLst>
            </p:cNvPr>
            <p:cNvSpPr/>
            <p:nvPr/>
          </p:nvSpPr>
          <p:spPr>
            <a:xfrm>
              <a:off x="5941240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5CF3B48B-C50C-314F-B2D2-BD5EB701AB44}"/>
                </a:ext>
              </a:extLst>
            </p:cNvPr>
            <p:cNvSpPr/>
            <p:nvPr/>
          </p:nvSpPr>
          <p:spPr>
            <a:xfrm>
              <a:off x="5893572" y="3493270"/>
              <a:ext cx="171449" cy="323849"/>
            </a:xfrm>
            <a:custGeom>
              <a:avLst/>
              <a:gdLst>
                <a:gd name="connsiteX0" fmla="*/ 161925 w 171450"/>
                <a:gd name="connsiteY0" fmla="*/ 209550 h 323850"/>
                <a:gd name="connsiteX1" fmla="*/ 95250 w 171450"/>
                <a:gd name="connsiteY1" fmla="*/ 209550 h 323850"/>
                <a:gd name="connsiteX2" fmla="*/ 19050 w 171450"/>
                <a:gd name="connsiteY2" fmla="*/ 133350 h 323850"/>
                <a:gd name="connsiteX3" fmla="*/ 19050 w 171450"/>
                <a:gd name="connsiteY3" fmla="*/ 9525 h 323850"/>
                <a:gd name="connsiteX4" fmla="*/ 9525 w 171450"/>
                <a:gd name="connsiteY4" fmla="*/ 0 h 323850"/>
                <a:gd name="connsiteX5" fmla="*/ 0 w 171450"/>
                <a:gd name="connsiteY5" fmla="*/ 9525 h 323850"/>
                <a:gd name="connsiteX6" fmla="*/ 0 w 171450"/>
                <a:gd name="connsiteY6" fmla="*/ 133350 h 323850"/>
                <a:gd name="connsiteX7" fmla="*/ 76200 w 171450"/>
                <a:gd name="connsiteY7" fmla="*/ 226695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8600 h 323850"/>
                <a:gd name="connsiteX15" fmla="*/ 161925 w 171450"/>
                <a:gd name="connsiteY15" fmla="*/ 228600 h 323850"/>
                <a:gd name="connsiteX16" fmla="*/ 171450 w 171450"/>
                <a:gd name="connsiteY16" fmla="*/ 219075 h 323850"/>
                <a:gd name="connsiteX17" fmla="*/ 161925 w 171450"/>
                <a:gd name="connsiteY17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209550"/>
                  </a:moveTo>
                  <a:lnTo>
                    <a:pt x="95250" y="209550"/>
                  </a:lnTo>
                  <a:cubicBezTo>
                    <a:pt x="53186" y="209502"/>
                    <a:pt x="19098" y="175414"/>
                    <a:pt x="19050" y="133350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33350"/>
                  </a:lnTo>
                  <a:cubicBezTo>
                    <a:pt x="50" y="178599"/>
                    <a:pt x="31877" y="217587"/>
                    <a:pt x="76200" y="226695"/>
                  </a:cubicBez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8600"/>
                  </a:lnTo>
                  <a:lnTo>
                    <a:pt x="161925" y="228600"/>
                  </a:lnTo>
                  <a:cubicBezTo>
                    <a:pt x="167186" y="228600"/>
                    <a:pt x="171450" y="224336"/>
                    <a:pt x="171450" y="219075"/>
                  </a:cubicBezTo>
                  <a:cubicBezTo>
                    <a:pt x="171450" y="213814"/>
                    <a:pt x="167186" y="209550"/>
                    <a:pt x="161925" y="209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0971E82-E2DE-3543-8C51-FAF3DB167227}"/>
                </a:ext>
              </a:extLst>
            </p:cNvPr>
            <p:cNvSpPr/>
            <p:nvPr/>
          </p:nvSpPr>
          <p:spPr>
            <a:xfrm>
              <a:off x="6074548" y="3569470"/>
              <a:ext cx="342901" cy="247649"/>
            </a:xfrm>
            <a:custGeom>
              <a:avLst/>
              <a:gdLst>
                <a:gd name="connsiteX0" fmla="*/ 180975 w 342900"/>
                <a:gd name="connsiteY0" fmla="*/ 19050 h 247650"/>
                <a:gd name="connsiteX1" fmla="*/ 333375 w 342900"/>
                <a:gd name="connsiteY1" fmla="*/ 19050 h 247650"/>
                <a:gd name="connsiteX2" fmla="*/ 342900 w 342900"/>
                <a:gd name="connsiteY2" fmla="*/ 9525 h 247650"/>
                <a:gd name="connsiteX3" fmla="*/ 333375 w 342900"/>
                <a:gd name="connsiteY3" fmla="*/ 0 h 247650"/>
                <a:gd name="connsiteX4" fmla="*/ 9525 w 342900"/>
                <a:gd name="connsiteY4" fmla="*/ 0 h 247650"/>
                <a:gd name="connsiteX5" fmla="*/ 0 w 342900"/>
                <a:gd name="connsiteY5" fmla="*/ 9525 h 247650"/>
                <a:gd name="connsiteX6" fmla="*/ 9525 w 342900"/>
                <a:gd name="connsiteY6" fmla="*/ 19050 h 247650"/>
                <a:gd name="connsiteX7" fmla="*/ 161925 w 342900"/>
                <a:gd name="connsiteY7" fmla="*/ 19050 h 247650"/>
                <a:gd name="connsiteX8" fmla="*/ 161925 w 342900"/>
                <a:gd name="connsiteY8" fmla="*/ 228600 h 247650"/>
                <a:gd name="connsiteX9" fmla="*/ 95250 w 342900"/>
                <a:gd name="connsiteY9" fmla="*/ 228600 h 247650"/>
                <a:gd name="connsiteX10" fmla="*/ 95250 w 342900"/>
                <a:gd name="connsiteY10" fmla="*/ 247650 h 247650"/>
                <a:gd name="connsiteX11" fmla="*/ 247650 w 342900"/>
                <a:gd name="connsiteY11" fmla="*/ 247650 h 247650"/>
                <a:gd name="connsiteX12" fmla="*/ 247650 w 342900"/>
                <a:gd name="connsiteY12" fmla="*/ 228600 h 247650"/>
                <a:gd name="connsiteX13" fmla="*/ 180975 w 342900"/>
                <a:gd name="connsiteY13" fmla="*/ 2286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247650">
                  <a:moveTo>
                    <a:pt x="180975" y="19050"/>
                  </a:moveTo>
                  <a:lnTo>
                    <a:pt x="333375" y="19050"/>
                  </a:lnTo>
                  <a:cubicBezTo>
                    <a:pt x="338636" y="19050"/>
                    <a:pt x="342900" y="14786"/>
                    <a:pt x="342900" y="9525"/>
                  </a:cubicBezTo>
                  <a:cubicBezTo>
                    <a:pt x="342900" y="4264"/>
                    <a:pt x="338636" y="0"/>
                    <a:pt x="3333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61925" y="19050"/>
                  </a:lnTo>
                  <a:lnTo>
                    <a:pt x="161925" y="228600"/>
                  </a:lnTo>
                  <a:lnTo>
                    <a:pt x="95250" y="228600"/>
                  </a:lnTo>
                  <a:lnTo>
                    <a:pt x="95250" y="247650"/>
                  </a:lnTo>
                  <a:lnTo>
                    <a:pt x="247650" y="247650"/>
                  </a:lnTo>
                  <a:lnTo>
                    <a:pt x="247650" y="228600"/>
                  </a:lnTo>
                  <a:lnTo>
                    <a:pt x="180975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3660A92-E006-2E4A-B035-FFD1893CEF57}"/>
                </a:ext>
              </a:extLst>
            </p:cNvPr>
            <p:cNvSpPr/>
            <p:nvPr/>
          </p:nvSpPr>
          <p:spPr>
            <a:xfrm>
              <a:off x="6333754" y="3439558"/>
              <a:ext cx="217038" cy="369843"/>
            </a:xfrm>
            <a:custGeom>
              <a:avLst/>
              <a:gdLst>
                <a:gd name="connsiteX0" fmla="*/ 217030 w 217039"/>
                <a:gd name="connsiteY0" fmla="*/ 181821 h 369844"/>
                <a:gd name="connsiteX1" fmla="*/ 217030 w 217039"/>
                <a:gd name="connsiteY1" fmla="*/ 55406 h 369844"/>
                <a:gd name="connsiteX2" fmla="*/ 169091 w 217039"/>
                <a:gd name="connsiteY2" fmla="*/ 303 h 369844"/>
                <a:gd name="connsiteX3" fmla="*/ 128000 w 217039"/>
                <a:gd name="connsiteY3" fmla="*/ 13477 h 369844"/>
                <a:gd name="connsiteX4" fmla="*/ 124285 w 217039"/>
                <a:gd name="connsiteY4" fmla="*/ 16829 h 369844"/>
                <a:gd name="connsiteX5" fmla="*/ 109807 w 217039"/>
                <a:gd name="connsiteY5" fmla="*/ 29069 h 369844"/>
                <a:gd name="connsiteX6" fmla="*/ 83032 w 217039"/>
                <a:gd name="connsiteY6" fmla="*/ 48710 h 369844"/>
                <a:gd name="connsiteX7" fmla="*/ 31597 w 217039"/>
                <a:gd name="connsiteY7" fmla="*/ 48710 h 369844"/>
                <a:gd name="connsiteX8" fmla="*/ 0 w 217039"/>
                <a:gd name="connsiteY8" fmla="*/ 80320 h 369844"/>
                <a:gd name="connsiteX9" fmla="*/ 165 w 217039"/>
                <a:gd name="connsiteY9" fmla="*/ 83533 h 369844"/>
                <a:gd name="connsiteX10" fmla="*/ 32855 w 217039"/>
                <a:gd name="connsiteY10" fmla="*/ 111898 h 369844"/>
                <a:gd name="connsiteX11" fmla="*/ 93395 w 217039"/>
                <a:gd name="connsiteY11" fmla="*/ 111898 h 369844"/>
                <a:gd name="connsiteX12" fmla="*/ 110350 w 217039"/>
                <a:gd name="connsiteY12" fmla="*/ 107050 h 369844"/>
                <a:gd name="connsiteX13" fmla="*/ 110350 w 217039"/>
                <a:gd name="connsiteY13" fmla="*/ 172087 h 369844"/>
                <a:gd name="connsiteX14" fmla="*/ 44885 w 217039"/>
                <a:gd name="connsiteY14" fmla="*/ 172087 h 369844"/>
                <a:gd name="connsiteX15" fmla="*/ 13281 w 217039"/>
                <a:gd name="connsiteY15" fmla="*/ 203681 h 369844"/>
                <a:gd name="connsiteX16" fmla="*/ 13281 w 217039"/>
                <a:gd name="connsiteY16" fmla="*/ 338260 h 369844"/>
                <a:gd name="connsiteX17" fmla="*/ 44847 w 217039"/>
                <a:gd name="connsiteY17" fmla="*/ 369845 h 369844"/>
                <a:gd name="connsiteX18" fmla="*/ 44942 w 217039"/>
                <a:gd name="connsiteY18" fmla="*/ 369845 h 369844"/>
                <a:gd name="connsiteX19" fmla="*/ 48104 w 217039"/>
                <a:gd name="connsiteY19" fmla="*/ 369693 h 369844"/>
                <a:gd name="connsiteX20" fmla="*/ 76460 w 217039"/>
                <a:gd name="connsiteY20" fmla="*/ 337003 h 369844"/>
                <a:gd name="connsiteX21" fmla="*/ 76460 w 217039"/>
                <a:gd name="connsiteY21" fmla="*/ 235495 h 369844"/>
                <a:gd name="connsiteX22" fmla="*/ 163395 w 217039"/>
                <a:gd name="connsiteY22" fmla="*/ 235495 h 369844"/>
                <a:gd name="connsiteX23" fmla="*/ 217030 w 217039"/>
                <a:gd name="connsiteY23" fmla="*/ 181821 h 369844"/>
                <a:gd name="connsiteX24" fmla="*/ 100825 w 217039"/>
                <a:gd name="connsiteY24" fmla="*/ 90439 h 369844"/>
                <a:gd name="connsiteX25" fmla="*/ 93376 w 217039"/>
                <a:gd name="connsiteY25" fmla="*/ 92848 h 369844"/>
                <a:gd name="connsiteX26" fmla="*/ 32893 w 217039"/>
                <a:gd name="connsiteY26" fmla="*/ 92848 h 369844"/>
                <a:gd name="connsiteX27" fmla="*/ 19158 w 217039"/>
                <a:gd name="connsiteY27" fmla="*/ 81637 h 369844"/>
                <a:gd name="connsiteX28" fmla="*/ 30297 w 217039"/>
                <a:gd name="connsiteY28" fmla="*/ 67831 h 369844"/>
                <a:gd name="connsiteX29" fmla="*/ 31635 w 217039"/>
                <a:gd name="connsiteY29" fmla="*/ 67760 h 369844"/>
                <a:gd name="connsiteX30" fmla="*/ 89300 w 217039"/>
                <a:gd name="connsiteY30" fmla="*/ 67760 h 369844"/>
                <a:gd name="connsiteX31" fmla="*/ 121113 w 217039"/>
                <a:gd name="connsiteY31" fmla="*/ 44433 h 369844"/>
                <a:gd name="connsiteX32" fmla="*/ 137087 w 217039"/>
                <a:gd name="connsiteY32" fmla="*/ 30955 h 369844"/>
                <a:gd name="connsiteX33" fmla="*/ 140725 w 217039"/>
                <a:gd name="connsiteY33" fmla="*/ 27688 h 369844"/>
                <a:gd name="connsiteX34" fmla="*/ 166909 w 217039"/>
                <a:gd name="connsiteY34" fmla="*/ 19220 h 369844"/>
                <a:gd name="connsiteX35" fmla="*/ 197980 w 217039"/>
                <a:gd name="connsiteY35" fmla="*/ 55234 h 369844"/>
                <a:gd name="connsiteX36" fmla="*/ 197980 w 217039"/>
                <a:gd name="connsiteY36" fmla="*/ 181821 h 369844"/>
                <a:gd name="connsiteX37" fmla="*/ 163366 w 217039"/>
                <a:gd name="connsiteY37" fmla="*/ 216445 h 369844"/>
                <a:gd name="connsiteX38" fmla="*/ 57410 w 217039"/>
                <a:gd name="connsiteY38" fmla="*/ 216445 h 369844"/>
                <a:gd name="connsiteX39" fmla="*/ 57410 w 217039"/>
                <a:gd name="connsiteY39" fmla="*/ 337003 h 369844"/>
                <a:gd name="connsiteX40" fmla="*/ 46199 w 217039"/>
                <a:gd name="connsiteY40" fmla="*/ 350738 h 369844"/>
                <a:gd name="connsiteX41" fmla="*/ 36465 w 217039"/>
                <a:gd name="connsiteY41" fmla="*/ 347566 h 369844"/>
                <a:gd name="connsiteX42" fmla="*/ 32331 w 217039"/>
                <a:gd name="connsiteY42" fmla="*/ 338260 h 369844"/>
                <a:gd name="connsiteX43" fmla="*/ 32331 w 217039"/>
                <a:gd name="connsiteY43" fmla="*/ 203634 h 369844"/>
                <a:gd name="connsiteX44" fmla="*/ 44885 w 217039"/>
                <a:gd name="connsiteY44" fmla="*/ 191089 h 369844"/>
                <a:gd name="connsiteX45" fmla="*/ 129400 w 217039"/>
                <a:gd name="connsiteY45" fmla="*/ 191089 h 369844"/>
                <a:gd name="connsiteX46" fmla="*/ 129400 w 217039"/>
                <a:gd name="connsiteY46" fmla="*/ 92982 h 369844"/>
                <a:gd name="connsiteX47" fmla="*/ 143688 w 217039"/>
                <a:gd name="connsiteY47" fmla="*/ 82504 h 369844"/>
                <a:gd name="connsiteX48" fmla="*/ 145697 w 217039"/>
                <a:gd name="connsiteY48" fmla="*/ 69179 h 369844"/>
                <a:gd name="connsiteX49" fmla="*/ 132372 w 217039"/>
                <a:gd name="connsiteY49" fmla="*/ 67169 h 3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39" h="369844">
                  <a:moveTo>
                    <a:pt x="217030" y="181821"/>
                  </a:moveTo>
                  <a:lnTo>
                    <a:pt x="217030" y="55406"/>
                  </a:lnTo>
                  <a:cubicBezTo>
                    <a:pt x="217554" y="27459"/>
                    <a:pt x="196841" y="3652"/>
                    <a:pt x="169091" y="303"/>
                  </a:cubicBezTo>
                  <a:cubicBezTo>
                    <a:pt x="154149" y="-1298"/>
                    <a:pt x="139226" y="3487"/>
                    <a:pt x="128000" y="13477"/>
                  </a:cubicBezTo>
                  <a:lnTo>
                    <a:pt x="124285" y="16829"/>
                  </a:lnTo>
                  <a:cubicBezTo>
                    <a:pt x="119670" y="21153"/>
                    <a:pt x="114838" y="25238"/>
                    <a:pt x="109807" y="29069"/>
                  </a:cubicBezTo>
                  <a:lnTo>
                    <a:pt x="83032" y="48710"/>
                  </a:lnTo>
                  <a:lnTo>
                    <a:pt x="31597" y="48710"/>
                  </a:lnTo>
                  <a:cubicBezTo>
                    <a:pt x="14143" y="48713"/>
                    <a:pt x="-4" y="62867"/>
                    <a:pt x="0" y="80320"/>
                  </a:cubicBezTo>
                  <a:cubicBezTo>
                    <a:pt x="1" y="81394"/>
                    <a:pt x="55" y="82465"/>
                    <a:pt x="165" y="83533"/>
                  </a:cubicBezTo>
                  <a:cubicBezTo>
                    <a:pt x="2297" y="99906"/>
                    <a:pt x="16344" y="112095"/>
                    <a:pt x="32855" y="111898"/>
                  </a:cubicBezTo>
                  <a:lnTo>
                    <a:pt x="93395" y="111898"/>
                  </a:lnTo>
                  <a:cubicBezTo>
                    <a:pt x="99391" y="111916"/>
                    <a:pt x="105270" y="110235"/>
                    <a:pt x="110350" y="107050"/>
                  </a:cubicBezTo>
                  <a:lnTo>
                    <a:pt x="110350" y="172087"/>
                  </a:lnTo>
                  <a:lnTo>
                    <a:pt x="44885" y="172087"/>
                  </a:lnTo>
                  <a:cubicBezTo>
                    <a:pt x="27442" y="172108"/>
                    <a:pt x="13307" y="186239"/>
                    <a:pt x="13281" y="203681"/>
                  </a:cubicBezTo>
                  <a:lnTo>
                    <a:pt x="13281" y="338260"/>
                  </a:lnTo>
                  <a:cubicBezTo>
                    <a:pt x="13275" y="355698"/>
                    <a:pt x="27408" y="369840"/>
                    <a:pt x="44847" y="369845"/>
                  </a:cubicBezTo>
                  <a:cubicBezTo>
                    <a:pt x="44878" y="369845"/>
                    <a:pt x="44910" y="369845"/>
                    <a:pt x="44942" y="369845"/>
                  </a:cubicBezTo>
                  <a:cubicBezTo>
                    <a:pt x="45990" y="369845"/>
                    <a:pt x="47037" y="369845"/>
                    <a:pt x="48104" y="369693"/>
                  </a:cubicBezTo>
                  <a:cubicBezTo>
                    <a:pt x="64479" y="367564"/>
                    <a:pt x="76666" y="353513"/>
                    <a:pt x="76460" y="337003"/>
                  </a:cubicBezTo>
                  <a:lnTo>
                    <a:pt x="76460" y="235495"/>
                  </a:lnTo>
                  <a:lnTo>
                    <a:pt x="163395" y="235495"/>
                  </a:lnTo>
                  <a:cubicBezTo>
                    <a:pt x="193012" y="235447"/>
                    <a:pt x="217004" y="211438"/>
                    <a:pt x="217030" y="181821"/>
                  </a:cubicBezTo>
                  <a:close/>
                  <a:moveTo>
                    <a:pt x="100825" y="90439"/>
                  </a:moveTo>
                  <a:cubicBezTo>
                    <a:pt x="98653" y="91997"/>
                    <a:pt x="96049" y="92839"/>
                    <a:pt x="93376" y="92848"/>
                  </a:cubicBezTo>
                  <a:lnTo>
                    <a:pt x="32893" y="92848"/>
                  </a:lnTo>
                  <a:cubicBezTo>
                    <a:pt x="26140" y="93115"/>
                    <a:pt x="20249" y="88306"/>
                    <a:pt x="19158" y="81637"/>
                  </a:cubicBezTo>
                  <a:cubicBezTo>
                    <a:pt x="18421" y="74749"/>
                    <a:pt x="23409" y="68567"/>
                    <a:pt x="30297" y="67831"/>
                  </a:cubicBezTo>
                  <a:cubicBezTo>
                    <a:pt x="30742" y="67783"/>
                    <a:pt x="31189" y="67760"/>
                    <a:pt x="31635" y="67760"/>
                  </a:cubicBezTo>
                  <a:lnTo>
                    <a:pt x="89300" y="67760"/>
                  </a:lnTo>
                  <a:lnTo>
                    <a:pt x="121113" y="44433"/>
                  </a:lnTo>
                  <a:cubicBezTo>
                    <a:pt x="126666" y="40219"/>
                    <a:pt x="131998" y="35720"/>
                    <a:pt x="137087" y="30955"/>
                  </a:cubicBezTo>
                  <a:lnTo>
                    <a:pt x="140725" y="27688"/>
                  </a:lnTo>
                  <a:cubicBezTo>
                    <a:pt x="147865" y="21293"/>
                    <a:pt x="157377" y="18216"/>
                    <a:pt x="166909" y="19220"/>
                  </a:cubicBezTo>
                  <a:cubicBezTo>
                    <a:pt x="184975" y="21470"/>
                    <a:pt x="198403" y="37034"/>
                    <a:pt x="197980" y="55234"/>
                  </a:cubicBezTo>
                  <a:lnTo>
                    <a:pt x="197980" y="181821"/>
                  </a:lnTo>
                  <a:cubicBezTo>
                    <a:pt x="197959" y="200931"/>
                    <a:pt x="182476" y="216418"/>
                    <a:pt x="163366" y="216445"/>
                  </a:cubicBezTo>
                  <a:lnTo>
                    <a:pt x="57410" y="216445"/>
                  </a:lnTo>
                  <a:lnTo>
                    <a:pt x="57410" y="337003"/>
                  </a:lnTo>
                  <a:cubicBezTo>
                    <a:pt x="57699" y="343762"/>
                    <a:pt x="52879" y="349666"/>
                    <a:pt x="46199" y="350738"/>
                  </a:cubicBezTo>
                  <a:cubicBezTo>
                    <a:pt x="42647" y="351147"/>
                    <a:pt x="39093" y="349989"/>
                    <a:pt x="36465" y="347566"/>
                  </a:cubicBezTo>
                  <a:cubicBezTo>
                    <a:pt x="33821" y="345196"/>
                    <a:pt x="32316" y="341810"/>
                    <a:pt x="32331" y="338260"/>
                  </a:cubicBezTo>
                  <a:lnTo>
                    <a:pt x="32331" y="203634"/>
                  </a:lnTo>
                  <a:cubicBezTo>
                    <a:pt x="32341" y="196706"/>
                    <a:pt x="37957" y="191095"/>
                    <a:pt x="44885" y="191089"/>
                  </a:cubicBezTo>
                  <a:lnTo>
                    <a:pt x="129400" y="191089"/>
                  </a:lnTo>
                  <a:lnTo>
                    <a:pt x="129400" y="92982"/>
                  </a:lnTo>
                  <a:lnTo>
                    <a:pt x="143688" y="82504"/>
                  </a:lnTo>
                  <a:cubicBezTo>
                    <a:pt x="147922" y="79379"/>
                    <a:pt x="148822" y="73414"/>
                    <a:pt x="145697" y="69179"/>
                  </a:cubicBezTo>
                  <a:cubicBezTo>
                    <a:pt x="142572" y="64944"/>
                    <a:pt x="136607" y="64044"/>
                    <a:pt x="132372" y="67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0C7CE1C6-E695-BE44-B96C-78416A6090B0}"/>
                </a:ext>
              </a:extLst>
            </p:cNvPr>
            <p:cNvSpPr/>
            <p:nvPr/>
          </p:nvSpPr>
          <p:spPr>
            <a:xfrm>
              <a:off x="6455536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169E8FA8-B349-8B44-AE87-B66CA9A87AB6}"/>
                </a:ext>
              </a:extLst>
            </p:cNvPr>
            <p:cNvSpPr/>
            <p:nvPr/>
          </p:nvSpPr>
          <p:spPr>
            <a:xfrm>
              <a:off x="6426974" y="3493275"/>
              <a:ext cx="171449" cy="323849"/>
            </a:xfrm>
            <a:custGeom>
              <a:avLst/>
              <a:gdLst>
                <a:gd name="connsiteX0" fmla="*/ 161925 w 171450"/>
                <a:gd name="connsiteY0" fmla="*/ 0 h 323850"/>
                <a:gd name="connsiteX1" fmla="*/ 152400 w 171450"/>
                <a:gd name="connsiteY1" fmla="*/ 9525 h 323850"/>
                <a:gd name="connsiteX2" fmla="*/ 152400 w 171450"/>
                <a:gd name="connsiteY2" fmla="*/ 133350 h 323850"/>
                <a:gd name="connsiteX3" fmla="*/ 76200 w 171450"/>
                <a:gd name="connsiteY3" fmla="*/ 209550 h 323850"/>
                <a:gd name="connsiteX4" fmla="*/ 9525 w 171450"/>
                <a:gd name="connsiteY4" fmla="*/ 209550 h 323850"/>
                <a:gd name="connsiteX5" fmla="*/ 0 w 171450"/>
                <a:gd name="connsiteY5" fmla="*/ 219075 h 323850"/>
                <a:gd name="connsiteX6" fmla="*/ 9525 w 171450"/>
                <a:gd name="connsiteY6" fmla="*/ 228600 h 323850"/>
                <a:gd name="connsiteX7" fmla="*/ 76200 w 171450"/>
                <a:gd name="connsiteY7" fmla="*/ 228600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6695 h 323850"/>
                <a:gd name="connsiteX15" fmla="*/ 171450 w 171450"/>
                <a:gd name="connsiteY15" fmla="*/ 133350 h 323850"/>
                <a:gd name="connsiteX16" fmla="*/ 171450 w 171450"/>
                <a:gd name="connsiteY16" fmla="*/ 9525 h 323850"/>
                <a:gd name="connsiteX17" fmla="*/ 161925 w 171450"/>
                <a:gd name="connsiteY1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0"/>
                  </a:moveTo>
                  <a:cubicBezTo>
                    <a:pt x="156664" y="0"/>
                    <a:pt x="152400" y="4264"/>
                    <a:pt x="152400" y="9525"/>
                  </a:cubicBezTo>
                  <a:lnTo>
                    <a:pt x="152400" y="133350"/>
                  </a:lnTo>
                  <a:cubicBezTo>
                    <a:pt x="152352" y="175414"/>
                    <a:pt x="118264" y="209502"/>
                    <a:pt x="76200" y="209550"/>
                  </a:cubicBezTo>
                  <a:lnTo>
                    <a:pt x="9525" y="209550"/>
                  </a:lnTo>
                  <a:cubicBezTo>
                    <a:pt x="4264" y="209550"/>
                    <a:pt x="0" y="213814"/>
                    <a:pt x="0" y="219075"/>
                  </a:cubicBezTo>
                  <a:cubicBezTo>
                    <a:pt x="0" y="224336"/>
                    <a:pt x="4264" y="228600"/>
                    <a:pt x="9525" y="228600"/>
                  </a:cubicBezTo>
                  <a:lnTo>
                    <a:pt x="76200" y="228600"/>
                  </a:ln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6695"/>
                  </a:lnTo>
                  <a:cubicBezTo>
                    <a:pt x="139570" y="217584"/>
                    <a:pt x="171397" y="178597"/>
                    <a:pt x="171450" y="133350"/>
                  </a:cubicBezTo>
                  <a:lnTo>
                    <a:pt x="171450" y="9525"/>
                  </a:lnTo>
                  <a:cubicBezTo>
                    <a:pt x="171450" y="4264"/>
                    <a:pt x="167186" y="0"/>
                    <a:pt x="161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9" descr="Clipboard Badge">
            <a:extLst>
              <a:ext uri="{FF2B5EF4-FFF2-40B4-BE49-F238E27FC236}">
                <a16:creationId xmlns:a16="http://schemas.microsoft.com/office/drawing/2014/main" id="{1ADFD2A0-45EF-9D46-82F8-57022E5A78D9}"/>
              </a:ext>
            </a:extLst>
          </p:cNvPr>
          <p:cNvGrpSpPr/>
          <p:nvPr userDrawn="1"/>
        </p:nvGrpSpPr>
        <p:grpSpPr>
          <a:xfrm>
            <a:off x="9096347" y="1668098"/>
            <a:ext cx="325074" cy="433546"/>
            <a:chOff x="9666651" y="3415290"/>
            <a:chExt cx="571500" cy="762200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19F70DC3-5038-DC48-8A0F-BF1A5F326F80}"/>
                </a:ext>
              </a:extLst>
            </p:cNvPr>
            <p:cNvSpPr/>
            <p:nvPr/>
          </p:nvSpPr>
          <p:spPr>
            <a:xfrm>
              <a:off x="9919061" y="3463116"/>
              <a:ext cx="66677" cy="66675"/>
            </a:xfrm>
            <a:custGeom>
              <a:avLst/>
              <a:gdLst>
                <a:gd name="connsiteX0" fmla="*/ 33340 w 66677"/>
                <a:gd name="connsiteY0" fmla="*/ 66675 h 66675"/>
                <a:gd name="connsiteX1" fmla="*/ 66677 w 66677"/>
                <a:gd name="connsiteY1" fmla="*/ 33338 h 66675"/>
                <a:gd name="connsiteX2" fmla="*/ 33340 w 66677"/>
                <a:gd name="connsiteY2" fmla="*/ 0 h 66675"/>
                <a:gd name="connsiteX3" fmla="*/ 32387 w 66677"/>
                <a:gd name="connsiteY3" fmla="*/ 0 h 66675"/>
                <a:gd name="connsiteX4" fmla="*/ 2 w 66677"/>
                <a:gd name="connsiteY4" fmla="*/ 33338 h 66675"/>
                <a:gd name="connsiteX5" fmla="*/ 33340 w 66677"/>
                <a:gd name="connsiteY5" fmla="*/ 66675 h 66675"/>
                <a:gd name="connsiteX6" fmla="*/ 32711 w 66677"/>
                <a:gd name="connsiteY6" fmla="*/ 19050 h 66675"/>
                <a:gd name="connsiteX7" fmla="*/ 33340 w 66677"/>
                <a:gd name="connsiteY7" fmla="*/ 19050 h 66675"/>
                <a:gd name="connsiteX8" fmla="*/ 47626 w 66677"/>
                <a:gd name="connsiteY8" fmla="*/ 33338 h 66675"/>
                <a:gd name="connsiteX9" fmla="*/ 33339 w 66677"/>
                <a:gd name="connsiteY9" fmla="*/ 47625 h 66675"/>
                <a:gd name="connsiteX10" fmla="*/ 19051 w 66677"/>
                <a:gd name="connsiteY10" fmla="*/ 33337 h 66675"/>
                <a:gd name="connsiteX11" fmla="*/ 19052 w 66677"/>
                <a:gd name="connsiteY11" fmla="*/ 33204 h 66675"/>
                <a:gd name="connsiteX12" fmla="*/ 32711 w 66677"/>
                <a:gd name="connsiteY12" fmla="*/ 1905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" h="66675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5B1CFCA2-9B80-D449-99D8-9BD2CDE642F5}"/>
                </a:ext>
              </a:extLst>
            </p:cNvPr>
            <p:cNvSpPr/>
            <p:nvPr/>
          </p:nvSpPr>
          <p:spPr>
            <a:xfrm>
              <a:off x="9761901" y="3682191"/>
              <a:ext cx="371475" cy="19050"/>
            </a:xfrm>
            <a:custGeom>
              <a:avLst/>
              <a:gdLst>
                <a:gd name="connsiteX0" fmla="*/ 0 w 371475"/>
                <a:gd name="connsiteY0" fmla="*/ 0 h 19050"/>
                <a:gd name="connsiteX1" fmla="*/ 371475 w 371475"/>
                <a:gd name="connsiteY1" fmla="*/ 0 h 19050"/>
                <a:gd name="connsiteX2" fmla="*/ 371475 w 371475"/>
                <a:gd name="connsiteY2" fmla="*/ 19050 h 19050"/>
                <a:gd name="connsiteX3" fmla="*/ 0 w 3714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19050">
                  <a:moveTo>
                    <a:pt x="0" y="0"/>
                  </a:moveTo>
                  <a:lnTo>
                    <a:pt x="371475" y="0"/>
                  </a:lnTo>
                  <a:lnTo>
                    <a:pt x="3714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F2E92F92-145E-234B-B63C-FD61F13F3A9D}"/>
                </a:ext>
              </a:extLst>
            </p:cNvPr>
            <p:cNvSpPr/>
            <p:nvPr/>
          </p:nvSpPr>
          <p:spPr>
            <a:xfrm>
              <a:off x="9761901" y="3758391"/>
              <a:ext cx="190500" cy="19050"/>
            </a:xfrm>
            <a:custGeom>
              <a:avLst/>
              <a:gdLst>
                <a:gd name="connsiteX0" fmla="*/ 0 w 190500"/>
                <a:gd name="connsiteY0" fmla="*/ 0 h 19050"/>
                <a:gd name="connsiteX1" fmla="*/ 190500 w 190500"/>
                <a:gd name="connsiteY1" fmla="*/ 0 h 19050"/>
                <a:gd name="connsiteX2" fmla="*/ 190500 w 190500"/>
                <a:gd name="connsiteY2" fmla="*/ 19050 h 19050"/>
                <a:gd name="connsiteX3" fmla="*/ 0 w 1905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">
                  <a:moveTo>
                    <a:pt x="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59F06915-DA65-3642-818F-8610B7CF8F80}"/>
                </a:ext>
              </a:extLst>
            </p:cNvPr>
            <p:cNvSpPr/>
            <p:nvPr/>
          </p:nvSpPr>
          <p:spPr>
            <a:xfrm>
              <a:off x="9990501" y="3958416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39A9495C-803E-874D-B2E1-C97614E9B2AB}"/>
                </a:ext>
              </a:extLst>
            </p:cNvPr>
            <p:cNvSpPr/>
            <p:nvPr/>
          </p:nvSpPr>
          <p:spPr>
            <a:xfrm>
              <a:off x="9758652" y="3834590"/>
              <a:ext cx="199129" cy="268938"/>
            </a:xfrm>
            <a:custGeom>
              <a:avLst/>
              <a:gdLst>
                <a:gd name="connsiteX0" fmla="*/ 56017 w 199129"/>
                <a:gd name="connsiteY0" fmla="*/ 268939 h 268938"/>
                <a:gd name="connsiteX1" fmla="*/ 99546 w 199129"/>
                <a:gd name="connsiteY1" fmla="*/ 187024 h 268938"/>
                <a:gd name="connsiteX2" fmla="*/ 143075 w 199129"/>
                <a:gd name="connsiteY2" fmla="*/ 268939 h 268938"/>
                <a:gd name="connsiteX3" fmla="*/ 159934 w 199129"/>
                <a:gd name="connsiteY3" fmla="*/ 233001 h 268938"/>
                <a:gd name="connsiteX4" fmla="*/ 199130 w 199129"/>
                <a:gd name="connsiteY4" fmla="*/ 239125 h 268938"/>
                <a:gd name="connsiteX5" fmla="*/ 155753 w 199129"/>
                <a:gd name="connsiteY5" fmla="*/ 157334 h 268938"/>
                <a:gd name="connsiteX6" fmla="*/ 169516 w 199129"/>
                <a:gd name="connsiteY6" fmla="*/ 135065 h 268938"/>
                <a:gd name="connsiteX7" fmla="*/ 182718 w 199129"/>
                <a:gd name="connsiteY7" fmla="*/ 121920 h 268938"/>
                <a:gd name="connsiteX8" fmla="*/ 182718 w 199129"/>
                <a:gd name="connsiteY8" fmla="*/ 105032 h 268938"/>
                <a:gd name="connsiteX9" fmla="*/ 181489 w 199129"/>
                <a:gd name="connsiteY9" fmla="*/ 72190 h 268938"/>
                <a:gd name="connsiteX10" fmla="*/ 181489 w 199129"/>
                <a:gd name="connsiteY10" fmla="*/ 53464 h 268938"/>
                <a:gd name="connsiteX11" fmla="*/ 169516 w 199129"/>
                <a:gd name="connsiteY11" fmla="*/ 41491 h 268938"/>
                <a:gd name="connsiteX12" fmla="*/ 162763 w 199129"/>
                <a:gd name="connsiteY12" fmla="*/ 26137 h 268938"/>
                <a:gd name="connsiteX13" fmla="*/ 146475 w 199129"/>
                <a:gd name="connsiteY13" fmla="*/ 19355 h 268938"/>
                <a:gd name="connsiteX14" fmla="*/ 145275 w 199129"/>
                <a:gd name="connsiteY14" fmla="*/ 19355 h 268938"/>
                <a:gd name="connsiteX15" fmla="*/ 132074 w 199129"/>
                <a:gd name="connsiteY15" fmla="*/ 6163 h 268938"/>
                <a:gd name="connsiteX16" fmla="*/ 123501 w 199129"/>
                <a:gd name="connsiteY16" fmla="*/ 4544 h 268938"/>
                <a:gd name="connsiteX17" fmla="*/ 115176 w 199129"/>
                <a:gd name="connsiteY17" fmla="*/ 6163 h 268938"/>
                <a:gd name="connsiteX18" fmla="*/ 99546 w 199129"/>
                <a:gd name="connsiteY18" fmla="*/ 0 h 268938"/>
                <a:gd name="connsiteX19" fmla="*/ 82401 w 199129"/>
                <a:gd name="connsiteY19" fmla="*/ 7363 h 268938"/>
                <a:gd name="connsiteX20" fmla="*/ 72876 w 199129"/>
                <a:gd name="connsiteY20" fmla="*/ 5410 h 268938"/>
                <a:gd name="connsiteX21" fmla="*/ 63684 w 199129"/>
                <a:gd name="connsiteY21" fmla="*/ 7363 h 268938"/>
                <a:gd name="connsiteX22" fmla="*/ 51711 w 199129"/>
                <a:gd name="connsiteY22" fmla="*/ 19336 h 268938"/>
                <a:gd name="connsiteX23" fmla="*/ 36366 w 199129"/>
                <a:gd name="connsiteY23" fmla="*/ 26089 h 268938"/>
                <a:gd name="connsiteX24" fmla="*/ 29623 w 199129"/>
                <a:gd name="connsiteY24" fmla="*/ 43587 h 268938"/>
                <a:gd name="connsiteX25" fmla="*/ 16421 w 199129"/>
                <a:gd name="connsiteY25" fmla="*/ 56788 h 268938"/>
                <a:gd name="connsiteX26" fmla="*/ 16421 w 199129"/>
                <a:gd name="connsiteY26" fmla="*/ 73676 h 268938"/>
                <a:gd name="connsiteX27" fmla="*/ 10287 w 199129"/>
                <a:gd name="connsiteY27" fmla="*/ 89326 h 268938"/>
                <a:gd name="connsiteX28" fmla="*/ 17650 w 199129"/>
                <a:gd name="connsiteY28" fmla="*/ 106471 h 268938"/>
                <a:gd name="connsiteX29" fmla="*/ 17650 w 199129"/>
                <a:gd name="connsiteY29" fmla="*/ 125197 h 268938"/>
                <a:gd name="connsiteX30" fmla="*/ 29623 w 199129"/>
                <a:gd name="connsiteY30" fmla="*/ 137170 h 268938"/>
                <a:gd name="connsiteX31" fmla="*/ 36366 w 199129"/>
                <a:gd name="connsiteY31" fmla="*/ 152515 h 268938"/>
                <a:gd name="connsiteX32" fmla="*/ 43367 w 199129"/>
                <a:gd name="connsiteY32" fmla="*/ 157277 h 268938"/>
                <a:gd name="connsiteX33" fmla="*/ 0 w 199129"/>
                <a:gd name="connsiteY33" fmla="*/ 239049 h 268938"/>
                <a:gd name="connsiteX34" fmla="*/ 39205 w 199129"/>
                <a:gd name="connsiteY34" fmla="*/ 232925 h 268938"/>
                <a:gd name="connsiteX35" fmla="*/ 148752 w 199129"/>
                <a:gd name="connsiteY35" fmla="*/ 211979 h 268938"/>
                <a:gd name="connsiteX36" fmla="*/ 142008 w 199129"/>
                <a:gd name="connsiteY36" fmla="*/ 226362 h 268938"/>
                <a:gd name="connsiteX37" fmla="*/ 114005 w 199129"/>
                <a:gd name="connsiteY37" fmla="*/ 173670 h 268938"/>
                <a:gd name="connsiteX38" fmla="*/ 116729 w 199129"/>
                <a:gd name="connsiteY38" fmla="*/ 171288 h 268938"/>
                <a:gd name="connsiteX39" fmla="*/ 126254 w 199129"/>
                <a:gd name="connsiteY39" fmla="*/ 173251 h 268938"/>
                <a:gd name="connsiteX40" fmla="*/ 135455 w 199129"/>
                <a:gd name="connsiteY40" fmla="*/ 171288 h 268938"/>
                <a:gd name="connsiteX41" fmla="*/ 140113 w 199129"/>
                <a:gd name="connsiteY41" fmla="*/ 168488 h 268938"/>
                <a:gd name="connsiteX42" fmla="*/ 164478 w 199129"/>
                <a:gd name="connsiteY42" fmla="*/ 214427 h 268938"/>
                <a:gd name="connsiteX43" fmla="*/ 34976 w 199129"/>
                <a:gd name="connsiteY43" fmla="*/ 117434 h 268938"/>
                <a:gd name="connsiteX44" fmla="*/ 35157 w 199129"/>
                <a:gd name="connsiteY44" fmla="*/ 113910 h 268938"/>
                <a:gd name="connsiteX45" fmla="*/ 40310 w 199129"/>
                <a:gd name="connsiteY45" fmla="*/ 101661 h 268938"/>
                <a:gd name="connsiteX46" fmla="*/ 30604 w 199129"/>
                <a:gd name="connsiteY46" fmla="*/ 92593 h 268938"/>
                <a:gd name="connsiteX47" fmla="*/ 29289 w 199129"/>
                <a:gd name="connsiteY47" fmla="*/ 89326 h 268938"/>
                <a:gd name="connsiteX48" fmla="*/ 30842 w 199129"/>
                <a:gd name="connsiteY48" fmla="*/ 86068 h 268938"/>
                <a:gd name="connsiteX49" fmla="*/ 38462 w 199129"/>
                <a:gd name="connsiteY49" fmla="*/ 77210 h 268938"/>
                <a:gd name="connsiteX50" fmla="*/ 34014 w 199129"/>
                <a:gd name="connsiteY50" fmla="*/ 66418 h 268938"/>
                <a:gd name="connsiteX51" fmla="*/ 34204 w 199129"/>
                <a:gd name="connsiteY51" fmla="*/ 63561 h 268938"/>
                <a:gd name="connsiteX52" fmla="*/ 36185 w 199129"/>
                <a:gd name="connsiteY52" fmla="*/ 61456 h 268938"/>
                <a:gd name="connsiteX53" fmla="*/ 49292 w 199129"/>
                <a:gd name="connsiteY53" fmla="*/ 56626 h 268938"/>
                <a:gd name="connsiteX54" fmla="*/ 48625 w 199129"/>
                <a:gd name="connsiteY54" fmla="*/ 42672 h 268938"/>
                <a:gd name="connsiteX55" fmla="*/ 49825 w 199129"/>
                <a:gd name="connsiteY55" fmla="*/ 39548 h 268938"/>
                <a:gd name="connsiteX56" fmla="*/ 52749 w 199129"/>
                <a:gd name="connsiteY56" fmla="*/ 38348 h 268938"/>
                <a:gd name="connsiteX57" fmla="*/ 64741 w 199129"/>
                <a:gd name="connsiteY57" fmla="*/ 37681 h 268938"/>
                <a:gd name="connsiteX58" fmla="*/ 69313 w 199129"/>
                <a:gd name="connsiteY58" fmla="*/ 26585 h 268938"/>
                <a:gd name="connsiteX59" fmla="*/ 71485 w 199129"/>
                <a:gd name="connsiteY59" fmla="*/ 24680 h 268938"/>
                <a:gd name="connsiteX60" fmla="*/ 72857 w 199129"/>
                <a:gd name="connsiteY60" fmla="*/ 24403 h 268938"/>
                <a:gd name="connsiteX61" fmla="*/ 74990 w 199129"/>
                <a:gd name="connsiteY61" fmla="*/ 24870 h 268938"/>
                <a:gd name="connsiteX62" fmla="*/ 87249 w 199129"/>
                <a:gd name="connsiteY62" fmla="*/ 30023 h 268938"/>
                <a:gd name="connsiteX63" fmla="*/ 96317 w 199129"/>
                <a:gd name="connsiteY63" fmla="*/ 20308 h 268938"/>
                <a:gd name="connsiteX64" fmla="*/ 99546 w 199129"/>
                <a:gd name="connsiteY64" fmla="*/ 19050 h 268938"/>
                <a:gd name="connsiteX65" fmla="*/ 102794 w 199129"/>
                <a:gd name="connsiteY65" fmla="*/ 20603 h 268938"/>
                <a:gd name="connsiteX66" fmla="*/ 111662 w 199129"/>
                <a:gd name="connsiteY66" fmla="*/ 28223 h 268938"/>
                <a:gd name="connsiteX67" fmla="*/ 122453 w 199129"/>
                <a:gd name="connsiteY67" fmla="*/ 23775 h 268938"/>
                <a:gd name="connsiteX68" fmla="*/ 123520 w 199129"/>
                <a:gd name="connsiteY68" fmla="*/ 23594 h 268938"/>
                <a:gd name="connsiteX69" fmla="*/ 125292 w 199129"/>
                <a:gd name="connsiteY69" fmla="*/ 23956 h 268938"/>
                <a:gd name="connsiteX70" fmla="*/ 127397 w 199129"/>
                <a:gd name="connsiteY70" fmla="*/ 25946 h 268938"/>
                <a:gd name="connsiteX71" fmla="*/ 132521 w 199129"/>
                <a:gd name="connsiteY71" fmla="*/ 39043 h 268938"/>
                <a:gd name="connsiteX72" fmla="*/ 146475 w 199129"/>
                <a:gd name="connsiteY72" fmla="*/ 38376 h 268938"/>
                <a:gd name="connsiteX73" fmla="*/ 149333 w 199129"/>
                <a:gd name="connsiteY73" fmla="*/ 39586 h 268938"/>
                <a:gd name="connsiteX74" fmla="*/ 150533 w 199129"/>
                <a:gd name="connsiteY74" fmla="*/ 42520 h 268938"/>
                <a:gd name="connsiteX75" fmla="*/ 151200 w 199129"/>
                <a:gd name="connsiteY75" fmla="*/ 54502 h 268938"/>
                <a:gd name="connsiteX76" fmla="*/ 162306 w 199129"/>
                <a:gd name="connsiteY76" fmla="*/ 59074 h 268938"/>
                <a:gd name="connsiteX77" fmla="*/ 164154 w 199129"/>
                <a:gd name="connsiteY77" fmla="*/ 61246 h 268938"/>
                <a:gd name="connsiteX78" fmla="*/ 163973 w 199129"/>
                <a:gd name="connsiteY78" fmla="*/ 64770 h 268938"/>
                <a:gd name="connsiteX79" fmla="*/ 158810 w 199129"/>
                <a:gd name="connsiteY79" fmla="*/ 77019 h 268938"/>
                <a:gd name="connsiteX80" fmla="*/ 168526 w 199129"/>
                <a:gd name="connsiteY80" fmla="*/ 86087 h 268938"/>
                <a:gd name="connsiteX81" fmla="*/ 169840 w 199129"/>
                <a:gd name="connsiteY81" fmla="*/ 89345 h 268938"/>
                <a:gd name="connsiteX82" fmla="*/ 168754 w 199129"/>
                <a:gd name="connsiteY82" fmla="*/ 92088 h 268938"/>
                <a:gd name="connsiteX83" fmla="*/ 160515 w 199129"/>
                <a:gd name="connsiteY83" fmla="*/ 101013 h 268938"/>
                <a:gd name="connsiteX84" fmla="*/ 165135 w 199129"/>
                <a:gd name="connsiteY84" fmla="*/ 112262 h 268938"/>
                <a:gd name="connsiteX85" fmla="*/ 164954 w 199129"/>
                <a:gd name="connsiteY85" fmla="*/ 115119 h 268938"/>
                <a:gd name="connsiteX86" fmla="*/ 162973 w 199129"/>
                <a:gd name="connsiteY86" fmla="*/ 117224 h 268938"/>
                <a:gd name="connsiteX87" fmla="*/ 149866 w 199129"/>
                <a:gd name="connsiteY87" fmla="*/ 122054 h 268938"/>
                <a:gd name="connsiteX88" fmla="*/ 150524 w 199129"/>
                <a:gd name="connsiteY88" fmla="*/ 136008 h 268938"/>
                <a:gd name="connsiteX89" fmla="*/ 149333 w 199129"/>
                <a:gd name="connsiteY89" fmla="*/ 139122 h 268938"/>
                <a:gd name="connsiteX90" fmla="*/ 146399 w 199129"/>
                <a:gd name="connsiteY90" fmla="*/ 140332 h 268938"/>
                <a:gd name="connsiteX91" fmla="*/ 134417 w 199129"/>
                <a:gd name="connsiteY91" fmla="*/ 140989 h 268938"/>
                <a:gd name="connsiteX92" fmla="*/ 129845 w 199129"/>
                <a:gd name="connsiteY92" fmla="*/ 152095 h 268938"/>
                <a:gd name="connsiteX93" fmla="*/ 127673 w 199129"/>
                <a:gd name="connsiteY93" fmla="*/ 153953 h 268938"/>
                <a:gd name="connsiteX94" fmla="*/ 126292 w 199129"/>
                <a:gd name="connsiteY94" fmla="*/ 154229 h 268938"/>
                <a:gd name="connsiteX95" fmla="*/ 124158 w 199129"/>
                <a:gd name="connsiteY95" fmla="*/ 153762 h 268938"/>
                <a:gd name="connsiteX96" fmla="*/ 111833 w 199129"/>
                <a:gd name="connsiteY96" fmla="*/ 148590 h 268938"/>
                <a:gd name="connsiteX97" fmla="*/ 102765 w 199129"/>
                <a:gd name="connsiteY97" fmla="*/ 158315 h 268938"/>
                <a:gd name="connsiteX98" fmla="*/ 99508 w 199129"/>
                <a:gd name="connsiteY98" fmla="*/ 159630 h 268938"/>
                <a:gd name="connsiteX99" fmla="*/ 96250 w 199129"/>
                <a:gd name="connsiteY99" fmla="*/ 158077 h 268938"/>
                <a:gd name="connsiteX100" fmla="*/ 87392 w 199129"/>
                <a:gd name="connsiteY100" fmla="*/ 150457 h 268938"/>
                <a:gd name="connsiteX101" fmla="*/ 76600 w 199129"/>
                <a:gd name="connsiteY101" fmla="*/ 154905 h 268938"/>
                <a:gd name="connsiteX102" fmla="*/ 75533 w 199129"/>
                <a:gd name="connsiteY102" fmla="*/ 155077 h 268938"/>
                <a:gd name="connsiteX103" fmla="*/ 73762 w 199129"/>
                <a:gd name="connsiteY103" fmla="*/ 154715 h 268938"/>
                <a:gd name="connsiteX104" fmla="*/ 71657 w 199129"/>
                <a:gd name="connsiteY104" fmla="*/ 152734 h 268938"/>
                <a:gd name="connsiteX105" fmla="*/ 66532 w 199129"/>
                <a:gd name="connsiteY105" fmla="*/ 139637 h 268938"/>
                <a:gd name="connsiteX106" fmla="*/ 52578 w 199129"/>
                <a:gd name="connsiteY106" fmla="*/ 140294 h 268938"/>
                <a:gd name="connsiteX107" fmla="*/ 49721 w 199129"/>
                <a:gd name="connsiteY107" fmla="*/ 139094 h 268938"/>
                <a:gd name="connsiteX108" fmla="*/ 48511 w 199129"/>
                <a:gd name="connsiteY108" fmla="*/ 136160 h 268938"/>
                <a:gd name="connsiteX109" fmla="*/ 47854 w 199129"/>
                <a:gd name="connsiteY109" fmla="*/ 124178 h 268938"/>
                <a:gd name="connsiteX110" fmla="*/ 36747 w 199129"/>
                <a:gd name="connsiteY110" fmla="*/ 119606 h 268938"/>
                <a:gd name="connsiteX111" fmla="*/ 34976 w 199129"/>
                <a:gd name="connsiteY111" fmla="*/ 117434 h 268938"/>
                <a:gd name="connsiteX112" fmla="*/ 59446 w 199129"/>
                <a:gd name="connsiteY112" fmla="*/ 167640 h 268938"/>
                <a:gd name="connsiteX113" fmla="*/ 67066 w 199129"/>
                <a:gd name="connsiteY113" fmla="*/ 172479 h 268938"/>
                <a:gd name="connsiteX114" fmla="*/ 75638 w 199129"/>
                <a:gd name="connsiteY114" fmla="*/ 174089 h 268938"/>
                <a:gd name="connsiteX115" fmla="*/ 83963 w 199129"/>
                <a:gd name="connsiteY115" fmla="*/ 172479 h 268938"/>
                <a:gd name="connsiteX116" fmla="*/ 85258 w 199129"/>
                <a:gd name="connsiteY116" fmla="*/ 173431 h 268938"/>
                <a:gd name="connsiteX117" fmla="*/ 57140 w 199129"/>
                <a:gd name="connsiteY117" fmla="*/ 226314 h 268938"/>
                <a:gd name="connsiteX118" fmla="*/ 50397 w 199129"/>
                <a:gd name="connsiteY118" fmla="*/ 211932 h 268938"/>
                <a:gd name="connsiteX119" fmla="*/ 34681 w 199129"/>
                <a:gd name="connsiteY119" fmla="*/ 214379 h 2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99129" h="268938">
                  <a:moveTo>
                    <a:pt x="56017" y="268939"/>
                  </a:moveTo>
                  <a:lnTo>
                    <a:pt x="99546" y="187024"/>
                  </a:lnTo>
                  <a:lnTo>
                    <a:pt x="143075" y="268939"/>
                  </a:lnTo>
                  <a:lnTo>
                    <a:pt x="159934" y="233001"/>
                  </a:lnTo>
                  <a:lnTo>
                    <a:pt x="199130" y="239125"/>
                  </a:lnTo>
                  <a:lnTo>
                    <a:pt x="155753" y="157334"/>
                  </a:lnTo>
                  <a:cubicBezTo>
                    <a:pt x="164525" y="153496"/>
                    <a:pt x="170006" y="144628"/>
                    <a:pt x="169516" y="135065"/>
                  </a:cubicBezTo>
                  <a:cubicBezTo>
                    <a:pt x="175616" y="132806"/>
                    <a:pt x="180433" y="128010"/>
                    <a:pt x="182718" y="121920"/>
                  </a:cubicBezTo>
                  <a:cubicBezTo>
                    <a:pt x="184861" y="116495"/>
                    <a:pt x="184861" y="110458"/>
                    <a:pt x="182718" y="105032"/>
                  </a:cubicBezTo>
                  <a:cubicBezTo>
                    <a:pt x="191352" y="95588"/>
                    <a:pt x="190805" y="80963"/>
                    <a:pt x="181489" y="72190"/>
                  </a:cubicBezTo>
                  <a:cubicBezTo>
                    <a:pt x="184099" y="66221"/>
                    <a:pt x="184099" y="59433"/>
                    <a:pt x="181489" y="53464"/>
                  </a:cubicBezTo>
                  <a:cubicBezTo>
                    <a:pt x="179183" y="48084"/>
                    <a:pt x="174896" y="43797"/>
                    <a:pt x="169516" y="41491"/>
                  </a:cubicBezTo>
                  <a:cubicBezTo>
                    <a:pt x="169240" y="35714"/>
                    <a:pt x="166834" y="30245"/>
                    <a:pt x="162763" y="26137"/>
                  </a:cubicBezTo>
                  <a:cubicBezTo>
                    <a:pt x="158479" y="21760"/>
                    <a:pt x="152600" y="19312"/>
                    <a:pt x="146475" y="19355"/>
                  </a:cubicBezTo>
                  <a:cubicBezTo>
                    <a:pt x="146075" y="19355"/>
                    <a:pt x="145675" y="19355"/>
                    <a:pt x="145275" y="19355"/>
                  </a:cubicBezTo>
                  <a:cubicBezTo>
                    <a:pt x="143005" y="13246"/>
                    <a:pt x="138184" y="8430"/>
                    <a:pt x="132074" y="6163"/>
                  </a:cubicBezTo>
                  <a:cubicBezTo>
                    <a:pt x="129342" y="5095"/>
                    <a:pt x="126435" y="4547"/>
                    <a:pt x="123501" y="4544"/>
                  </a:cubicBezTo>
                  <a:cubicBezTo>
                    <a:pt x="120647" y="4536"/>
                    <a:pt x="117819" y="5087"/>
                    <a:pt x="115176" y="6163"/>
                  </a:cubicBezTo>
                  <a:cubicBezTo>
                    <a:pt x="110892" y="2271"/>
                    <a:pt x="105333" y="79"/>
                    <a:pt x="99546" y="0"/>
                  </a:cubicBezTo>
                  <a:cubicBezTo>
                    <a:pt x="93056" y="-30"/>
                    <a:pt x="86847" y="2636"/>
                    <a:pt x="82401" y="7363"/>
                  </a:cubicBezTo>
                  <a:cubicBezTo>
                    <a:pt x="79386" y="6090"/>
                    <a:pt x="76149" y="5426"/>
                    <a:pt x="72876" y="5410"/>
                  </a:cubicBezTo>
                  <a:cubicBezTo>
                    <a:pt x="69709" y="5406"/>
                    <a:pt x="66576" y="6071"/>
                    <a:pt x="63684" y="7363"/>
                  </a:cubicBezTo>
                  <a:cubicBezTo>
                    <a:pt x="58307" y="9675"/>
                    <a:pt x="54023" y="13960"/>
                    <a:pt x="51711" y="19336"/>
                  </a:cubicBezTo>
                  <a:cubicBezTo>
                    <a:pt x="45938" y="19615"/>
                    <a:pt x="40472" y="22020"/>
                    <a:pt x="36366" y="26089"/>
                  </a:cubicBezTo>
                  <a:cubicBezTo>
                    <a:pt x="31695" y="30673"/>
                    <a:pt x="29236" y="37053"/>
                    <a:pt x="29623" y="43587"/>
                  </a:cubicBezTo>
                  <a:cubicBezTo>
                    <a:pt x="23512" y="45857"/>
                    <a:pt x="18692" y="50677"/>
                    <a:pt x="16421" y="56788"/>
                  </a:cubicBezTo>
                  <a:cubicBezTo>
                    <a:pt x="14266" y="62211"/>
                    <a:pt x="14266" y="68254"/>
                    <a:pt x="16421" y="73676"/>
                  </a:cubicBezTo>
                  <a:cubicBezTo>
                    <a:pt x="12535" y="77969"/>
                    <a:pt x="10353" y="83535"/>
                    <a:pt x="10287" y="89326"/>
                  </a:cubicBezTo>
                  <a:cubicBezTo>
                    <a:pt x="10258" y="95814"/>
                    <a:pt x="12924" y="102024"/>
                    <a:pt x="17650" y="106471"/>
                  </a:cubicBezTo>
                  <a:cubicBezTo>
                    <a:pt x="15040" y="112440"/>
                    <a:pt x="15040" y="119228"/>
                    <a:pt x="17650" y="125197"/>
                  </a:cubicBezTo>
                  <a:cubicBezTo>
                    <a:pt x="19962" y="130574"/>
                    <a:pt x="24246" y="134858"/>
                    <a:pt x="29623" y="137170"/>
                  </a:cubicBezTo>
                  <a:cubicBezTo>
                    <a:pt x="29893" y="142943"/>
                    <a:pt x="32296" y="148411"/>
                    <a:pt x="36366" y="152515"/>
                  </a:cubicBezTo>
                  <a:cubicBezTo>
                    <a:pt x="38387" y="154521"/>
                    <a:pt x="40759" y="156135"/>
                    <a:pt x="43367" y="157277"/>
                  </a:cubicBezTo>
                  <a:lnTo>
                    <a:pt x="0" y="239049"/>
                  </a:lnTo>
                  <a:lnTo>
                    <a:pt x="39205" y="232925"/>
                  </a:lnTo>
                  <a:close/>
                  <a:moveTo>
                    <a:pt x="148752" y="211979"/>
                  </a:moveTo>
                  <a:lnTo>
                    <a:pt x="142008" y="226362"/>
                  </a:lnTo>
                  <a:lnTo>
                    <a:pt x="114005" y="173670"/>
                  </a:lnTo>
                  <a:cubicBezTo>
                    <a:pt x="114975" y="172950"/>
                    <a:pt x="115887" y="172154"/>
                    <a:pt x="116729" y="171288"/>
                  </a:cubicBezTo>
                  <a:cubicBezTo>
                    <a:pt x="119742" y="172570"/>
                    <a:pt x="122980" y="173238"/>
                    <a:pt x="126254" y="173251"/>
                  </a:cubicBezTo>
                  <a:cubicBezTo>
                    <a:pt x="129426" y="173258"/>
                    <a:pt x="132562" y="172589"/>
                    <a:pt x="135455" y="171288"/>
                  </a:cubicBezTo>
                  <a:cubicBezTo>
                    <a:pt x="137107" y="170531"/>
                    <a:pt x="138670" y="169592"/>
                    <a:pt x="140113" y="168488"/>
                  </a:cubicBezTo>
                  <a:lnTo>
                    <a:pt x="164478" y="214427"/>
                  </a:lnTo>
                  <a:close/>
                  <a:moveTo>
                    <a:pt x="34976" y="117434"/>
                  </a:moveTo>
                  <a:cubicBezTo>
                    <a:pt x="34568" y="116281"/>
                    <a:pt x="34634" y="115015"/>
                    <a:pt x="35157" y="113910"/>
                  </a:cubicBezTo>
                  <a:lnTo>
                    <a:pt x="40310" y="101661"/>
                  </a:lnTo>
                  <a:lnTo>
                    <a:pt x="30604" y="92593"/>
                  </a:lnTo>
                  <a:cubicBezTo>
                    <a:pt x="29729" y="91735"/>
                    <a:pt x="29252" y="90551"/>
                    <a:pt x="29289" y="89326"/>
                  </a:cubicBezTo>
                  <a:cubicBezTo>
                    <a:pt x="29360" y="88078"/>
                    <a:pt x="29917" y="86908"/>
                    <a:pt x="30842" y="86068"/>
                  </a:cubicBezTo>
                  <a:lnTo>
                    <a:pt x="38462" y="77210"/>
                  </a:lnTo>
                  <a:lnTo>
                    <a:pt x="34014" y="66418"/>
                  </a:lnTo>
                  <a:cubicBezTo>
                    <a:pt x="33738" y="65473"/>
                    <a:pt x="33805" y="64461"/>
                    <a:pt x="34204" y="63561"/>
                  </a:cubicBezTo>
                  <a:cubicBezTo>
                    <a:pt x="34515" y="62597"/>
                    <a:pt x="35242" y="61824"/>
                    <a:pt x="36185" y="61456"/>
                  </a:cubicBezTo>
                  <a:lnTo>
                    <a:pt x="49292" y="56626"/>
                  </a:lnTo>
                  <a:lnTo>
                    <a:pt x="48625" y="42672"/>
                  </a:lnTo>
                  <a:cubicBezTo>
                    <a:pt x="48505" y="41499"/>
                    <a:pt x="48951" y="40340"/>
                    <a:pt x="49825" y="39548"/>
                  </a:cubicBezTo>
                  <a:cubicBezTo>
                    <a:pt x="50615" y="38795"/>
                    <a:pt x="51659" y="38367"/>
                    <a:pt x="52749" y="38348"/>
                  </a:cubicBezTo>
                  <a:lnTo>
                    <a:pt x="64741" y="37681"/>
                  </a:lnTo>
                  <a:lnTo>
                    <a:pt x="69313" y="26585"/>
                  </a:lnTo>
                  <a:cubicBezTo>
                    <a:pt x="69780" y="25705"/>
                    <a:pt x="70553" y="25028"/>
                    <a:pt x="71485" y="24680"/>
                  </a:cubicBezTo>
                  <a:cubicBezTo>
                    <a:pt x="71917" y="24489"/>
                    <a:pt x="72385" y="24395"/>
                    <a:pt x="72857" y="24403"/>
                  </a:cubicBezTo>
                  <a:cubicBezTo>
                    <a:pt x="73592" y="24417"/>
                    <a:pt x="74317" y="24576"/>
                    <a:pt x="74990" y="24870"/>
                  </a:cubicBezTo>
                  <a:lnTo>
                    <a:pt x="87249" y="30023"/>
                  </a:lnTo>
                  <a:lnTo>
                    <a:pt x="96317" y="20308"/>
                  </a:lnTo>
                  <a:cubicBezTo>
                    <a:pt x="97173" y="19461"/>
                    <a:pt x="98342" y="19005"/>
                    <a:pt x="99546" y="19050"/>
                  </a:cubicBezTo>
                  <a:cubicBezTo>
                    <a:pt x="100790" y="19123"/>
                    <a:pt x="101956" y="19680"/>
                    <a:pt x="102794" y="20603"/>
                  </a:cubicBezTo>
                  <a:lnTo>
                    <a:pt x="111662" y="28223"/>
                  </a:lnTo>
                  <a:lnTo>
                    <a:pt x="122453" y="23775"/>
                  </a:lnTo>
                  <a:cubicBezTo>
                    <a:pt x="122793" y="23643"/>
                    <a:pt x="123156" y="23581"/>
                    <a:pt x="123520" y="23594"/>
                  </a:cubicBezTo>
                  <a:cubicBezTo>
                    <a:pt x="124128" y="23604"/>
                    <a:pt x="124729" y="23727"/>
                    <a:pt x="125292" y="23956"/>
                  </a:cubicBezTo>
                  <a:cubicBezTo>
                    <a:pt x="126257" y="24270"/>
                    <a:pt x="127029" y="25001"/>
                    <a:pt x="127397" y="25946"/>
                  </a:cubicBezTo>
                  <a:lnTo>
                    <a:pt x="132521" y="39043"/>
                  </a:lnTo>
                  <a:lnTo>
                    <a:pt x="146475" y="38376"/>
                  </a:lnTo>
                  <a:cubicBezTo>
                    <a:pt x="147562" y="38322"/>
                    <a:pt x="148616" y="38767"/>
                    <a:pt x="149333" y="39586"/>
                  </a:cubicBezTo>
                  <a:cubicBezTo>
                    <a:pt x="150091" y="40376"/>
                    <a:pt x="150521" y="41424"/>
                    <a:pt x="150533" y="42520"/>
                  </a:cubicBezTo>
                  <a:lnTo>
                    <a:pt x="151200" y="54502"/>
                  </a:lnTo>
                  <a:lnTo>
                    <a:pt x="162306" y="59074"/>
                  </a:lnTo>
                  <a:cubicBezTo>
                    <a:pt x="163159" y="59557"/>
                    <a:pt x="163814" y="60327"/>
                    <a:pt x="164154" y="61246"/>
                  </a:cubicBezTo>
                  <a:cubicBezTo>
                    <a:pt x="164562" y="62399"/>
                    <a:pt x="164496" y="63665"/>
                    <a:pt x="163973" y="64770"/>
                  </a:cubicBezTo>
                  <a:lnTo>
                    <a:pt x="158810" y="77019"/>
                  </a:lnTo>
                  <a:lnTo>
                    <a:pt x="168526" y="86087"/>
                  </a:lnTo>
                  <a:cubicBezTo>
                    <a:pt x="169401" y="86941"/>
                    <a:pt x="169878" y="88123"/>
                    <a:pt x="169840" y="89345"/>
                  </a:cubicBezTo>
                  <a:cubicBezTo>
                    <a:pt x="169825" y="90361"/>
                    <a:pt x="169439" y="91336"/>
                    <a:pt x="168754" y="92088"/>
                  </a:cubicBezTo>
                  <a:lnTo>
                    <a:pt x="160515" y="101013"/>
                  </a:lnTo>
                  <a:lnTo>
                    <a:pt x="165135" y="112262"/>
                  </a:lnTo>
                  <a:cubicBezTo>
                    <a:pt x="165421" y="113205"/>
                    <a:pt x="165356" y="114219"/>
                    <a:pt x="164954" y="115119"/>
                  </a:cubicBezTo>
                  <a:cubicBezTo>
                    <a:pt x="164641" y="116081"/>
                    <a:pt x="163914" y="116854"/>
                    <a:pt x="162973" y="117224"/>
                  </a:cubicBezTo>
                  <a:lnTo>
                    <a:pt x="149866" y="122054"/>
                  </a:lnTo>
                  <a:lnTo>
                    <a:pt x="150524" y="136008"/>
                  </a:lnTo>
                  <a:cubicBezTo>
                    <a:pt x="150654" y="137177"/>
                    <a:pt x="150210" y="138338"/>
                    <a:pt x="149333" y="139122"/>
                  </a:cubicBezTo>
                  <a:cubicBezTo>
                    <a:pt x="148541" y="139879"/>
                    <a:pt x="147495" y="140310"/>
                    <a:pt x="146399" y="140332"/>
                  </a:cubicBezTo>
                  <a:lnTo>
                    <a:pt x="134417" y="140989"/>
                  </a:lnTo>
                  <a:lnTo>
                    <a:pt x="129845" y="152095"/>
                  </a:lnTo>
                  <a:cubicBezTo>
                    <a:pt x="129366" y="152955"/>
                    <a:pt x="128596" y="153613"/>
                    <a:pt x="127673" y="153953"/>
                  </a:cubicBezTo>
                  <a:cubicBezTo>
                    <a:pt x="127237" y="154140"/>
                    <a:pt x="126766" y="154235"/>
                    <a:pt x="126292" y="154229"/>
                  </a:cubicBezTo>
                  <a:cubicBezTo>
                    <a:pt x="125557" y="154215"/>
                    <a:pt x="124832" y="154057"/>
                    <a:pt x="124158" y="153762"/>
                  </a:cubicBezTo>
                  <a:lnTo>
                    <a:pt x="111833" y="148590"/>
                  </a:lnTo>
                  <a:lnTo>
                    <a:pt x="102765" y="158315"/>
                  </a:lnTo>
                  <a:cubicBezTo>
                    <a:pt x="101910" y="159189"/>
                    <a:pt x="100730" y="159665"/>
                    <a:pt x="99508" y="159630"/>
                  </a:cubicBezTo>
                  <a:cubicBezTo>
                    <a:pt x="98260" y="159559"/>
                    <a:pt x="97090" y="159002"/>
                    <a:pt x="96250" y="158077"/>
                  </a:cubicBezTo>
                  <a:lnTo>
                    <a:pt x="87392" y="150457"/>
                  </a:lnTo>
                  <a:lnTo>
                    <a:pt x="76600" y="154905"/>
                  </a:lnTo>
                  <a:cubicBezTo>
                    <a:pt x="76259" y="155032"/>
                    <a:pt x="75897" y="155090"/>
                    <a:pt x="75533" y="155077"/>
                  </a:cubicBezTo>
                  <a:cubicBezTo>
                    <a:pt x="74925" y="155072"/>
                    <a:pt x="74324" y="154949"/>
                    <a:pt x="73762" y="154715"/>
                  </a:cubicBezTo>
                  <a:cubicBezTo>
                    <a:pt x="72796" y="154407"/>
                    <a:pt x="72021" y="153679"/>
                    <a:pt x="71657" y="152734"/>
                  </a:cubicBezTo>
                  <a:lnTo>
                    <a:pt x="66532" y="139637"/>
                  </a:lnTo>
                  <a:lnTo>
                    <a:pt x="52578" y="140294"/>
                  </a:lnTo>
                  <a:cubicBezTo>
                    <a:pt x="51492" y="140352"/>
                    <a:pt x="50439" y="139910"/>
                    <a:pt x="49721" y="139094"/>
                  </a:cubicBezTo>
                  <a:cubicBezTo>
                    <a:pt x="48962" y="138303"/>
                    <a:pt x="48531" y="137256"/>
                    <a:pt x="48511" y="136160"/>
                  </a:cubicBezTo>
                  <a:lnTo>
                    <a:pt x="47854" y="124178"/>
                  </a:lnTo>
                  <a:lnTo>
                    <a:pt x="36747" y="119606"/>
                  </a:lnTo>
                  <a:cubicBezTo>
                    <a:pt x="35921" y="119112"/>
                    <a:pt x="35293" y="118344"/>
                    <a:pt x="34976" y="117434"/>
                  </a:cubicBezTo>
                  <a:close/>
                  <a:moveTo>
                    <a:pt x="59446" y="167640"/>
                  </a:moveTo>
                  <a:cubicBezTo>
                    <a:pt x="61637" y="169745"/>
                    <a:pt x="64228" y="171391"/>
                    <a:pt x="67066" y="172479"/>
                  </a:cubicBezTo>
                  <a:cubicBezTo>
                    <a:pt x="69798" y="173542"/>
                    <a:pt x="72705" y="174088"/>
                    <a:pt x="75638" y="174089"/>
                  </a:cubicBezTo>
                  <a:cubicBezTo>
                    <a:pt x="78492" y="174101"/>
                    <a:pt x="81320" y="173554"/>
                    <a:pt x="83963" y="172479"/>
                  </a:cubicBezTo>
                  <a:cubicBezTo>
                    <a:pt x="84372" y="172831"/>
                    <a:pt x="84830" y="173117"/>
                    <a:pt x="85258" y="173431"/>
                  </a:cubicBezTo>
                  <a:lnTo>
                    <a:pt x="57140" y="226314"/>
                  </a:lnTo>
                  <a:lnTo>
                    <a:pt x="50397" y="211932"/>
                  </a:lnTo>
                  <a:lnTo>
                    <a:pt x="34681" y="2143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6">
              <a:extLst>
                <a:ext uri="{FF2B5EF4-FFF2-40B4-BE49-F238E27FC236}">
                  <a16:creationId xmlns:a16="http://schemas.microsoft.com/office/drawing/2014/main" id="{323EEAC1-EE66-C043-8B50-14DB84FD2246}"/>
                </a:ext>
              </a:extLst>
            </p:cNvPr>
            <p:cNvSpPr/>
            <p:nvPr/>
          </p:nvSpPr>
          <p:spPr>
            <a:xfrm>
              <a:off x="9805106" y="3870805"/>
              <a:ext cx="106222" cy="106222"/>
            </a:xfrm>
            <a:custGeom>
              <a:avLst/>
              <a:gdLst>
                <a:gd name="connsiteX0" fmla="*/ 53092 w 106222"/>
                <a:gd name="connsiteY0" fmla="*/ 106223 h 106222"/>
                <a:gd name="connsiteX1" fmla="*/ 106223 w 106222"/>
                <a:gd name="connsiteY1" fmla="*/ 53130 h 106222"/>
                <a:gd name="connsiteX2" fmla="*/ 53130 w 106222"/>
                <a:gd name="connsiteY2" fmla="*/ 0 h 106222"/>
                <a:gd name="connsiteX3" fmla="*/ 0 w 106222"/>
                <a:gd name="connsiteY3" fmla="*/ 53092 h 106222"/>
                <a:gd name="connsiteX4" fmla="*/ 0 w 106222"/>
                <a:gd name="connsiteY4" fmla="*/ 53111 h 106222"/>
                <a:gd name="connsiteX5" fmla="*/ 53092 w 106222"/>
                <a:gd name="connsiteY5" fmla="*/ 106223 h 106222"/>
                <a:gd name="connsiteX6" fmla="*/ 53092 w 106222"/>
                <a:gd name="connsiteY6" fmla="*/ 19060 h 106222"/>
                <a:gd name="connsiteX7" fmla="*/ 87173 w 106222"/>
                <a:gd name="connsiteY7" fmla="*/ 53102 h 106222"/>
                <a:gd name="connsiteX8" fmla="*/ 53130 w 106222"/>
                <a:gd name="connsiteY8" fmla="*/ 87182 h 106222"/>
                <a:gd name="connsiteX9" fmla="*/ 19050 w 106222"/>
                <a:gd name="connsiteY9" fmla="*/ 53140 h 106222"/>
                <a:gd name="connsiteX10" fmla="*/ 19050 w 106222"/>
                <a:gd name="connsiteY10" fmla="*/ 53111 h 106222"/>
                <a:gd name="connsiteX11" fmla="*/ 53092 w 106222"/>
                <a:gd name="connsiteY11" fmla="*/ 19031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22" h="106222">
                  <a:moveTo>
                    <a:pt x="53092" y="106223"/>
                  </a:moveTo>
                  <a:cubicBezTo>
                    <a:pt x="82425" y="106233"/>
                    <a:pt x="106212" y="82463"/>
                    <a:pt x="106223" y="53130"/>
                  </a:cubicBezTo>
                  <a:cubicBezTo>
                    <a:pt x="106233" y="23798"/>
                    <a:pt x="82463" y="11"/>
                    <a:pt x="53130" y="0"/>
                  </a:cubicBezTo>
                  <a:cubicBezTo>
                    <a:pt x="23798" y="-10"/>
                    <a:pt x="11" y="23760"/>
                    <a:pt x="0" y="53092"/>
                  </a:cubicBezTo>
                  <a:cubicBezTo>
                    <a:pt x="0" y="53099"/>
                    <a:pt x="0" y="53105"/>
                    <a:pt x="0" y="53111"/>
                  </a:cubicBezTo>
                  <a:cubicBezTo>
                    <a:pt x="6" y="82434"/>
                    <a:pt x="23770" y="106207"/>
                    <a:pt x="53092" y="106223"/>
                  </a:cubicBezTo>
                  <a:close/>
                  <a:moveTo>
                    <a:pt x="53092" y="19060"/>
                  </a:moveTo>
                  <a:cubicBezTo>
                    <a:pt x="71904" y="19049"/>
                    <a:pt x="87162" y="34290"/>
                    <a:pt x="87173" y="53102"/>
                  </a:cubicBezTo>
                  <a:cubicBezTo>
                    <a:pt x="87183" y="71914"/>
                    <a:pt x="71942" y="87172"/>
                    <a:pt x="53130" y="87182"/>
                  </a:cubicBezTo>
                  <a:cubicBezTo>
                    <a:pt x="34319" y="87193"/>
                    <a:pt x="19061" y="71952"/>
                    <a:pt x="19050" y="53140"/>
                  </a:cubicBezTo>
                  <a:cubicBezTo>
                    <a:pt x="19050" y="53130"/>
                    <a:pt x="19050" y="53121"/>
                    <a:pt x="19050" y="53111"/>
                  </a:cubicBezTo>
                  <a:cubicBezTo>
                    <a:pt x="19055" y="34306"/>
                    <a:pt x="34287" y="19058"/>
                    <a:pt x="53092" y="19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7">
              <a:extLst>
                <a:ext uri="{FF2B5EF4-FFF2-40B4-BE49-F238E27FC236}">
                  <a16:creationId xmlns:a16="http://schemas.microsoft.com/office/drawing/2014/main" id="{76619795-8014-F042-A207-759A426FEF87}"/>
                </a:ext>
              </a:extLst>
            </p:cNvPr>
            <p:cNvSpPr/>
            <p:nvPr/>
          </p:nvSpPr>
          <p:spPr>
            <a:xfrm>
              <a:off x="9666651" y="3415290"/>
              <a:ext cx="571500" cy="762200"/>
            </a:xfrm>
            <a:custGeom>
              <a:avLst/>
              <a:gdLst>
                <a:gd name="connsiteX0" fmla="*/ 571500 w 571500"/>
                <a:gd name="connsiteY0" fmla="*/ 104775 h 762200"/>
                <a:gd name="connsiteX1" fmla="*/ 533400 w 571500"/>
                <a:gd name="connsiteY1" fmla="*/ 66675 h 762200"/>
                <a:gd name="connsiteX2" fmla="*/ 390525 w 571500"/>
                <a:gd name="connsiteY2" fmla="*/ 66675 h 762200"/>
                <a:gd name="connsiteX3" fmla="*/ 390525 w 571500"/>
                <a:gd name="connsiteY3" fmla="*/ 47625 h 762200"/>
                <a:gd name="connsiteX4" fmla="*/ 342900 w 571500"/>
                <a:gd name="connsiteY4" fmla="*/ 0 h 762200"/>
                <a:gd name="connsiteX5" fmla="*/ 228600 w 571500"/>
                <a:gd name="connsiteY5" fmla="*/ 0 h 762200"/>
                <a:gd name="connsiteX6" fmla="*/ 180975 w 571500"/>
                <a:gd name="connsiteY6" fmla="*/ 47625 h 762200"/>
                <a:gd name="connsiteX7" fmla="*/ 180975 w 571500"/>
                <a:gd name="connsiteY7" fmla="*/ 66675 h 762200"/>
                <a:gd name="connsiteX8" fmla="*/ 38100 w 571500"/>
                <a:gd name="connsiteY8" fmla="*/ 66675 h 762200"/>
                <a:gd name="connsiteX9" fmla="*/ 0 w 571500"/>
                <a:gd name="connsiteY9" fmla="*/ 104775 h 762200"/>
                <a:gd name="connsiteX10" fmla="*/ 0 w 571500"/>
                <a:gd name="connsiteY10" fmla="*/ 724100 h 762200"/>
                <a:gd name="connsiteX11" fmla="*/ 38100 w 571500"/>
                <a:gd name="connsiteY11" fmla="*/ 762200 h 762200"/>
                <a:gd name="connsiteX12" fmla="*/ 533400 w 571500"/>
                <a:gd name="connsiteY12" fmla="*/ 762200 h 762200"/>
                <a:gd name="connsiteX13" fmla="*/ 571500 w 571500"/>
                <a:gd name="connsiteY13" fmla="*/ 724100 h 762200"/>
                <a:gd name="connsiteX14" fmla="*/ 161925 w 571500"/>
                <a:gd name="connsiteY14" fmla="*/ 85725 h 762200"/>
                <a:gd name="connsiteX15" fmla="*/ 200025 w 571500"/>
                <a:gd name="connsiteY15" fmla="*/ 85725 h 762200"/>
                <a:gd name="connsiteX16" fmla="*/ 200025 w 571500"/>
                <a:gd name="connsiteY16" fmla="*/ 47625 h 762200"/>
                <a:gd name="connsiteX17" fmla="*/ 228600 w 571500"/>
                <a:gd name="connsiteY17" fmla="*/ 19050 h 762200"/>
                <a:gd name="connsiteX18" fmla="*/ 342900 w 571500"/>
                <a:gd name="connsiteY18" fmla="*/ 19050 h 762200"/>
                <a:gd name="connsiteX19" fmla="*/ 371475 w 571500"/>
                <a:gd name="connsiteY19" fmla="*/ 47625 h 762200"/>
                <a:gd name="connsiteX20" fmla="*/ 371475 w 571500"/>
                <a:gd name="connsiteY20" fmla="*/ 85725 h 762200"/>
                <a:gd name="connsiteX21" fmla="*/ 409575 w 571500"/>
                <a:gd name="connsiteY21" fmla="*/ 85725 h 762200"/>
                <a:gd name="connsiteX22" fmla="*/ 409575 w 571500"/>
                <a:gd name="connsiteY22" fmla="*/ 162125 h 762200"/>
                <a:gd name="connsiteX23" fmla="*/ 161925 w 571500"/>
                <a:gd name="connsiteY23" fmla="*/ 162125 h 762200"/>
                <a:gd name="connsiteX24" fmla="*/ 533400 w 571500"/>
                <a:gd name="connsiteY24" fmla="*/ 743150 h 762200"/>
                <a:gd name="connsiteX25" fmla="*/ 38100 w 571500"/>
                <a:gd name="connsiteY25" fmla="*/ 743150 h 762200"/>
                <a:gd name="connsiteX26" fmla="*/ 19050 w 571500"/>
                <a:gd name="connsiteY26" fmla="*/ 724100 h 762200"/>
                <a:gd name="connsiteX27" fmla="*/ 19050 w 571500"/>
                <a:gd name="connsiteY27" fmla="*/ 104775 h 762200"/>
                <a:gd name="connsiteX28" fmla="*/ 38100 w 571500"/>
                <a:gd name="connsiteY28" fmla="*/ 85725 h 762200"/>
                <a:gd name="connsiteX29" fmla="*/ 142875 w 571500"/>
                <a:gd name="connsiteY29" fmla="*/ 85725 h 762200"/>
                <a:gd name="connsiteX30" fmla="*/ 142875 w 571500"/>
                <a:gd name="connsiteY30" fmla="*/ 181175 h 762200"/>
                <a:gd name="connsiteX31" fmla="*/ 428625 w 571500"/>
                <a:gd name="connsiteY31" fmla="*/ 181175 h 762200"/>
                <a:gd name="connsiteX32" fmla="*/ 428625 w 571500"/>
                <a:gd name="connsiteY32" fmla="*/ 85725 h 762200"/>
                <a:gd name="connsiteX33" fmla="*/ 533400 w 571500"/>
                <a:gd name="connsiteY33" fmla="*/ 85725 h 762200"/>
                <a:gd name="connsiteX34" fmla="*/ 552450 w 571500"/>
                <a:gd name="connsiteY34" fmla="*/ 104775 h 762200"/>
                <a:gd name="connsiteX35" fmla="*/ 552450 w 571500"/>
                <a:gd name="connsiteY35" fmla="*/ 724100 h 762200"/>
                <a:gd name="connsiteX36" fmla="*/ 533400 w 571500"/>
                <a:gd name="connsiteY36" fmla="*/ 743150 h 7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0" h="762200">
                  <a:moveTo>
                    <a:pt x="571500" y="104775"/>
                  </a:move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  <a:moveTo>
                    <a:pt x="533400" y="743150"/>
                  </a:move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itle Placeholder 12">
            <a:extLst>
              <a:ext uri="{FF2B5EF4-FFF2-40B4-BE49-F238E27FC236}">
                <a16:creationId xmlns:a16="http://schemas.microsoft.com/office/drawing/2014/main" id="{175DC6D2-0213-3543-8564-63DC70293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06" y="1099829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OSALLISTUVAT ASIANTUNTIJAT</a:t>
            </a:r>
            <a:endParaRPr lang="en-FI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6A5321-7C12-9645-A712-0872DC6FC6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506" y="1777563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CCFFC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473</a:t>
            </a:r>
          </a:p>
        </p:txBody>
      </p:sp>
      <p:sp>
        <p:nvSpPr>
          <p:cNvPr id="38" name="Title Placeholder 12">
            <a:extLst>
              <a:ext uri="{FF2B5EF4-FFF2-40B4-BE49-F238E27FC236}">
                <a16:creationId xmlns:a16="http://schemas.microsoft.com/office/drawing/2014/main" id="{C39C96E3-5086-4C4A-B02F-639A614E8BC4}"/>
              </a:ext>
            </a:extLst>
          </p:cNvPr>
          <p:cNvSpPr txBox="1">
            <a:spLocks/>
          </p:cNvSpPr>
          <p:nvPr userDrawn="1"/>
        </p:nvSpPr>
        <p:spPr>
          <a:xfrm>
            <a:off x="8978230" y="2364288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SÄHKÖALAN SFS-STANDARDEJA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E886F6E-1897-4C4A-8C52-640A969D79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088" y="5275793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40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129D725-29FF-574A-AF5D-042FE3CBDC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1328" y="3087668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FFCC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7000+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134C3EE-1D7C-DD42-8E57-ADE5E9B05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7080" y="6271793"/>
            <a:ext cx="2006720" cy="2912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F2CB8-2B64-4D44-9967-CE06A0156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088" y="4748435"/>
            <a:ext cx="3525838" cy="691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LEVEL</a:t>
            </a:r>
            <a:endParaRPr lang="en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EFB050-1FB3-9F4B-98AA-7586624AED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7825" y="2058988"/>
            <a:ext cx="3854450" cy="2433637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29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 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4A690D-D500-425D-9C8F-E7C8E2F27971}"/>
              </a:ext>
            </a:extLst>
          </p:cNvPr>
          <p:cNvSpPr/>
          <p:nvPr/>
        </p:nvSpPr>
        <p:spPr>
          <a:xfrm rot="10800000" flipH="1">
            <a:off x="3630888" y="740894"/>
            <a:ext cx="5237578" cy="5376586"/>
          </a:xfrm>
          <a:custGeom>
            <a:avLst/>
            <a:gdLst>
              <a:gd name="connsiteX0" fmla="*/ 2293620 w 3660457"/>
              <a:gd name="connsiteY0" fmla="*/ 3629977 h 3757612"/>
              <a:gd name="connsiteX1" fmla="*/ 2357437 w 3660457"/>
              <a:gd name="connsiteY1" fmla="*/ 3693794 h 3757612"/>
              <a:gd name="connsiteX2" fmla="*/ 2293620 w 3660457"/>
              <a:gd name="connsiteY2" fmla="*/ 3757612 h 3757612"/>
              <a:gd name="connsiteX3" fmla="*/ 2229802 w 3660457"/>
              <a:gd name="connsiteY3" fmla="*/ 3693794 h 3757612"/>
              <a:gd name="connsiteX4" fmla="*/ 2293620 w 3660457"/>
              <a:gd name="connsiteY4" fmla="*/ 3629977 h 3757612"/>
              <a:gd name="connsiteX5" fmla="*/ 120967 w 3660457"/>
              <a:gd name="connsiteY5" fmla="*/ 3384232 h 3757612"/>
              <a:gd name="connsiteX6" fmla="*/ 170497 w 3660457"/>
              <a:gd name="connsiteY6" fmla="*/ 3433762 h 3757612"/>
              <a:gd name="connsiteX7" fmla="*/ 120967 w 3660457"/>
              <a:gd name="connsiteY7" fmla="*/ 3483292 h 3757612"/>
              <a:gd name="connsiteX8" fmla="*/ 71437 w 3660457"/>
              <a:gd name="connsiteY8" fmla="*/ 3433762 h 3757612"/>
              <a:gd name="connsiteX9" fmla="*/ 120967 w 3660457"/>
              <a:gd name="connsiteY9" fmla="*/ 3384232 h 3757612"/>
              <a:gd name="connsiteX10" fmla="*/ 3412807 w 3660457"/>
              <a:gd name="connsiteY10" fmla="*/ 2456497 h 3757612"/>
              <a:gd name="connsiteX11" fmla="*/ 3591877 w 3660457"/>
              <a:gd name="connsiteY11" fmla="*/ 2635567 h 3757612"/>
              <a:gd name="connsiteX12" fmla="*/ 3412807 w 3660457"/>
              <a:gd name="connsiteY12" fmla="*/ 2814637 h 3757612"/>
              <a:gd name="connsiteX13" fmla="*/ 3233737 w 3660457"/>
              <a:gd name="connsiteY13" fmla="*/ 2635567 h 3757612"/>
              <a:gd name="connsiteX14" fmla="*/ 3412807 w 3660457"/>
              <a:gd name="connsiteY14" fmla="*/ 2456497 h 3757612"/>
              <a:gd name="connsiteX15" fmla="*/ 183832 w 3660457"/>
              <a:gd name="connsiteY15" fmla="*/ 2000250 h 3757612"/>
              <a:gd name="connsiteX16" fmla="*/ 280035 w 3660457"/>
              <a:gd name="connsiteY16" fmla="*/ 2096453 h 3757612"/>
              <a:gd name="connsiteX17" fmla="*/ 183832 w 3660457"/>
              <a:gd name="connsiteY17" fmla="*/ 2192655 h 3757612"/>
              <a:gd name="connsiteX18" fmla="*/ 87630 w 3660457"/>
              <a:gd name="connsiteY18" fmla="*/ 2096453 h 3757612"/>
              <a:gd name="connsiteX19" fmla="*/ 183832 w 3660457"/>
              <a:gd name="connsiteY19" fmla="*/ 2000250 h 3757612"/>
              <a:gd name="connsiteX20" fmla="*/ 682585 w 3660457"/>
              <a:gd name="connsiteY20" fmla="*/ 1511379 h 3757612"/>
              <a:gd name="connsiteX21" fmla="*/ 664845 w 3660457"/>
              <a:gd name="connsiteY21" fmla="*/ 1527809 h 3757612"/>
              <a:gd name="connsiteX22" fmla="*/ 640079 w 3660457"/>
              <a:gd name="connsiteY22" fmla="*/ 1780221 h 3757612"/>
              <a:gd name="connsiteX23" fmla="*/ 1735455 w 3660457"/>
              <a:gd name="connsiteY23" fmla="*/ 2835592 h 3757612"/>
              <a:gd name="connsiteX24" fmla="*/ 2795587 w 3660457"/>
              <a:gd name="connsiteY24" fmla="*/ 1751646 h 3757612"/>
              <a:gd name="connsiteX25" fmla="*/ 2253615 w 3660457"/>
              <a:gd name="connsiteY25" fmla="*/ 1558289 h 3757612"/>
              <a:gd name="connsiteX26" fmla="*/ 1240155 w 3660457"/>
              <a:gd name="connsiteY26" fmla="*/ 1914524 h 3757612"/>
              <a:gd name="connsiteX27" fmla="*/ 703897 w 3660457"/>
              <a:gd name="connsiteY27" fmla="*/ 1522094 h 3757612"/>
              <a:gd name="connsiteX28" fmla="*/ 682585 w 3660457"/>
              <a:gd name="connsiteY28" fmla="*/ 1511379 h 3757612"/>
              <a:gd name="connsiteX29" fmla="*/ 3552825 w 3660457"/>
              <a:gd name="connsiteY29" fmla="*/ 1291590 h 3757612"/>
              <a:gd name="connsiteX30" fmla="*/ 3660457 w 3660457"/>
              <a:gd name="connsiteY30" fmla="*/ 1399222 h 3757612"/>
              <a:gd name="connsiteX31" fmla="*/ 3552825 w 3660457"/>
              <a:gd name="connsiteY31" fmla="*/ 1506855 h 3757612"/>
              <a:gd name="connsiteX32" fmla="*/ 3445192 w 3660457"/>
              <a:gd name="connsiteY32" fmla="*/ 1399222 h 3757612"/>
              <a:gd name="connsiteX33" fmla="*/ 3552825 w 3660457"/>
              <a:gd name="connsiteY33" fmla="*/ 1291590 h 3757612"/>
              <a:gd name="connsiteX34" fmla="*/ 1718310 w 3660457"/>
              <a:gd name="connsiteY34" fmla="*/ 574357 h 3757612"/>
              <a:gd name="connsiteX35" fmla="*/ 2902267 w 3660457"/>
              <a:gd name="connsiteY35" fmla="*/ 1758315 h 3757612"/>
              <a:gd name="connsiteX36" fmla="*/ 1718310 w 3660457"/>
              <a:gd name="connsiteY36" fmla="*/ 2942272 h 3757612"/>
              <a:gd name="connsiteX37" fmla="*/ 534352 w 3660457"/>
              <a:gd name="connsiteY37" fmla="*/ 1758314 h 3757612"/>
              <a:gd name="connsiteX38" fmla="*/ 1718310 w 3660457"/>
              <a:gd name="connsiteY38" fmla="*/ 574357 h 3757612"/>
              <a:gd name="connsiteX39" fmla="*/ 2886075 w 3660457"/>
              <a:gd name="connsiteY39" fmla="*/ 59055 h 3757612"/>
              <a:gd name="connsiteX40" fmla="*/ 2952750 w 3660457"/>
              <a:gd name="connsiteY40" fmla="*/ 125730 h 3757612"/>
              <a:gd name="connsiteX41" fmla="*/ 2886075 w 3660457"/>
              <a:gd name="connsiteY41" fmla="*/ 192405 h 3757612"/>
              <a:gd name="connsiteX42" fmla="*/ 2819400 w 3660457"/>
              <a:gd name="connsiteY42" fmla="*/ 125730 h 3757612"/>
              <a:gd name="connsiteX43" fmla="*/ 2886075 w 3660457"/>
              <a:gd name="connsiteY43" fmla="*/ 59055 h 3757612"/>
              <a:gd name="connsiteX44" fmla="*/ 183833 w 3660457"/>
              <a:gd name="connsiteY44" fmla="*/ 0 h 3757612"/>
              <a:gd name="connsiteX45" fmla="*/ 367665 w 3660457"/>
              <a:gd name="connsiteY45" fmla="*/ 183833 h 3757612"/>
              <a:gd name="connsiteX46" fmla="*/ 183833 w 3660457"/>
              <a:gd name="connsiteY46" fmla="*/ 367665 h 3757612"/>
              <a:gd name="connsiteX47" fmla="*/ 0 w 3660457"/>
              <a:gd name="connsiteY47" fmla="*/ 183833 h 3757612"/>
              <a:gd name="connsiteX48" fmla="*/ 183833 w 3660457"/>
              <a:gd name="connsiteY48" fmla="*/ 0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457" h="3757612">
                <a:moveTo>
                  <a:pt x="2293620" y="3629977"/>
                </a:moveTo>
                <a:cubicBezTo>
                  <a:pt x="2328865" y="3629977"/>
                  <a:pt x="2357437" y="3658549"/>
                  <a:pt x="2357437" y="3693794"/>
                </a:cubicBezTo>
                <a:cubicBezTo>
                  <a:pt x="2357437" y="3729040"/>
                  <a:pt x="2328865" y="3757612"/>
                  <a:pt x="2293620" y="3757612"/>
                </a:cubicBezTo>
                <a:cubicBezTo>
                  <a:pt x="2258374" y="3757612"/>
                  <a:pt x="2229802" y="3729040"/>
                  <a:pt x="2229802" y="3693794"/>
                </a:cubicBezTo>
                <a:cubicBezTo>
                  <a:pt x="2229802" y="3658549"/>
                  <a:pt x="2258374" y="3629977"/>
                  <a:pt x="2293620" y="3629977"/>
                </a:cubicBezTo>
                <a:close/>
                <a:moveTo>
                  <a:pt x="120967" y="3384232"/>
                </a:moveTo>
                <a:cubicBezTo>
                  <a:pt x="148322" y="3384232"/>
                  <a:pt x="170497" y="3406407"/>
                  <a:pt x="170497" y="3433762"/>
                </a:cubicBezTo>
                <a:cubicBezTo>
                  <a:pt x="170497" y="3461117"/>
                  <a:pt x="148322" y="3483292"/>
                  <a:pt x="120967" y="3483292"/>
                </a:cubicBezTo>
                <a:cubicBezTo>
                  <a:pt x="93612" y="3483292"/>
                  <a:pt x="71437" y="3461117"/>
                  <a:pt x="71437" y="3433762"/>
                </a:cubicBezTo>
                <a:cubicBezTo>
                  <a:pt x="71437" y="3406407"/>
                  <a:pt x="93612" y="3384232"/>
                  <a:pt x="120967" y="3384232"/>
                </a:cubicBezTo>
                <a:close/>
                <a:moveTo>
                  <a:pt x="3412807" y="2456497"/>
                </a:moveTo>
                <a:cubicBezTo>
                  <a:pt x="3511705" y="2456497"/>
                  <a:pt x="3591877" y="2536670"/>
                  <a:pt x="3591877" y="2635567"/>
                </a:cubicBezTo>
                <a:cubicBezTo>
                  <a:pt x="3591877" y="2734465"/>
                  <a:pt x="3511705" y="2814637"/>
                  <a:pt x="3412807" y="2814637"/>
                </a:cubicBezTo>
                <a:cubicBezTo>
                  <a:pt x="3313909" y="2814637"/>
                  <a:pt x="3233737" y="2734465"/>
                  <a:pt x="3233737" y="2635567"/>
                </a:cubicBezTo>
                <a:cubicBezTo>
                  <a:pt x="3233737" y="2536669"/>
                  <a:pt x="3313910" y="2456497"/>
                  <a:pt x="3412807" y="2456497"/>
                </a:cubicBezTo>
                <a:close/>
                <a:moveTo>
                  <a:pt x="183832" y="2000250"/>
                </a:moveTo>
                <a:cubicBezTo>
                  <a:pt x="236964" y="2000250"/>
                  <a:pt x="280035" y="2043321"/>
                  <a:pt x="280035" y="2096453"/>
                </a:cubicBezTo>
                <a:cubicBezTo>
                  <a:pt x="280035" y="2149584"/>
                  <a:pt x="236964" y="2192655"/>
                  <a:pt x="183832" y="2192655"/>
                </a:cubicBezTo>
                <a:cubicBezTo>
                  <a:pt x="130701" y="2192655"/>
                  <a:pt x="87630" y="2149584"/>
                  <a:pt x="87630" y="2096453"/>
                </a:cubicBezTo>
                <a:cubicBezTo>
                  <a:pt x="87630" y="2043321"/>
                  <a:pt x="130701" y="2000250"/>
                  <a:pt x="183832" y="2000250"/>
                </a:cubicBezTo>
                <a:close/>
                <a:moveTo>
                  <a:pt x="682585" y="1511379"/>
                </a:moveTo>
                <a:cubicBezTo>
                  <a:pt x="674370" y="1512569"/>
                  <a:pt x="666750" y="1518284"/>
                  <a:pt x="664845" y="1527809"/>
                </a:cubicBezTo>
                <a:cubicBezTo>
                  <a:pt x="646747" y="1608771"/>
                  <a:pt x="638175" y="1693544"/>
                  <a:pt x="640079" y="1780221"/>
                </a:cubicBezTo>
                <a:cubicBezTo>
                  <a:pt x="651510" y="2363152"/>
                  <a:pt x="1151572" y="2845117"/>
                  <a:pt x="1735455" y="2835592"/>
                </a:cubicBezTo>
                <a:cubicBezTo>
                  <a:pt x="2325052" y="2826067"/>
                  <a:pt x="2799397" y="2344102"/>
                  <a:pt x="2795587" y="1751646"/>
                </a:cubicBezTo>
                <a:cubicBezTo>
                  <a:pt x="2663190" y="1649729"/>
                  <a:pt x="2480310" y="1558289"/>
                  <a:pt x="2253615" y="1558289"/>
                </a:cubicBezTo>
                <a:cubicBezTo>
                  <a:pt x="1746885" y="1558289"/>
                  <a:pt x="1784985" y="1914524"/>
                  <a:pt x="1240155" y="1914524"/>
                </a:cubicBezTo>
                <a:cubicBezTo>
                  <a:pt x="984885" y="1914524"/>
                  <a:pt x="813435" y="1724024"/>
                  <a:pt x="703897" y="1522094"/>
                </a:cubicBezTo>
                <a:cubicBezTo>
                  <a:pt x="699611" y="1513522"/>
                  <a:pt x="690801" y="1510188"/>
                  <a:pt x="682585" y="1511379"/>
                </a:cubicBezTo>
                <a:close/>
                <a:moveTo>
                  <a:pt x="3552825" y="1291590"/>
                </a:moveTo>
                <a:cubicBezTo>
                  <a:pt x="3612268" y="1291590"/>
                  <a:pt x="3660457" y="1339779"/>
                  <a:pt x="3660457" y="1399222"/>
                </a:cubicBezTo>
                <a:cubicBezTo>
                  <a:pt x="3660457" y="1458666"/>
                  <a:pt x="3612268" y="1506855"/>
                  <a:pt x="3552825" y="1506855"/>
                </a:cubicBezTo>
                <a:cubicBezTo>
                  <a:pt x="3493381" y="1506855"/>
                  <a:pt x="3445192" y="1458666"/>
                  <a:pt x="3445192" y="1399222"/>
                </a:cubicBezTo>
                <a:cubicBezTo>
                  <a:pt x="3445192" y="1339779"/>
                  <a:pt x="3493381" y="1291590"/>
                  <a:pt x="3552825" y="1291590"/>
                </a:cubicBezTo>
                <a:close/>
                <a:moveTo>
                  <a:pt x="1718310" y="574357"/>
                </a:moveTo>
                <a:cubicBezTo>
                  <a:pt x="2372191" y="574357"/>
                  <a:pt x="2902267" y="1104433"/>
                  <a:pt x="2902267" y="1758315"/>
                </a:cubicBezTo>
                <a:cubicBezTo>
                  <a:pt x="2902267" y="2412196"/>
                  <a:pt x="2372191" y="2942272"/>
                  <a:pt x="1718310" y="2942272"/>
                </a:cubicBezTo>
                <a:cubicBezTo>
                  <a:pt x="1064428" y="2942272"/>
                  <a:pt x="534352" y="2412196"/>
                  <a:pt x="534352" y="1758314"/>
                </a:cubicBezTo>
                <a:cubicBezTo>
                  <a:pt x="534352" y="1104433"/>
                  <a:pt x="1064428" y="574357"/>
                  <a:pt x="1718310" y="574357"/>
                </a:cubicBezTo>
                <a:close/>
                <a:moveTo>
                  <a:pt x="2886075" y="59055"/>
                </a:moveTo>
                <a:cubicBezTo>
                  <a:pt x="2922899" y="59055"/>
                  <a:pt x="2952750" y="88906"/>
                  <a:pt x="2952750" y="125730"/>
                </a:cubicBezTo>
                <a:cubicBezTo>
                  <a:pt x="2952750" y="162554"/>
                  <a:pt x="2922899" y="192405"/>
                  <a:pt x="2886075" y="192405"/>
                </a:cubicBezTo>
                <a:cubicBezTo>
                  <a:pt x="2849251" y="192405"/>
                  <a:pt x="2819400" y="162554"/>
                  <a:pt x="2819400" y="125730"/>
                </a:cubicBezTo>
                <a:cubicBezTo>
                  <a:pt x="2819400" y="88906"/>
                  <a:pt x="2849251" y="59055"/>
                  <a:pt x="2886075" y="59055"/>
                </a:cubicBezTo>
                <a:close/>
                <a:moveTo>
                  <a:pt x="183833" y="0"/>
                </a:moveTo>
                <a:cubicBezTo>
                  <a:pt x="285360" y="0"/>
                  <a:pt x="367665" y="82305"/>
                  <a:pt x="367665" y="183833"/>
                </a:cubicBezTo>
                <a:cubicBezTo>
                  <a:pt x="367665" y="285360"/>
                  <a:pt x="285360" y="367665"/>
                  <a:pt x="183833" y="367665"/>
                </a:cubicBezTo>
                <a:cubicBezTo>
                  <a:pt x="82305" y="367665"/>
                  <a:pt x="0" y="285360"/>
                  <a:pt x="0" y="183833"/>
                </a:cubicBezTo>
                <a:cubicBezTo>
                  <a:pt x="0" y="82305"/>
                  <a:pt x="82305" y="0"/>
                  <a:pt x="183833" y="0"/>
                </a:cubicBezTo>
                <a:close/>
              </a:path>
            </a:pathLst>
          </a:custGeom>
          <a:gradFill>
            <a:gsLst>
              <a:gs pos="0">
                <a:srgbClr val="00D000"/>
              </a:gs>
              <a:gs pos="100000">
                <a:srgbClr val="00D000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D3223-174F-4A2F-8BB7-AA27B2716955}"/>
              </a:ext>
            </a:extLst>
          </p:cNvPr>
          <p:cNvGrpSpPr/>
          <p:nvPr/>
        </p:nvGrpSpPr>
        <p:grpSpPr>
          <a:xfrm rot="10800000">
            <a:off x="3797752" y="1304571"/>
            <a:ext cx="4439334" cy="4439321"/>
            <a:chOff x="5786325" y="1871485"/>
            <a:chExt cx="1325131" cy="1325130"/>
          </a:xfrm>
        </p:grpSpPr>
        <p:grpSp>
          <p:nvGrpSpPr>
            <p:cNvPr id="9" name="Graphic 15">
              <a:extLst>
                <a:ext uri="{FF2B5EF4-FFF2-40B4-BE49-F238E27FC236}">
                  <a16:creationId xmlns:a16="http://schemas.microsoft.com/office/drawing/2014/main" id="{8636015D-EE9B-47F4-9AC9-763E6362AE90}"/>
                </a:ext>
              </a:extLst>
            </p:cNvPr>
            <p:cNvGrpSpPr/>
            <p:nvPr/>
          </p:nvGrpSpPr>
          <p:grpSpPr>
            <a:xfrm>
              <a:off x="5902863" y="1988023"/>
              <a:ext cx="1092054" cy="1092054"/>
              <a:chOff x="5006205" y="1293338"/>
              <a:chExt cx="794384" cy="794384"/>
            </a:xfrm>
            <a:solidFill>
              <a:srgbClr val="007AD6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38AE4A-FBAE-4B93-BD2B-2262D01C8047}"/>
                  </a:ext>
                </a:extLst>
              </p:cNvPr>
              <p:cNvSpPr/>
              <p:nvPr/>
            </p:nvSpPr>
            <p:spPr>
              <a:xfrm>
                <a:off x="5006205" y="1293338"/>
                <a:ext cx="794384" cy="794384"/>
              </a:xfrm>
              <a:custGeom>
                <a:avLst/>
                <a:gdLst>
                  <a:gd name="connsiteX0" fmla="*/ 794385 w 794384"/>
                  <a:gd name="connsiteY0" fmla="*/ 397193 h 794384"/>
                  <a:gd name="connsiteX1" fmla="*/ 397192 w 794384"/>
                  <a:gd name="connsiteY1" fmla="*/ 794385 h 794384"/>
                  <a:gd name="connsiteX2" fmla="*/ 0 w 794384"/>
                  <a:gd name="connsiteY2" fmla="*/ 397193 h 794384"/>
                  <a:gd name="connsiteX3" fmla="*/ 397192 w 794384"/>
                  <a:gd name="connsiteY3" fmla="*/ 0 h 794384"/>
                  <a:gd name="connsiteX4" fmla="*/ 794385 w 794384"/>
                  <a:gd name="connsiteY4" fmla="*/ 397193 h 7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84" h="794384">
                    <a:moveTo>
                      <a:pt x="794385" y="397193"/>
                    </a:moveTo>
                    <a:cubicBezTo>
                      <a:pt x="794385" y="616556"/>
                      <a:pt x="616556" y="794385"/>
                      <a:pt x="397192" y="794385"/>
                    </a:cubicBezTo>
                    <a:cubicBezTo>
                      <a:pt x="177829" y="794385"/>
                      <a:pt x="0" y="616556"/>
                      <a:pt x="0" y="397193"/>
                    </a:cubicBezTo>
                    <a:cubicBezTo>
                      <a:pt x="0" y="177829"/>
                      <a:pt x="177829" y="0"/>
                      <a:pt x="397192" y="0"/>
                    </a:cubicBezTo>
                    <a:cubicBezTo>
                      <a:pt x="616556" y="0"/>
                      <a:pt x="794385" y="177829"/>
                      <a:pt x="794385" y="397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309E"/>
                  </a:gs>
                  <a:gs pos="100000">
                    <a:srgbClr val="00309E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8E50AB-CB05-4C2F-9FAD-04D76756171C}"/>
                </a:ext>
              </a:extLst>
            </p:cNvPr>
            <p:cNvSpPr/>
            <p:nvPr/>
          </p:nvSpPr>
          <p:spPr>
            <a:xfrm>
              <a:off x="5786325" y="1871485"/>
              <a:ext cx="1325131" cy="1325130"/>
            </a:xfrm>
            <a:custGeom>
              <a:avLst/>
              <a:gdLst>
                <a:gd name="connsiteX0" fmla="*/ 481965 w 963930"/>
                <a:gd name="connsiteY0" fmla="*/ 963930 h 963929"/>
                <a:gd name="connsiteX1" fmla="*/ 0 w 963930"/>
                <a:gd name="connsiteY1" fmla="*/ 481965 h 963929"/>
                <a:gd name="connsiteX2" fmla="*/ 481965 w 963930"/>
                <a:gd name="connsiteY2" fmla="*/ 0 h 963929"/>
                <a:gd name="connsiteX3" fmla="*/ 963930 w 963930"/>
                <a:gd name="connsiteY3" fmla="*/ 481965 h 96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930" h="963929">
                  <a:moveTo>
                    <a:pt x="481965" y="963930"/>
                  </a:moveTo>
                  <a:cubicBezTo>
                    <a:pt x="215265" y="963930"/>
                    <a:pt x="0" y="747713"/>
                    <a:pt x="0" y="481965"/>
                  </a:cubicBezTo>
                  <a:cubicBezTo>
                    <a:pt x="0" y="216217"/>
                    <a:pt x="216218" y="0"/>
                    <a:pt x="481965" y="0"/>
                  </a:cubicBezTo>
                  <a:cubicBezTo>
                    <a:pt x="748665" y="0"/>
                    <a:pt x="963930" y="216217"/>
                    <a:pt x="963930" y="481965"/>
                  </a:cubicBezTo>
                </a:path>
              </a:pathLst>
            </a:custGeom>
            <a:noFill/>
            <a:ln w="19050" cap="flat">
              <a:solidFill>
                <a:srgbClr val="00D1F4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FC0-49C8-AC4B-9C34-2FC0BEC7E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7" y="1884871"/>
            <a:ext cx="5090086" cy="2946269"/>
          </a:xfrm>
          <a:prstGeom prst="rect">
            <a:avLst/>
          </a:prstGeom>
        </p:spPr>
      </p:pic>
      <p:grpSp>
        <p:nvGrpSpPr>
          <p:cNvPr id="15" name="Graphic 30" descr="Board Of Directors">
            <a:extLst>
              <a:ext uri="{FF2B5EF4-FFF2-40B4-BE49-F238E27FC236}">
                <a16:creationId xmlns:a16="http://schemas.microsoft.com/office/drawing/2014/main" id="{472CB7F4-F8EB-094F-9C2F-BC24DB61E183}"/>
              </a:ext>
            </a:extLst>
          </p:cNvPr>
          <p:cNvGrpSpPr/>
          <p:nvPr userDrawn="1"/>
        </p:nvGrpSpPr>
        <p:grpSpPr>
          <a:xfrm>
            <a:off x="1081005" y="504874"/>
            <a:ext cx="531441" cy="422126"/>
            <a:chOff x="5808703" y="3226532"/>
            <a:chExt cx="875446" cy="695369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36796AA5-B225-2F4A-97E7-5B50A1CEC74E}"/>
                </a:ext>
              </a:extLst>
            </p:cNvPr>
            <p:cNvSpPr/>
            <p:nvPr/>
          </p:nvSpPr>
          <p:spPr>
            <a:xfrm>
              <a:off x="5808703" y="3285787"/>
              <a:ext cx="312942" cy="559999"/>
            </a:xfrm>
            <a:custGeom>
              <a:avLst/>
              <a:gdLst>
                <a:gd name="connsiteX0" fmla="*/ 183296 w 312940"/>
                <a:gd name="connsiteY0" fmla="*/ 524448 h 559998"/>
                <a:gd name="connsiteX1" fmla="*/ 183296 w 312940"/>
                <a:gd name="connsiteY1" fmla="*/ 521809 h 559998"/>
                <a:gd name="connsiteX2" fmla="*/ 154721 w 312940"/>
                <a:gd name="connsiteY2" fmla="*/ 493234 h 559998"/>
                <a:gd name="connsiteX3" fmla="*/ 116621 w 312940"/>
                <a:gd name="connsiteY3" fmla="*/ 493234 h 559998"/>
                <a:gd name="connsiteX4" fmla="*/ 116621 w 312940"/>
                <a:gd name="connsiteY4" fmla="*/ 469003 h 559998"/>
                <a:gd name="connsiteX5" fmla="*/ 83579 w 312940"/>
                <a:gd name="connsiteY5" fmla="*/ 435960 h 559998"/>
                <a:gd name="connsiteX6" fmla="*/ 55708 w 312940"/>
                <a:gd name="connsiteY6" fmla="*/ 428217 h 559998"/>
                <a:gd name="connsiteX7" fmla="*/ 41888 w 312940"/>
                <a:gd name="connsiteY7" fmla="*/ 412129 h 559998"/>
                <a:gd name="connsiteX8" fmla="*/ 19209 w 312940"/>
                <a:gd name="connsiteY8" fmla="*/ 223162 h 559998"/>
                <a:gd name="connsiteX9" fmla="*/ 35841 w 312940"/>
                <a:gd name="connsiteY9" fmla="*/ 201969 h 559998"/>
                <a:gd name="connsiteX10" fmla="*/ 37011 w 312940"/>
                <a:gd name="connsiteY10" fmla="*/ 201865 h 559998"/>
                <a:gd name="connsiteX11" fmla="*/ 142034 w 312940"/>
                <a:gd name="connsiteY11" fmla="*/ 195692 h 559998"/>
                <a:gd name="connsiteX12" fmla="*/ 143148 w 312940"/>
                <a:gd name="connsiteY12" fmla="*/ 195692 h 559998"/>
                <a:gd name="connsiteX13" fmla="*/ 162036 w 312940"/>
                <a:gd name="connsiteY13" fmla="*/ 212247 h 559998"/>
                <a:gd name="connsiteX14" fmla="*/ 167561 w 312940"/>
                <a:gd name="connsiteY14" fmla="*/ 255033 h 559998"/>
                <a:gd name="connsiteX15" fmla="*/ 183591 w 312940"/>
                <a:gd name="connsiteY15" fmla="*/ 230449 h 559998"/>
                <a:gd name="connsiteX16" fmla="*/ 180934 w 312940"/>
                <a:gd name="connsiteY16" fmla="*/ 209818 h 559998"/>
                <a:gd name="connsiteX17" fmla="*/ 140929 w 312940"/>
                <a:gd name="connsiteY17" fmla="*/ 176661 h 559998"/>
                <a:gd name="connsiteX18" fmla="*/ 106105 w 312940"/>
                <a:gd name="connsiteY18" fmla="*/ 178709 h 559998"/>
                <a:gd name="connsiteX19" fmla="*/ 97857 w 312940"/>
                <a:gd name="connsiteY19" fmla="*/ 128055 h 559998"/>
                <a:gd name="connsiteX20" fmla="*/ 113617 w 312940"/>
                <a:gd name="connsiteY20" fmla="*/ 106206 h 559998"/>
                <a:gd name="connsiteX21" fmla="*/ 115364 w 312940"/>
                <a:gd name="connsiteY21" fmla="*/ 106005 h 559998"/>
                <a:gd name="connsiteX22" fmla="*/ 200746 w 312940"/>
                <a:gd name="connsiteY22" fmla="*/ 100290 h 559998"/>
                <a:gd name="connsiteX23" fmla="*/ 202051 w 312940"/>
                <a:gd name="connsiteY23" fmla="*/ 100290 h 559998"/>
                <a:gd name="connsiteX24" fmla="*/ 220834 w 312940"/>
                <a:gd name="connsiteY24" fmla="*/ 116482 h 559998"/>
                <a:gd name="connsiteX25" fmla="*/ 227940 w 312940"/>
                <a:gd name="connsiteY25" fmla="*/ 162526 h 559998"/>
                <a:gd name="connsiteX26" fmla="*/ 243532 w 312940"/>
                <a:gd name="connsiteY26" fmla="*/ 138638 h 559998"/>
                <a:gd name="connsiteX27" fmla="*/ 239665 w 312940"/>
                <a:gd name="connsiteY27" fmla="*/ 113577 h 559998"/>
                <a:gd name="connsiteX28" fmla="*/ 199479 w 312940"/>
                <a:gd name="connsiteY28" fmla="*/ 81373 h 559998"/>
                <a:gd name="connsiteX29" fmla="*/ 190563 w 312940"/>
                <a:gd name="connsiteY29" fmla="*/ 81973 h 559998"/>
                <a:gd name="connsiteX30" fmla="*/ 186496 w 312940"/>
                <a:gd name="connsiteY30" fmla="*/ 45378 h 559998"/>
                <a:gd name="connsiteX31" fmla="*/ 203250 w 312940"/>
                <a:gd name="connsiteY31" fmla="*/ 24280 h 559998"/>
                <a:gd name="connsiteX32" fmla="*/ 203946 w 312940"/>
                <a:gd name="connsiteY32" fmla="*/ 24214 h 559998"/>
                <a:gd name="connsiteX33" fmla="*/ 270621 w 312940"/>
                <a:gd name="connsiteY33" fmla="*/ 19089 h 559998"/>
                <a:gd name="connsiteX34" fmla="*/ 272136 w 312940"/>
                <a:gd name="connsiteY34" fmla="*/ 19023 h 559998"/>
                <a:gd name="connsiteX35" fmla="*/ 291033 w 312940"/>
                <a:gd name="connsiteY35" fmla="*/ 36082 h 559998"/>
                <a:gd name="connsiteX36" fmla="*/ 294843 w 312940"/>
                <a:gd name="connsiteY36" fmla="*/ 72553 h 559998"/>
                <a:gd name="connsiteX37" fmla="*/ 312941 w 312940"/>
                <a:gd name="connsiteY37" fmla="*/ 62723 h 559998"/>
                <a:gd name="connsiteX38" fmla="*/ 309978 w 312940"/>
                <a:gd name="connsiteY38" fmla="*/ 34129 h 559998"/>
                <a:gd name="connsiteX39" fmla="*/ 269164 w 312940"/>
                <a:gd name="connsiteY39" fmla="*/ 135 h 559998"/>
                <a:gd name="connsiteX40" fmla="*/ 202489 w 312940"/>
                <a:gd name="connsiteY40" fmla="*/ 5259 h 559998"/>
                <a:gd name="connsiteX41" fmla="*/ 167421 w 312940"/>
                <a:gd name="connsiteY41" fmla="*/ 46167 h 559998"/>
                <a:gd name="connsiteX42" fmla="*/ 167542 w 312940"/>
                <a:gd name="connsiteY42" fmla="*/ 47455 h 559998"/>
                <a:gd name="connsiteX43" fmla="*/ 171513 w 312940"/>
                <a:gd name="connsiteY43" fmla="*/ 83212 h 559998"/>
                <a:gd name="connsiteX44" fmla="*/ 114068 w 312940"/>
                <a:gd name="connsiteY44" fmla="*/ 87022 h 559998"/>
                <a:gd name="connsiteX45" fmla="*/ 78588 w 312940"/>
                <a:gd name="connsiteY45" fmla="*/ 127572 h 559998"/>
                <a:gd name="connsiteX46" fmla="*/ 78997 w 312940"/>
                <a:gd name="connsiteY46" fmla="*/ 131151 h 559998"/>
                <a:gd name="connsiteX47" fmla="*/ 86922 w 312940"/>
                <a:gd name="connsiteY47" fmla="*/ 179871 h 559998"/>
                <a:gd name="connsiteX48" fmla="*/ 35858 w 312940"/>
                <a:gd name="connsiteY48" fmla="*/ 182872 h 559998"/>
                <a:gd name="connsiteX49" fmla="*/ 67 w 312940"/>
                <a:gd name="connsiteY49" fmla="*/ 223148 h 559998"/>
                <a:gd name="connsiteX50" fmla="*/ 273 w 312940"/>
                <a:gd name="connsiteY50" fmla="*/ 225448 h 559998"/>
                <a:gd name="connsiteX51" fmla="*/ 22971 w 312940"/>
                <a:gd name="connsiteY51" fmla="*/ 414396 h 559998"/>
                <a:gd name="connsiteX52" fmla="*/ 50594 w 312940"/>
                <a:gd name="connsiteY52" fmla="*/ 446562 h 559998"/>
                <a:gd name="connsiteX53" fmla="*/ 97561 w 312940"/>
                <a:gd name="connsiteY53" fmla="*/ 459602 h 559998"/>
                <a:gd name="connsiteX54" fmla="*/ 97561 w 312940"/>
                <a:gd name="connsiteY54" fmla="*/ 493234 h 559998"/>
                <a:gd name="connsiteX55" fmla="*/ 59461 w 312940"/>
                <a:gd name="connsiteY55" fmla="*/ 493234 h 559998"/>
                <a:gd name="connsiteX56" fmla="*/ 30886 w 312940"/>
                <a:gd name="connsiteY56" fmla="*/ 521809 h 559998"/>
                <a:gd name="connsiteX57" fmla="*/ 30886 w 312940"/>
                <a:gd name="connsiteY57" fmla="*/ 524448 h 559998"/>
                <a:gd name="connsiteX58" fmla="*/ 23914 w 312940"/>
                <a:gd name="connsiteY58" fmla="*/ 550470 h 559998"/>
                <a:gd name="connsiteX59" fmla="*/ 49936 w 312940"/>
                <a:gd name="connsiteY59" fmla="*/ 557443 h 559998"/>
                <a:gd name="connsiteX60" fmla="*/ 56909 w 312940"/>
                <a:gd name="connsiteY60" fmla="*/ 531420 h 559998"/>
                <a:gd name="connsiteX61" fmla="*/ 49936 w 312940"/>
                <a:gd name="connsiteY61" fmla="*/ 524448 h 559998"/>
                <a:gd name="connsiteX62" fmla="*/ 49936 w 312940"/>
                <a:gd name="connsiteY62" fmla="*/ 521809 h 559998"/>
                <a:gd name="connsiteX63" fmla="*/ 59461 w 312940"/>
                <a:gd name="connsiteY63" fmla="*/ 512284 h 559998"/>
                <a:gd name="connsiteX64" fmla="*/ 97561 w 312940"/>
                <a:gd name="connsiteY64" fmla="*/ 512284 h 559998"/>
                <a:gd name="connsiteX65" fmla="*/ 97561 w 312940"/>
                <a:gd name="connsiteY65" fmla="*/ 524448 h 559998"/>
                <a:gd name="connsiteX66" fmla="*/ 90588 w 312940"/>
                <a:gd name="connsiteY66" fmla="*/ 550470 h 559998"/>
                <a:gd name="connsiteX67" fmla="*/ 116611 w 312940"/>
                <a:gd name="connsiteY67" fmla="*/ 557443 h 559998"/>
                <a:gd name="connsiteX68" fmla="*/ 123585 w 312940"/>
                <a:gd name="connsiteY68" fmla="*/ 531420 h 559998"/>
                <a:gd name="connsiteX69" fmla="*/ 116611 w 312940"/>
                <a:gd name="connsiteY69" fmla="*/ 524448 h 559998"/>
                <a:gd name="connsiteX70" fmla="*/ 116611 w 312940"/>
                <a:gd name="connsiteY70" fmla="*/ 512284 h 559998"/>
                <a:gd name="connsiteX71" fmla="*/ 154711 w 312940"/>
                <a:gd name="connsiteY71" fmla="*/ 512284 h 559998"/>
                <a:gd name="connsiteX72" fmla="*/ 164236 w 312940"/>
                <a:gd name="connsiteY72" fmla="*/ 521809 h 559998"/>
                <a:gd name="connsiteX73" fmla="*/ 164236 w 312940"/>
                <a:gd name="connsiteY73" fmla="*/ 524448 h 559998"/>
                <a:gd name="connsiteX74" fmla="*/ 157263 w 312940"/>
                <a:gd name="connsiteY74" fmla="*/ 550470 h 559998"/>
                <a:gd name="connsiteX75" fmla="*/ 183286 w 312940"/>
                <a:gd name="connsiteY75" fmla="*/ 557443 h 559998"/>
                <a:gd name="connsiteX76" fmla="*/ 190259 w 312940"/>
                <a:gd name="connsiteY76" fmla="*/ 531420 h 559998"/>
                <a:gd name="connsiteX77" fmla="*/ 183286 w 312940"/>
                <a:gd name="connsiteY77" fmla="*/ 524448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2940" h="559998">
                  <a:moveTo>
                    <a:pt x="183296" y="524448"/>
                  </a:moveTo>
                  <a:lnTo>
                    <a:pt x="183296" y="521809"/>
                  </a:lnTo>
                  <a:cubicBezTo>
                    <a:pt x="183296" y="506027"/>
                    <a:pt x="170503" y="493234"/>
                    <a:pt x="154721" y="493234"/>
                  </a:cubicBezTo>
                  <a:lnTo>
                    <a:pt x="116621" y="493234"/>
                  </a:lnTo>
                  <a:lnTo>
                    <a:pt x="116621" y="469003"/>
                  </a:lnTo>
                  <a:cubicBezTo>
                    <a:pt x="101897" y="462457"/>
                    <a:pt x="90124" y="450684"/>
                    <a:pt x="83579" y="435960"/>
                  </a:cubicBezTo>
                  <a:lnTo>
                    <a:pt x="55708" y="428217"/>
                  </a:lnTo>
                  <a:cubicBezTo>
                    <a:pt x="48256" y="426168"/>
                    <a:pt x="42790" y="419805"/>
                    <a:pt x="41888" y="412129"/>
                  </a:cubicBezTo>
                  <a:lnTo>
                    <a:pt x="19209" y="223162"/>
                  </a:lnTo>
                  <a:cubicBezTo>
                    <a:pt x="17949" y="212717"/>
                    <a:pt x="25396" y="203229"/>
                    <a:pt x="35841" y="201969"/>
                  </a:cubicBezTo>
                  <a:cubicBezTo>
                    <a:pt x="36230" y="201923"/>
                    <a:pt x="36620" y="201887"/>
                    <a:pt x="37011" y="201865"/>
                  </a:cubicBezTo>
                  <a:lnTo>
                    <a:pt x="142034" y="195692"/>
                  </a:lnTo>
                  <a:cubicBezTo>
                    <a:pt x="142405" y="195692"/>
                    <a:pt x="142776" y="195692"/>
                    <a:pt x="143148" y="195692"/>
                  </a:cubicBezTo>
                  <a:cubicBezTo>
                    <a:pt x="152693" y="195725"/>
                    <a:pt x="160753" y="202788"/>
                    <a:pt x="162036" y="212247"/>
                  </a:cubicBezTo>
                  <a:lnTo>
                    <a:pt x="167561" y="255033"/>
                  </a:lnTo>
                  <a:lnTo>
                    <a:pt x="183591" y="230449"/>
                  </a:lnTo>
                  <a:lnTo>
                    <a:pt x="180934" y="209818"/>
                  </a:lnTo>
                  <a:cubicBezTo>
                    <a:pt x="178290" y="190022"/>
                    <a:pt x="160871" y="175586"/>
                    <a:pt x="140929" y="176661"/>
                  </a:cubicBezTo>
                  <a:lnTo>
                    <a:pt x="106105" y="178709"/>
                  </a:lnTo>
                  <a:lnTo>
                    <a:pt x="97857" y="128055"/>
                  </a:lnTo>
                  <a:cubicBezTo>
                    <a:pt x="96175" y="117669"/>
                    <a:pt x="103232" y="107887"/>
                    <a:pt x="113617" y="106206"/>
                  </a:cubicBezTo>
                  <a:cubicBezTo>
                    <a:pt x="114196" y="106112"/>
                    <a:pt x="114779" y="106045"/>
                    <a:pt x="115364" y="106005"/>
                  </a:cubicBezTo>
                  <a:lnTo>
                    <a:pt x="200746" y="100290"/>
                  </a:lnTo>
                  <a:cubicBezTo>
                    <a:pt x="201184" y="100290"/>
                    <a:pt x="201622" y="100290"/>
                    <a:pt x="202051" y="100290"/>
                  </a:cubicBezTo>
                  <a:cubicBezTo>
                    <a:pt x="211468" y="100262"/>
                    <a:pt x="219474" y="107163"/>
                    <a:pt x="220834" y="116482"/>
                  </a:cubicBezTo>
                  <a:lnTo>
                    <a:pt x="227940" y="162526"/>
                  </a:lnTo>
                  <a:lnTo>
                    <a:pt x="243532" y="138638"/>
                  </a:lnTo>
                  <a:lnTo>
                    <a:pt x="239665" y="113577"/>
                  </a:lnTo>
                  <a:cubicBezTo>
                    <a:pt x="236769" y="93976"/>
                    <a:pt x="219240" y="79928"/>
                    <a:pt x="199479" y="81373"/>
                  </a:cubicBezTo>
                  <a:lnTo>
                    <a:pt x="190563" y="81973"/>
                  </a:lnTo>
                  <a:lnTo>
                    <a:pt x="186496" y="45378"/>
                  </a:lnTo>
                  <a:cubicBezTo>
                    <a:pt x="185297" y="34926"/>
                    <a:pt x="192798" y="25481"/>
                    <a:pt x="203250" y="24280"/>
                  </a:cubicBezTo>
                  <a:cubicBezTo>
                    <a:pt x="203482" y="24254"/>
                    <a:pt x="203714" y="24232"/>
                    <a:pt x="203946" y="24214"/>
                  </a:cubicBezTo>
                  <a:lnTo>
                    <a:pt x="270621" y="19089"/>
                  </a:lnTo>
                  <a:cubicBezTo>
                    <a:pt x="271135" y="19089"/>
                    <a:pt x="271631" y="19023"/>
                    <a:pt x="272136" y="19023"/>
                  </a:cubicBezTo>
                  <a:cubicBezTo>
                    <a:pt x="281884" y="19004"/>
                    <a:pt x="290059" y="26382"/>
                    <a:pt x="291033" y="36082"/>
                  </a:cubicBezTo>
                  <a:lnTo>
                    <a:pt x="294843" y="72553"/>
                  </a:lnTo>
                  <a:cubicBezTo>
                    <a:pt x="300506" y="68636"/>
                    <a:pt x="306573" y="65341"/>
                    <a:pt x="312941" y="62723"/>
                  </a:cubicBezTo>
                  <a:lnTo>
                    <a:pt x="309978" y="34129"/>
                  </a:lnTo>
                  <a:cubicBezTo>
                    <a:pt x="307952" y="13547"/>
                    <a:pt x="289774" y="-1595"/>
                    <a:pt x="269164" y="135"/>
                  </a:cubicBezTo>
                  <a:lnTo>
                    <a:pt x="202489" y="5259"/>
                  </a:lnTo>
                  <a:cubicBezTo>
                    <a:pt x="181509" y="6872"/>
                    <a:pt x="165808" y="25186"/>
                    <a:pt x="167421" y="46167"/>
                  </a:cubicBezTo>
                  <a:cubicBezTo>
                    <a:pt x="167454" y="46597"/>
                    <a:pt x="167494" y="47026"/>
                    <a:pt x="167542" y="47455"/>
                  </a:cubicBezTo>
                  <a:lnTo>
                    <a:pt x="171513" y="83212"/>
                  </a:lnTo>
                  <a:lnTo>
                    <a:pt x="114068" y="87022"/>
                  </a:lnTo>
                  <a:cubicBezTo>
                    <a:pt x="93073" y="88422"/>
                    <a:pt x="77187" y="106577"/>
                    <a:pt x="78588" y="127572"/>
                  </a:cubicBezTo>
                  <a:cubicBezTo>
                    <a:pt x="78668" y="128771"/>
                    <a:pt x="78805" y="129965"/>
                    <a:pt x="78997" y="131151"/>
                  </a:cubicBezTo>
                  <a:lnTo>
                    <a:pt x="86922" y="179871"/>
                  </a:lnTo>
                  <a:lnTo>
                    <a:pt x="35858" y="182872"/>
                  </a:lnTo>
                  <a:cubicBezTo>
                    <a:pt x="14853" y="184110"/>
                    <a:pt x="-1171" y="202143"/>
                    <a:pt x="67" y="223148"/>
                  </a:cubicBezTo>
                  <a:cubicBezTo>
                    <a:pt x="113" y="223917"/>
                    <a:pt x="181" y="224684"/>
                    <a:pt x="273" y="225448"/>
                  </a:cubicBezTo>
                  <a:lnTo>
                    <a:pt x="22971" y="414396"/>
                  </a:lnTo>
                  <a:cubicBezTo>
                    <a:pt x="24777" y="429740"/>
                    <a:pt x="35699" y="442458"/>
                    <a:pt x="50594" y="446562"/>
                  </a:cubicBezTo>
                  <a:lnTo>
                    <a:pt x="97561" y="459602"/>
                  </a:lnTo>
                  <a:lnTo>
                    <a:pt x="97561" y="493234"/>
                  </a:lnTo>
                  <a:lnTo>
                    <a:pt x="59461" y="493234"/>
                  </a:lnTo>
                  <a:cubicBezTo>
                    <a:pt x="43680" y="493234"/>
                    <a:pt x="30886" y="506027"/>
                    <a:pt x="30886" y="521809"/>
                  </a:cubicBezTo>
                  <a:lnTo>
                    <a:pt x="30886" y="524448"/>
                  </a:lnTo>
                  <a:cubicBezTo>
                    <a:pt x="21775" y="529708"/>
                    <a:pt x="18653" y="541359"/>
                    <a:pt x="23914" y="550470"/>
                  </a:cubicBezTo>
                  <a:cubicBezTo>
                    <a:pt x="29174" y="559582"/>
                    <a:pt x="40825" y="562704"/>
                    <a:pt x="49936" y="557443"/>
                  </a:cubicBezTo>
                  <a:cubicBezTo>
                    <a:pt x="59048" y="552183"/>
                    <a:pt x="62170" y="540532"/>
                    <a:pt x="56909" y="531420"/>
                  </a:cubicBezTo>
                  <a:cubicBezTo>
                    <a:pt x="55237" y="528524"/>
                    <a:pt x="52832" y="526119"/>
                    <a:pt x="49936" y="524448"/>
                  </a:cubicBezTo>
                  <a:lnTo>
                    <a:pt x="49936" y="521809"/>
                  </a:lnTo>
                  <a:cubicBezTo>
                    <a:pt x="49936" y="516549"/>
                    <a:pt x="54201" y="512284"/>
                    <a:pt x="59461" y="512284"/>
                  </a:cubicBezTo>
                  <a:lnTo>
                    <a:pt x="97561" y="512284"/>
                  </a:lnTo>
                  <a:lnTo>
                    <a:pt x="97561" y="524448"/>
                  </a:lnTo>
                  <a:cubicBezTo>
                    <a:pt x="88450" y="529708"/>
                    <a:pt x="85328" y="541359"/>
                    <a:pt x="90588" y="550470"/>
                  </a:cubicBezTo>
                  <a:cubicBezTo>
                    <a:pt x="95849" y="559582"/>
                    <a:pt x="107500" y="562704"/>
                    <a:pt x="116611" y="557443"/>
                  </a:cubicBezTo>
                  <a:cubicBezTo>
                    <a:pt x="125723" y="552183"/>
                    <a:pt x="128844" y="540532"/>
                    <a:pt x="123585" y="531420"/>
                  </a:cubicBezTo>
                  <a:cubicBezTo>
                    <a:pt x="121912" y="528524"/>
                    <a:pt x="119507" y="526119"/>
                    <a:pt x="116611" y="524448"/>
                  </a:cubicBezTo>
                  <a:lnTo>
                    <a:pt x="116611" y="512284"/>
                  </a:lnTo>
                  <a:lnTo>
                    <a:pt x="154711" y="512284"/>
                  </a:lnTo>
                  <a:cubicBezTo>
                    <a:pt x="159972" y="512284"/>
                    <a:pt x="164236" y="516549"/>
                    <a:pt x="164236" y="521809"/>
                  </a:cubicBezTo>
                  <a:lnTo>
                    <a:pt x="164236" y="524448"/>
                  </a:lnTo>
                  <a:cubicBezTo>
                    <a:pt x="155125" y="529708"/>
                    <a:pt x="152003" y="541359"/>
                    <a:pt x="157263" y="550470"/>
                  </a:cubicBezTo>
                  <a:cubicBezTo>
                    <a:pt x="162524" y="559582"/>
                    <a:pt x="174175" y="562704"/>
                    <a:pt x="183286" y="557443"/>
                  </a:cubicBezTo>
                  <a:cubicBezTo>
                    <a:pt x="192398" y="552183"/>
                    <a:pt x="195519" y="540532"/>
                    <a:pt x="190259" y="531420"/>
                  </a:cubicBezTo>
                  <a:cubicBezTo>
                    <a:pt x="188587" y="528524"/>
                    <a:pt x="186182" y="526119"/>
                    <a:pt x="183286" y="524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A76B9490-5865-FF44-A6FD-96D5E6F2A672}"/>
                </a:ext>
              </a:extLst>
            </p:cNvPr>
            <p:cNvSpPr/>
            <p:nvPr/>
          </p:nvSpPr>
          <p:spPr>
            <a:xfrm>
              <a:off x="6371073" y="3285812"/>
              <a:ext cx="313076" cy="559974"/>
            </a:xfrm>
            <a:custGeom>
              <a:avLst/>
              <a:gdLst>
                <a:gd name="connsiteX0" fmla="*/ 262500 w 313076"/>
                <a:gd name="connsiteY0" fmla="*/ 446539 h 559975"/>
                <a:gd name="connsiteX1" fmla="*/ 290122 w 313076"/>
                <a:gd name="connsiteY1" fmla="*/ 414363 h 559975"/>
                <a:gd name="connsiteX2" fmla="*/ 312801 w 313076"/>
                <a:gd name="connsiteY2" fmla="*/ 225397 h 559975"/>
                <a:gd name="connsiteX3" fmla="*/ 279515 w 313076"/>
                <a:gd name="connsiteY3" fmla="*/ 183027 h 559975"/>
                <a:gd name="connsiteX4" fmla="*/ 277206 w 313076"/>
                <a:gd name="connsiteY4" fmla="*/ 182820 h 559975"/>
                <a:gd name="connsiteX5" fmla="*/ 226152 w 313076"/>
                <a:gd name="connsiteY5" fmla="*/ 179820 h 559975"/>
                <a:gd name="connsiteX6" fmla="*/ 234077 w 313076"/>
                <a:gd name="connsiteY6" fmla="*/ 131099 h 559975"/>
                <a:gd name="connsiteX7" fmla="*/ 202584 w 313076"/>
                <a:gd name="connsiteY7" fmla="*/ 87380 h 559975"/>
                <a:gd name="connsiteX8" fmla="*/ 199006 w 313076"/>
                <a:gd name="connsiteY8" fmla="*/ 86970 h 559975"/>
                <a:gd name="connsiteX9" fmla="*/ 141561 w 313076"/>
                <a:gd name="connsiteY9" fmla="*/ 83160 h 559975"/>
                <a:gd name="connsiteX10" fmla="*/ 145542 w 313076"/>
                <a:gd name="connsiteY10" fmla="*/ 47441 h 559975"/>
                <a:gd name="connsiteX11" fmla="*/ 111883 w 313076"/>
                <a:gd name="connsiteY11" fmla="*/ 5367 h 559975"/>
                <a:gd name="connsiteX12" fmla="*/ 110595 w 313076"/>
                <a:gd name="connsiteY12" fmla="*/ 5246 h 559975"/>
                <a:gd name="connsiteX13" fmla="*/ 43920 w 313076"/>
                <a:gd name="connsiteY13" fmla="*/ 121 h 559975"/>
                <a:gd name="connsiteX14" fmla="*/ 3124 w 313076"/>
                <a:gd name="connsiteY14" fmla="*/ 34106 h 559975"/>
                <a:gd name="connsiteX15" fmla="*/ 0 w 313076"/>
                <a:gd name="connsiteY15" fmla="*/ 63824 h 559975"/>
                <a:gd name="connsiteX16" fmla="*/ 18040 w 313076"/>
                <a:gd name="connsiteY16" fmla="*/ 74435 h 559975"/>
                <a:gd name="connsiteX17" fmla="*/ 22079 w 313076"/>
                <a:gd name="connsiteY17" fmla="*/ 36059 h 559975"/>
                <a:gd name="connsiteX18" fmla="*/ 40977 w 313076"/>
                <a:gd name="connsiteY18" fmla="*/ 19000 h 559975"/>
                <a:gd name="connsiteX19" fmla="*/ 42481 w 313076"/>
                <a:gd name="connsiteY19" fmla="*/ 19066 h 559975"/>
                <a:gd name="connsiteX20" fmla="*/ 109156 w 313076"/>
                <a:gd name="connsiteY20" fmla="*/ 24191 h 559975"/>
                <a:gd name="connsiteX21" fmla="*/ 126696 w 313076"/>
                <a:gd name="connsiteY21" fmla="*/ 44640 h 559975"/>
                <a:gd name="connsiteX22" fmla="*/ 126635 w 313076"/>
                <a:gd name="connsiteY22" fmla="*/ 45289 h 559975"/>
                <a:gd name="connsiteX23" fmla="*/ 122587 w 313076"/>
                <a:gd name="connsiteY23" fmla="*/ 81884 h 559975"/>
                <a:gd name="connsiteX24" fmla="*/ 113681 w 313076"/>
                <a:gd name="connsiteY24" fmla="*/ 81284 h 559975"/>
                <a:gd name="connsiteX25" fmla="*/ 73495 w 313076"/>
                <a:gd name="connsiteY25" fmla="*/ 113488 h 559975"/>
                <a:gd name="connsiteX26" fmla="*/ 69094 w 313076"/>
                <a:gd name="connsiteY26" fmla="*/ 141967 h 559975"/>
                <a:gd name="connsiteX27" fmla="*/ 84687 w 313076"/>
                <a:gd name="connsiteY27" fmla="*/ 165837 h 559975"/>
                <a:gd name="connsiteX28" fmla="*/ 92307 w 313076"/>
                <a:gd name="connsiteY28" fmla="*/ 116393 h 559975"/>
                <a:gd name="connsiteX29" fmla="*/ 111100 w 313076"/>
                <a:gd name="connsiteY29" fmla="*/ 100200 h 559975"/>
                <a:gd name="connsiteX30" fmla="*/ 112405 w 313076"/>
                <a:gd name="connsiteY30" fmla="*/ 100200 h 559975"/>
                <a:gd name="connsiteX31" fmla="*/ 197787 w 313076"/>
                <a:gd name="connsiteY31" fmla="*/ 105915 h 559975"/>
                <a:gd name="connsiteX32" fmla="*/ 215528 w 313076"/>
                <a:gd name="connsiteY32" fmla="*/ 126190 h 559975"/>
                <a:gd name="connsiteX33" fmla="*/ 215322 w 313076"/>
                <a:gd name="connsiteY33" fmla="*/ 127985 h 559975"/>
                <a:gd name="connsiteX34" fmla="*/ 207083 w 313076"/>
                <a:gd name="connsiteY34" fmla="*/ 178639 h 559975"/>
                <a:gd name="connsiteX35" fmla="*/ 172250 w 313076"/>
                <a:gd name="connsiteY35" fmla="*/ 176591 h 559975"/>
                <a:gd name="connsiteX36" fmla="*/ 132245 w 313076"/>
                <a:gd name="connsiteY36" fmla="*/ 209747 h 559975"/>
                <a:gd name="connsiteX37" fmla="*/ 129140 w 313076"/>
                <a:gd name="connsiteY37" fmla="*/ 233836 h 559975"/>
                <a:gd name="connsiteX38" fmla="*/ 145180 w 313076"/>
                <a:gd name="connsiteY38" fmla="*/ 258401 h 559975"/>
                <a:gd name="connsiteX39" fmla="*/ 151143 w 313076"/>
                <a:gd name="connsiteY39" fmla="*/ 212176 h 559975"/>
                <a:gd name="connsiteX40" fmla="*/ 170040 w 313076"/>
                <a:gd name="connsiteY40" fmla="*/ 195565 h 559975"/>
                <a:gd name="connsiteX41" fmla="*/ 171155 w 313076"/>
                <a:gd name="connsiteY41" fmla="*/ 195565 h 559975"/>
                <a:gd name="connsiteX42" fmla="*/ 276158 w 313076"/>
                <a:gd name="connsiteY42" fmla="*/ 201737 h 559975"/>
                <a:gd name="connsiteX43" fmla="*/ 294065 w 313076"/>
                <a:gd name="connsiteY43" fmla="*/ 221865 h 559975"/>
                <a:gd name="connsiteX44" fmla="*/ 293961 w 313076"/>
                <a:gd name="connsiteY44" fmla="*/ 223035 h 559975"/>
                <a:gd name="connsiteX45" fmla="*/ 271224 w 313076"/>
                <a:gd name="connsiteY45" fmla="*/ 412106 h 559975"/>
                <a:gd name="connsiteX46" fmla="*/ 257404 w 313076"/>
                <a:gd name="connsiteY46" fmla="*/ 428194 h 559975"/>
                <a:gd name="connsiteX47" fmla="*/ 226514 w 313076"/>
                <a:gd name="connsiteY47" fmla="*/ 436766 h 559975"/>
                <a:gd name="connsiteX48" fmla="*/ 196491 w 313076"/>
                <a:gd name="connsiteY48" fmla="*/ 467703 h 559975"/>
                <a:gd name="connsiteX49" fmla="*/ 196491 w 313076"/>
                <a:gd name="connsiteY49" fmla="*/ 493211 h 559975"/>
                <a:gd name="connsiteX50" fmla="*/ 158391 w 313076"/>
                <a:gd name="connsiteY50" fmla="*/ 493211 h 559975"/>
                <a:gd name="connsiteX51" fmla="*/ 129816 w 313076"/>
                <a:gd name="connsiteY51" fmla="*/ 521786 h 559975"/>
                <a:gd name="connsiteX52" fmla="*/ 129816 w 313076"/>
                <a:gd name="connsiteY52" fmla="*/ 525292 h 559975"/>
                <a:gd name="connsiteX53" fmla="*/ 125156 w 313076"/>
                <a:gd name="connsiteY53" fmla="*/ 551826 h 559975"/>
                <a:gd name="connsiteX54" fmla="*/ 151690 w 313076"/>
                <a:gd name="connsiteY54" fmla="*/ 556487 h 559975"/>
                <a:gd name="connsiteX55" fmla="*/ 156351 w 313076"/>
                <a:gd name="connsiteY55" fmla="*/ 529952 h 559975"/>
                <a:gd name="connsiteX56" fmla="*/ 148866 w 313076"/>
                <a:gd name="connsiteY56" fmla="*/ 523653 h 559975"/>
                <a:gd name="connsiteX57" fmla="*/ 148866 w 313076"/>
                <a:gd name="connsiteY57" fmla="*/ 521786 h 559975"/>
                <a:gd name="connsiteX58" fmla="*/ 158391 w 313076"/>
                <a:gd name="connsiteY58" fmla="*/ 512261 h 559975"/>
                <a:gd name="connsiteX59" fmla="*/ 196491 w 313076"/>
                <a:gd name="connsiteY59" fmla="*/ 512261 h 559975"/>
                <a:gd name="connsiteX60" fmla="*/ 196491 w 313076"/>
                <a:gd name="connsiteY60" fmla="*/ 524425 h 559975"/>
                <a:gd name="connsiteX61" fmla="*/ 189519 w 313076"/>
                <a:gd name="connsiteY61" fmla="*/ 550447 h 559975"/>
                <a:gd name="connsiteX62" fmla="*/ 215541 w 313076"/>
                <a:gd name="connsiteY62" fmla="*/ 557420 h 559975"/>
                <a:gd name="connsiteX63" fmla="*/ 222514 w 313076"/>
                <a:gd name="connsiteY63" fmla="*/ 531397 h 559975"/>
                <a:gd name="connsiteX64" fmla="*/ 215541 w 313076"/>
                <a:gd name="connsiteY64" fmla="*/ 524425 h 559975"/>
                <a:gd name="connsiteX65" fmla="*/ 215541 w 313076"/>
                <a:gd name="connsiteY65" fmla="*/ 512261 h 559975"/>
                <a:gd name="connsiteX66" fmla="*/ 253641 w 313076"/>
                <a:gd name="connsiteY66" fmla="*/ 512261 h 559975"/>
                <a:gd name="connsiteX67" fmla="*/ 263166 w 313076"/>
                <a:gd name="connsiteY67" fmla="*/ 521786 h 559975"/>
                <a:gd name="connsiteX68" fmla="*/ 263166 w 313076"/>
                <a:gd name="connsiteY68" fmla="*/ 524425 h 559975"/>
                <a:gd name="connsiteX69" fmla="*/ 256194 w 313076"/>
                <a:gd name="connsiteY69" fmla="*/ 550447 h 559975"/>
                <a:gd name="connsiteX70" fmla="*/ 282216 w 313076"/>
                <a:gd name="connsiteY70" fmla="*/ 557420 h 559975"/>
                <a:gd name="connsiteX71" fmla="*/ 289189 w 313076"/>
                <a:gd name="connsiteY71" fmla="*/ 531397 h 559975"/>
                <a:gd name="connsiteX72" fmla="*/ 282216 w 313076"/>
                <a:gd name="connsiteY72" fmla="*/ 524425 h 559975"/>
                <a:gd name="connsiteX73" fmla="*/ 282216 w 313076"/>
                <a:gd name="connsiteY73" fmla="*/ 521786 h 559975"/>
                <a:gd name="connsiteX74" fmla="*/ 253641 w 313076"/>
                <a:gd name="connsiteY74" fmla="*/ 493211 h 559975"/>
                <a:gd name="connsiteX75" fmla="*/ 215541 w 313076"/>
                <a:gd name="connsiteY75" fmla="*/ 493211 h 559975"/>
                <a:gd name="connsiteX76" fmla="*/ 215541 w 313076"/>
                <a:gd name="connsiteY76" fmla="*/ 459588 h 5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3076" h="559975">
                  <a:moveTo>
                    <a:pt x="262500" y="446539"/>
                  </a:moveTo>
                  <a:cubicBezTo>
                    <a:pt x="277396" y="442432"/>
                    <a:pt x="288318" y="429709"/>
                    <a:pt x="290122" y="414363"/>
                  </a:cubicBezTo>
                  <a:lnTo>
                    <a:pt x="312801" y="225397"/>
                  </a:lnTo>
                  <a:cubicBezTo>
                    <a:pt x="315310" y="204505"/>
                    <a:pt x="300407" y="185535"/>
                    <a:pt x="279515" y="183027"/>
                  </a:cubicBezTo>
                  <a:cubicBezTo>
                    <a:pt x="278747" y="182934"/>
                    <a:pt x="277978" y="182866"/>
                    <a:pt x="277206" y="182820"/>
                  </a:cubicBezTo>
                  <a:lnTo>
                    <a:pt x="226152" y="179820"/>
                  </a:lnTo>
                  <a:lnTo>
                    <a:pt x="234077" y="131099"/>
                  </a:lnTo>
                  <a:cubicBezTo>
                    <a:pt x="237454" y="110330"/>
                    <a:pt x="223354" y="90756"/>
                    <a:pt x="202584" y="87380"/>
                  </a:cubicBezTo>
                  <a:cubicBezTo>
                    <a:pt x="201399" y="87186"/>
                    <a:pt x="200204" y="87050"/>
                    <a:pt x="199006" y="86970"/>
                  </a:cubicBezTo>
                  <a:lnTo>
                    <a:pt x="141561" y="83160"/>
                  </a:lnTo>
                  <a:lnTo>
                    <a:pt x="145542" y="47441"/>
                  </a:lnTo>
                  <a:cubicBezTo>
                    <a:pt x="147866" y="26528"/>
                    <a:pt x="132797" y="7691"/>
                    <a:pt x="111883" y="5367"/>
                  </a:cubicBezTo>
                  <a:cubicBezTo>
                    <a:pt x="111454" y="5319"/>
                    <a:pt x="111024" y="5279"/>
                    <a:pt x="110595" y="5246"/>
                  </a:cubicBezTo>
                  <a:lnTo>
                    <a:pt x="43920" y="121"/>
                  </a:lnTo>
                  <a:cubicBezTo>
                    <a:pt x="23347" y="-1513"/>
                    <a:pt x="5233" y="13577"/>
                    <a:pt x="3124" y="34106"/>
                  </a:cubicBezTo>
                  <a:lnTo>
                    <a:pt x="0" y="63824"/>
                  </a:lnTo>
                  <a:cubicBezTo>
                    <a:pt x="6386" y="66688"/>
                    <a:pt x="12435" y="70246"/>
                    <a:pt x="18040" y="74435"/>
                  </a:cubicBezTo>
                  <a:lnTo>
                    <a:pt x="22079" y="36059"/>
                  </a:lnTo>
                  <a:cubicBezTo>
                    <a:pt x="23050" y="26357"/>
                    <a:pt x="31226" y="18976"/>
                    <a:pt x="40977" y="19000"/>
                  </a:cubicBezTo>
                  <a:cubicBezTo>
                    <a:pt x="41472" y="19000"/>
                    <a:pt x="41977" y="19000"/>
                    <a:pt x="42481" y="19066"/>
                  </a:cubicBezTo>
                  <a:lnTo>
                    <a:pt x="109156" y="24191"/>
                  </a:lnTo>
                  <a:cubicBezTo>
                    <a:pt x="119646" y="24995"/>
                    <a:pt x="127500" y="34150"/>
                    <a:pt x="126696" y="44640"/>
                  </a:cubicBezTo>
                  <a:cubicBezTo>
                    <a:pt x="126679" y="44857"/>
                    <a:pt x="126659" y="45072"/>
                    <a:pt x="126635" y="45289"/>
                  </a:cubicBezTo>
                  <a:lnTo>
                    <a:pt x="122587" y="81884"/>
                  </a:lnTo>
                  <a:lnTo>
                    <a:pt x="113681" y="81284"/>
                  </a:lnTo>
                  <a:cubicBezTo>
                    <a:pt x="93931" y="79877"/>
                    <a:pt x="76425" y="93906"/>
                    <a:pt x="73495" y="113488"/>
                  </a:cubicBezTo>
                  <a:lnTo>
                    <a:pt x="69094" y="141967"/>
                  </a:lnTo>
                  <a:lnTo>
                    <a:pt x="84687" y="165837"/>
                  </a:lnTo>
                  <a:lnTo>
                    <a:pt x="92307" y="116393"/>
                  </a:lnTo>
                  <a:cubicBezTo>
                    <a:pt x="93675" y="107075"/>
                    <a:pt x="101681" y="100177"/>
                    <a:pt x="111100" y="100200"/>
                  </a:cubicBezTo>
                  <a:cubicBezTo>
                    <a:pt x="111528" y="100200"/>
                    <a:pt x="111966" y="100200"/>
                    <a:pt x="112405" y="100200"/>
                  </a:cubicBezTo>
                  <a:lnTo>
                    <a:pt x="197787" y="105915"/>
                  </a:lnTo>
                  <a:cubicBezTo>
                    <a:pt x="208284" y="106615"/>
                    <a:pt x="216227" y="115693"/>
                    <a:pt x="215528" y="126190"/>
                  </a:cubicBezTo>
                  <a:cubicBezTo>
                    <a:pt x="215488" y="126791"/>
                    <a:pt x="215419" y="127390"/>
                    <a:pt x="215322" y="127985"/>
                  </a:cubicBezTo>
                  <a:lnTo>
                    <a:pt x="207083" y="178639"/>
                  </a:lnTo>
                  <a:lnTo>
                    <a:pt x="172250" y="176591"/>
                  </a:lnTo>
                  <a:cubicBezTo>
                    <a:pt x="152288" y="175455"/>
                    <a:pt x="134833" y="189921"/>
                    <a:pt x="132245" y="209747"/>
                  </a:cubicBezTo>
                  <a:lnTo>
                    <a:pt x="129140" y="233836"/>
                  </a:lnTo>
                  <a:lnTo>
                    <a:pt x="145180" y="258401"/>
                  </a:lnTo>
                  <a:lnTo>
                    <a:pt x="151143" y="212176"/>
                  </a:lnTo>
                  <a:cubicBezTo>
                    <a:pt x="152396" y="202689"/>
                    <a:pt x="160471" y="195591"/>
                    <a:pt x="170040" y="195565"/>
                  </a:cubicBezTo>
                  <a:cubicBezTo>
                    <a:pt x="170402" y="195565"/>
                    <a:pt x="170774" y="195565"/>
                    <a:pt x="171155" y="195565"/>
                  </a:cubicBezTo>
                  <a:lnTo>
                    <a:pt x="276158" y="201737"/>
                  </a:lnTo>
                  <a:cubicBezTo>
                    <a:pt x="286662" y="202350"/>
                    <a:pt x="294679" y="211362"/>
                    <a:pt x="294065" y="221865"/>
                  </a:cubicBezTo>
                  <a:cubicBezTo>
                    <a:pt x="294042" y="222256"/>
                    <a:pt x="294007" y="222646"/>
                    <a:pt x="293961" y="223035"/>
                  </a:cubicBezTo>
                  <a:lnTo>
                    <a:pt x="271224" y="412106"/>
                  </a:lnTo>
                  <a:cubicBezTo>
                    <a:pt x="270304" y="419775"/>
                    <a:pt x="264846" y="426129"/>
                    <a:pt x="257404" y="428194"/>
                  </a:cubicBezTo>
                  <a:lnTo>
                    <a:pt x="226514" y="436766"/>
                  </a:lnTo>
                  <a:cubicBezTo>
                    <a:pt x="220312" y="450190"/>
                    <a:pt x="209723" y="461102"/>
                    <a:pt x="196491" y="467703"/>
                  </a:cubicBezTo>
                  <a:lnTo>
                    <a:pt x="196491" y="493211"/>
                  </a:lnTo>
                  <a:lnTo>
                    <a:pt x="158391" y="493211"/>
                  </a:lnTo>
                  <a:cubicBezTo>
                    <a:pt x="142609" y="493211"/>
                    <a:pt x="129816" y="506004"/>
                    <a:pt x="129816" y="521786"/>
                  </a:cubicBezTo>
                  <a:lnTo>
                    <a:pt x="129816" y="525292"/>
                  </a:lnTo>
                  <a:cubicBezTo>
                    <a:pt x="121202" y="531331"/>
                    <a:pt x="119115" y="543212"/>
                    <a:pt x="125156" y="551826"/>
                  </a:cubicBezTo>
                  <a:cubicBezTo>
                    <a:pt x="131195" y="560441"/>
                    <a:pt x="143076" y="562527"/>
                    <a:pt x="151690" y="556487"/>
                  </a:cubicBezTo>
                  <a:cubicBezTo>
                    <a:pt x="160304" y="550446"/>
                    <a:pt x="162391" y="538567"/>
                    <a:pt x="156351" y="529952"/>
                  </a:cubicBezTo>
                  <a:cubicBezTo>
                    <a:pt x="154447" y="527237"/>
                    <a:pt x="151867" y="525066"/>
                    <a:pt x="148866" y="523653"/>
                  </a:cubicBezTo>
                  <a:lnTo>
                    <a:pt x="148866" y="521786"/>
                  </a:lnTo>
                  <a:cubicBezTo>
                    <a:pt x="148866" y="516526"/>
                    <a:pt x="153131" y="512261"/>
                    <a:pt x="158391" y="512261"/>
                  </a:cubicBezTo>
                  <a:lnTo>
                    <a:pt x="196491" y="512261"/>
                  </a:lnTo>
                  <a:lnTo>
                    <a:pt x="196491" y="524425"/>
                  </a:lnTo>
                  <a:cubicBezTo>
                    <a:pt x="187380" y="529685"/>
                    <a:pt x="184258" y="541336"/>
                    <a:pt x="189519" y="550447"/>
                  </a:cubicBezTo>
                  <a:cubicBezTo>
                    <a:pt x="194779" y="559559"/>
                    <a:pt x="206430" y="562681"/>
                    <a:pt x="215541" y="557420"/>
                  </a:cubicBezTo>
                  <a:cubicBezTo>
                    <a:pt x="224653" y="552160"/>
                    <a:pt x="227774" y="540509"/>
                    <a:pt x="222514" y="531397"/>
                  </a:cubicBezTo>
                  <a:cubicBezTo>
                    <a:pt x="220842" y="528502"/>
                    <a:pt x="218437" y="526096"/>
                    <a:pt x="215541" y="524425"/>
                  </a:cubicBezTo>
                  <a:lnTo>
                    <a:pt x="215541" y="512261"/>
                  </a:lnTo>
                  <a:lnTo>
                    <a:pt x="253641" y="512261"/>
                  </a:lnTo>
                  <a:cubicBezTo>
                    <a:pt x="258902" y="512261"/>
                    <a:pt x="263166" y="516526"/>
                    <a:pt x="263166" y="521786"/>
                  </a:cubicBezTo>
                  <a:lnTo>
                    <a:pt x="263166" y="524425"/>
                  </a:lnTo>
                  <a:cubicBezTo>
                    <a:pt x="254055" y="529685"/>
                    <a:pt x="250933" y="541336"/>
                    <a:pt x="256194" y="550447"/>
                  </a:cubicBezTo>
                  <a:cubicBezTo>
                    <a:pt x="261454" y="559559"/>
                    <a:pt x="273105" y="562681"/>
                    <a:pt x="282216" y="557420"/>
                  </a:cubicBezTo>
                  <a:cubicBezTo>
                    <a:pt x="291328" y="552160"/>
                    <a:pt x="294449" y="540509"/>
                    <a:pt x="289189" y="531397"/>
                  </a:cubicBezTo>
                  <a:cubicBezTo>
                    <a:pt x="287517" y="528502"/>
                    <a:pt x="285112" y="526096"/>
                    <a:pt x="282216" y="524425"/>
                  </a:cubicBezTo>
                  <a:lnTo>
                    <a:pt x="282216" y="521786"/>
                  </a:lnTo>
                  <a:cubicBezTo>
                    <a:pt x="282216" y="506004"/>
                    <a:pt x="269423" y="493211"/>
                    <a:pt x="253641" y="493211"/>
                  </a:cubicBezTo>
                  <a:lnTo>
                    <a:pt x="215541" y="493211"/>
                  </a:lnTo>
                  <a:lnTo>
                    <a:pt x="215541" y="459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79A55B-08D1-5245-9EEC-C8700EC0216F}"/>
                </a:ext>
              </a:extLst>
            </p:cNvPr>
            <p:cNvSpPr/>
            <p:nvPr/>
          </p:nvSpPr>
          <p:spPr>
            <a:xfrm>
              <a:off x="5906370" y="3359922"/>
              <a:ext cx="677506" cy="561979"/>
            </a:xfrm>
            <a:custGeom>
              <a:avLst/>
              <a:gdLst>
                <a:gd name="connsiteX0" fmla="*/ 642400 w 677505"/>
                <a:gd name="connsiteY0" fmla="*/ 380337 h 561978"/>
                <a:gd name="connsiteX1" fmla="*/ 674727 w 677505"/>
                <a:gd name="connsiteY1" fmla="*/ 351390 h 561978"/>
                <a:gd name="connsiteX2" fmla="*/ 669641 w 677505"/>
                <a:gd name="connsiteY2" fmla="*/ 310899 h 561978"/>
                <a:gd name="connsiteX3" fmla="*/ 488361 w 677505"/>
                <a:gd name="connsiteY3" fmla="*/ 33255 h 561978"/>
                <a:gd name="connsiteX4" fmla="*/ 488228 w 677505"/>
                <a:gd name="connsiteY4" fmla="*/ 33046 h 561978"/>
                <a:gd name="connsiteX5" fmla="*/ 488085 w 677505"/>
                <a:gd name="connsiteY5" fmla="*/ 32836 h 561978"/>
                <a:gd name="connsiteX6" fmla="*/ 424001 w 677505"/>
                <a:gd name="connsiteY6" fmla="*/ 3 h 561978"/>
                <a:gd name="connsiteX7" fmla="*/ 253360 w 677505"/>
                <a:gd name="connsiteY7" fmla="*/ 3 h 561978"/>
                <a:gd name="connsiteX8" fmla="*/ 189257 w 677505"/>
                <a:gd name="connsiteY8" fmla="*/ 32865 h 561978"/>
                <a:gd name="connsiteX9" fmla="*/ 189114 w 677505"/>
                <a:gd name="connsiteY9" fmla="*/ 33074 h 561978"/>
                <a:gd name="connsiteX10" fmla="*/ 188971 w 677505"/>
                <a:gd name="connsiteY10" fmla="*/ 33284 h 561978"/>
                <a:gd name="connsiteX11" fmla="*/ 7854 w 677505"/>
                <a:gd name="connsiteY11" fmla="*/ 310947 h 561978"/>
                <a:gd name="connsiteX12" fmla="*/ 2767 w 677505"/>
                <a:gd name="connsiteY12" fmla="*/ 351409 h 561978"/>
                <a:gd name="connsiteX13" fmla="*/ 35047 w 677505"/>
                <a:gd name="connsiteY13" fmla="*/ 380356 h 561978"/>
                <a:gd name="connsiteX14" fmla="*/ 96960 w 677505"/>
                <a:gd name="connsiteY14" fmla="*/ 396901 h 561978"/>
                <a:gd name="connsiteX15" fmla="*/ 186371 w 677505"/>
                <a:gd name="connsiteY15" fmla="*/ 416170 h 561978"/>
                <a:gd name="connsiteX16" fmla="*/ 186371 w 677505"/>
                <a:gd name="connsiteY16" fmla="*/ 516801 h 561978"/>
                <a:gd name="connsiteX17" fmla="*/ 208021 w 677505"/>
                <a:gd name="connsiteY17" fmla="*/ 544519 h 561978"/>
                <a:gd name="connsiteX18" fmla="*/ 222376 w 677505"/>
                <a:gd name="connsiteY18" fmla="*/ 548110 h 561978"/>
                <a:gd name="connsiteX19" fmla="*/ 454709 w 677505"/>
                <a:gd name="connsiteY19" fmla="*/ 546300 h 561978"/>
                <a:gd name="connsiteX20" fmla="*/ 460424 w 677505"/>
                <a:gd name="connsiteY20" fmla="*/ 544767 h 561978"/>
                <a:gd name="connsiteX21" fmla="*/ 481637 w 677505"/>
                <a:gd name="connsiteY21" fmla="*/ 517144 h 561978"/>
                <a:gd name="connsiteX22" fmla="*/ 481637 w 677505"/>
                <a:gd name="connsiteY22" fmla="*/ 417513 h 561978"/>
                <a:gd name="connsiteX23" fmla="*/ 579049 w 677505"/>
                <a:gd name="connsiteY23" fmla="*/ 397196 h 561978"/>
                <a:gd name="connsiteX24" fmla="*/ 462596 w 677505"/>
                <a:gd name="connsiteY24" fmla="*/ 517154 h 561978"/>
                <a:gd name="connsiteX25" fmla="*/ 455529 w 677505"/>
                <a:gd name="connsiteY25" fmla="*/ 526355 h 561978"/>
                <a:gd name="connsiteX26" fmla="*/ 449814 w 677505"/>
                <a:gd name="connsiteY26" fmla="*/ 527888 h 561978"/>
                <a:gd name="connsiteX27" fmla="*/ 227014 w 677505"/>
                <a:gd name="connsiteY27" fmla="*/ 529631 h 561978"/>
                <a:gd name="connsiteX28" fmla="*/ 212660 w 677505"/>
                <a:gd name="connsiteY28" fmla="*/ 526041 h 561978"/>
                <a:gd name="connsiteX29" fmla="*/ 205440 w 677505"/>
                <a:gd name="connsiteY29" fmla="*/ 516801 h 561978"/>
                <a:gd name="connsiteX30" fmla="*/ 205440 w 677505"/>
                <a:gd name="connsiteY30" fmla="*/ 418989 h 561978"/>
                <a:gd name="connsiteX31" fmla="*/ 338533 w 677505"/>
                <a:gd name="connsiteY31" fmla="*/ 428628 h 561978"/>
                <a:gd name="connsiteX32" fmla="*/ 462596 w 677505"/>
                <a:gd name="connsiteY32" fmla="*/ 420323 h 561978"/>
                <a:gd name="connsiteX33" fmla="*/ 338533 w 677505"/>
                <a:gd name="connsiteY33" fmla="*/ 409578 h 561978"/>
                <a:gd name="connsiteX34" fmla="*/ 101875 w 677505"/>
                <a:gd name="connsiteY34" fmla="*/ 378498 h 561978"/>
                <a:gd name="connsiteX35" fmla="*/ 39972 w 677505"/>
                <a:gd name="connsiteY35" fmla="*/ 361953 h 561978"/>
                <a:gd name="connsiteX36" fmla="*/ 19814 w 677505"/>
                <a:gd name="connsiteY36" fmla="*/ 330634 h 561978"/>
                <a:gd name="connsiteX37" fmla="*/ 23684 w 677505"/>
                <a:gd name="connsiteY37" fmla="*/ 321539 h 561978"/>
                <a:gd name="connsiteX38" fmla="*/ 204926 w 677505"/>
                <a:gd name="connsiteY38" fmla="*/ 43695 h 561978"/>
                <a:gd name="connsiteX39" fmla="*/ 253360 w 677505"/>
                <a:gd name="connsiteY39" fmla="*/ 19053 h 561978"/>
                <a:gd name="connsiteX40" fmla="*/ 424001 w 677505"/>
                <a:gd name="connsiteY40" fmla="*/ 19053 h 561978"/>
                <a:gd name="connsiteX41" fmla="*/ 472416 w 677505"/>
                <a:gd name="connsiteY41" fmla="*/ 43675 h 561978"/>
                <a:gd name="connsiteX42" fmla="*/ 653811 w 677505"/>
                <a:gd name="connsiteY42" fmla="*/ 321491 h 561978"/>
                <a:gd name="connsiteX43" fmla="*/ 646682 w 677505"/>
                <a:gd name="connsiteY43" fmla="*/ 358048 h 561978"/>
                <a:gd name="connsiteX44" fmla="*/ 637504 w 677505"/>
                <a:gd name="connsiteY44" fmla="*/ 361953 h 561978"/>
                <a:gd name="connsiteX45" fmla="*/ 574153 w 677505"/>
                <a:gd name="connsiteY45" fmla="*/ 378803 h 561978"/>
                <a:gd name="connsiteX46" fmla="*/ 338533 w 677505"/>
                <a:gd name="connsiteY46" fmla="*/ 409578 h 56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7505" h="561978">
                  <a:moveTo>
                    <a:pt x="642400" y="380337"/>
                  </a:moveTo>
                  <a:cubicBezTo>
                    <a:pt x="657240" y="376516"/>
                    <a:pt x="669297" y="365721"/>
                    <a:pt x="674727" y="351390"/>
                  </a:cubicBezTo>
                  <a:cubicBezTo>
                    <a:pt x="679771" y="337875"/>
                    <a:pt x="677871" y="322747"/>
                    <a:pt x="669641" y="310899"/>
                  </a:cubicBezTo>
                  <a:lnTo>
                    <a:pt x="488361" y="33255"/>
                  </a:lnTo>
                  <a:lnTo>
                    <a:pt x="488228" y="33046"/>
                  </a:lnTo>
                  <a:lnTo>
                    <a:pt x="488085" y="32836"/>
                  </a:lnTo>
                  <a:cubicBezTo>
                    <a:pt x="473405" y="12040"/>
                    <a:pt x="449455" y="-230"/>
                    <a:pt x="424001" y="3"/>
                  </a:cubicBezTo>
                  <a:lnTo>
                    <a:pt x="253360" y="3"/>
                  </a:lnTo>
                  <a:cubicBezTo>
                    <a:pt x="227893" y="-233"/>
                    <a:pt x="203933" y="12050"/>
                    <a:pt x="189257" y="32865"/>
                  </a:cubicBezTo>
                  <a:lnTo>
                    <a:pt x="189114" y="33074"/>
                  </a:lnTo>
                  <a:lnTo>
                    <a:pt x="188971" y="33284"/>
                  </a:lnTo>
                  <a:lnTo>
                    <a:pt x="7854" y="310947"/>
                  </a:lnTo>
                  <a:cubicBezTo>
                    <a:pt x="-362" y="322789"/>
                    <a:pt x="-2261" y="337902"/>
                    <a:pt x="2767" y="351409"/>
                  </a:cubicBezTo>
                  <a:cubicBezTo>
                    <a:pt x="8188" y="365727"/>
                    <a:pt x="20225" y="376522"/>
                    <a:pt x="35047" y="380356"/>
                  </a:cubicBezTo>
                  <a:lnTo>
                    <a:pt x="96960" y="396901"/>
                  </a:lnTo>
                  <a:cubicBezTo>
                    <a:pt x="126449" y="404787"/>
                    <a:pt x="156253" y="411210"/>
                    <a:pt x="186371" y="416170"/>
                  </a:cubicBezTo>
                  <a:lnTo>
                    <a:pt x="186371" y="516801"/>
                  </a:lnTo>
                  <a:cubicBezTo>
                    <a:pt x="186374" y="529913"/>
                    <a:pt x="195300" y="541341"/>
                    <a:pt x="208021" y="544519"/>
                  </a:cubicBezTo>
                  <a:lnTo>
                    <a:pt x="222376" y="548110"/>
                  </a:lnTo>
                  <a:cubicBezTo>
                    <a:pt x="298723" y="567195"/>
                    <a:pt x="378668" y="566572"/>
                    <a:pt x="454709" y="546300"/>
                  </a:cubicBezTo>
                  <a:lnTo>
                    <a:pt x="460424" y="544767"/>
                  </a:lnTo>
                  <a:cubicBezTo>
                    <a:pt x="472937" y="541430"/>
                    <a:pt x="481642" y="530094"/>
                    <a:pt x="481637" y="517144"/>
                  </a:cubicBezTo>
                  <a:lnTo>
                    <a:pt x="481637" y="417513"/>
                  </a:lnTo>
                  <a:cubicBezTo>
                    <a:pt x="514445" y="412475"/>
                    <a:pt x="546962" y="405693"/>
                    <a:pt x="579049" y="397196"/>
                  </a:cubicBezTo>
                  <a:close/>
                  <a:moveTo>
                    <a:pt x="462596" y="517154"/>
                  </a:moveTo>
                  <a:cubicBezTo>
                    <a:pt x="462595" y="521468"/>
                    <a:pt x="459696" y="525242"/>
                    <a:pt x="455529" y="526355"/>
                  </a:cubicBezTo>
                  <a:lnTo>
                    <a:pt x="449814" y="527888"/>
                  </a:lnTo>
                  <a:cubicBezTo>
                    <a:pt x="376894" y="547333"/>
                    <a:pt x="300229" y="547933"/>
                    <a:pt x="227014" y="529631"/>
                  </a:cubicBezTo>
                  <a:lnTo>
                    <a:pt x="212660" y="526041"/>
                  </a:lnTo>
                  <a:cubicBezTo>
                    <a:pt x="208419" y="524982"/>
                    <a:pt x="205441" y="521173"/>
                    <a:pt x="205440" y="516801"/>
                  </a:cubicBezTo>
                  <a:lnTo>
                    <a:pt x="205440" y="418989"/>
                  </a:lnTo>
                  <a:cubicBezTo>
                    <a:pt x="249518" y="425366"/>
                    <a:pt x="293996" y="428587"/>
                    <a:pt x="338533" y="428628"/>
                  </a:cubicBezTo>
                  <a:cubicBezTo>
                    <a:pt x="380026" y="428613"/>
                    <a:pt x="421472" y="425838"/>
                    <a:pt x="462596" y="420323"/>
                  </a:cubicBezTo>
                  <a:close/>
                  <a:moveTo>
                    <a:pt x="338533" y="409578"/>
                  </a:moveTo>
                  <a:cubicBezTo>
                    <a:pt x="258630" y="409577"/>
                    <a:pt x="179069" y="399128"/>
                    <a:pt x="101875" y="378498"/>
                  </a:cubicBezTo>
                  <a:lnTo>
                    <a:pt x="39972" y="361953"/>
                  </a:lnTo>
                  <a:cubicBezTo>
                    <a:pt x="25757" y="358871"/>
                    <a:pt x="16732" y="344849"/>
                    <a:pt x="19814" y="330634"/>
                  </a:cubicBezTo>
                  <a:cubicBezTo>
                    <a:pt x="20519" y="327385"/>
                    <a:pt x="21832" y="324299"/>
                    <a:pt x="23684" y="321539"/>
                  </a:cubicBezTo>
                  <a:lnTo>
                    <a:pt x="204926" y="43695"/>
                  </a:lnTo>
                  <a:cubicBezTo>
                    <a:pt x="216072" y="28057"/>
                    <a:pt x="234158" y="18856"/>
                    <a:pt x="253360" y="19053"/>
                  </a:cubicBezTo>
                  <a:lnTo>
                    <a:pt x="424001" y="19053"/>
                  </a:lnTo>
                  <a:cubicBezTo>
                    <a:pt x="443193" y="18858"/>
                    <a:pt x="461269" y="28052"/>
                    <a:pt x="472416" y="43675"/>
                  </a:cubicBezTo>
                  <a:lnTo>
                    <a:pt x="653811" y="321491"/>
                  </a:lnTo>
                  <a:cubicBezTo>
                    <a:pt x="661937" y="333555"/>
                    <a:pt x="658745" y="349921"/>
                    <a:pt x="646682" y="358048"/>
                  </a:cubicBezTo>
                  <a:cubicBezTo>
                    <a:pt x="643899" y="359923"/>
                    <a:pt x="640784" y="361248"/>
                    <a:pt x="637504" y="361953"/>
                  </a:cubicBezTo>
                  <a:lnTo>
                    <a:pt x="574153" y="378803"/>
                  </a:lnTo>
                  <a:cubicBezTo>
                    <a:pt x="497281" y="399243"/>
                    <a:pt x="418075" y="409589"/>
                    <a:pt x="338533" y="409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96A6EDA4-6075-3F49-A5A2-ABDE970926DF}"/>
                </a:ext>
              </a:extLst>
            </p:cNvPr>
            <p:cNvSpPr/>
            <p:nvPr/>
          </p:nvSpPr>
          <p:spPr>
            <a:xfrm>
              <a:off x="6160027" y="3226532"/>
              <a:ext cx="170831" cy="114341"/>
            </a:xfrm>
            <a:custGeom>
              <a:avLst/>
              <a:gdLst>
                <a:gd name="connsiteX0" fmla="*/ 19088 w 170830"/>
                <a:gd name="connsiteY0" fmla="*/ 47581 h 114341"/>
                <a:gd name="connsiteX1" fmla="*/ 23460 w 170830"/>
                <a:gd name="connsiteY1" fmla="*/ 36294 h 114341"/>
                <a:gd name="connsiteX2" fmla="*/ 34833 w 170830"/>
                <a:gd name="connsiteY2" fmla="*/ 30207 h 114341"/>
                <a:gd name="connsiteX3" fmla="*/ 137884 w 170830"/>
                <a:gd name="connsiteY3" fmla="*/ 30588 h 114341"/>
                <a:gd name="connsiteX4" fmla="*/ 147095 w 170830"/>
                <a:gd name="connsiteY4" fmla="*/ 35989 h 114341"/>
                <a:gd name="connsiteX5" fmla="*/ 151781 w 170830"/>
                <a:gd name="connsiteY5" fmla="*/ 47581 h 114341"/>
                <a:gd name="connsiteX6" fmla="*/ 151781 w 170830"/>
                <a:gd name="connsiteY6" fmla="*/ 114342 h 114341"/>
                <a:gd name="connsiteX7" fmla="*/ 170831 w 170830"/>
                <a:gd name="connsiteY7" fmla="*/ 114342 h 114341"/>
                <a:gd name="connsiteX8" fmla="*/ 170831 w 170830"/>
                <a:gd name="connsiteY8" fmla="*/ 47581 h 114341"/>
                <a:gd name="connsiteX9" fmla="*/ 160430 w 170830"/>
                <a:gd name="connsiteY9" fmla="*/ 22397 h 114341"/>
                <a:gd name="connsiteX10" fmla="*/ 146075 w 170830"/>
                <a:gd name="connsiteY10" fmla="*/ 13377 h 114341"/>
                <a:gd name="connsiteX11" fmla="*/ 27013 w 170830"/>
                <a:gd name="connsiteY11" fmla="*/ 12805 h 114341"/>
                <a:gd name="connsiteX12" fmla="*/ 10478 w 170830"/>
                <a:gd name="connsiteY12" fmla="*/ 22330 h 114341"/>
                <a:gd name="connsiteX13" fmla="*/ 0 w 170830"/>
                <a:gd name="connsiteY13" fmla="*/ 47590 h 114341"/>
                <a:gd name="connsiteX14" fmla="*/ 0 w 170830"/>
                <a:gd name="connsiteY14" fmla="*/ 114342 h 114341"/>
                <a:gd name="connsiteX15" fmla="*/ 19050 w 170830"/>
                <a:gd name="connsiteY15" fmla="*/ 114342 h 1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830" h="114341">
                  <a:moveTo>
                    <a:pt x="19088" y="47581"/>
                  </a:moveTo>
                  <a:cubicBezTo>
                    <a:pt x="19063" y="43400"/>
                    <a:pt x="20626" y="39366"/>
                    <a:pt x="23460" y="36294"/>
                  </a:cubicBezTo>
                  <a:cubicBezTo>
                    <a:pt x="26986" y="33804"/>
                    <a:pt x="30806" y="31760"/>
                    <a:pt x="34833" y="30207"/>
                  </a:cubicBezTo>
                  <a:cubicBezTo>
                    <a:pt x="67580" y="15227"/>
                    <a:pt x="105249" y="15367"/>
                    <a:pt x="137884" y="30588"/>
                  </a:cubicBezTo>
                  <a:cubicBezTo>
                    <a:pt x="141201" y="31931"/>
                    <a:pt x="144303" y="33750"/>
                    <a:pt x="147095" y="35989"/>
                  </a:cubicBezTo>
                  <a:cubicBezTo>
                    <a:pt x="150108" y="39094"/>
                    <a:pt x="151790" y="43254"/>
                    <a:pt x="151781" y="47581"/>
                  </a:cubicBezTo>
                  <a:lnTo>
                    <a:pt x="151781" y="114342"/>
                  </a:lnTo>
                  <a:lnTo>
                    <a:pt x="170831" y="114342"/>
                  </a:lnTo>
                  <a:lnTo>
                    <a:pt x="170831" y="47581"/>
                  </a:lnTo>
                  <a:cubicBezTo>
                    <a:pt x="170831" y="38141"/>
                    <a:pt x="167090" y="29085"/>
                    <a:pt x="160430" y="22397"/>
                  </a:cubicBezTo>
                  <a:cubicBezTo>
                    <a:pt x="156161" y="18637"/>
                    <a:pt x="151314" y="15591"/>
                    <a:pt x="146075" y="13377"/>
                  </a:cubicBezTo>
                  <a:cubicBezTo>
                    <a:pt x="108391" y="-4257"/>
                    <a:pt x="64865" y="-4466"/>
                    <a:pt x="27013" y="12805"/>
                  </a:cubicBezTo>
                  <a:cubicBezTo>
                    <a:pt x="21066" y="15156"/>
                    <a:pt x="15494" y="18365"/>
                    <a:pt x="10478" y="22330"/>
                  </a:cubicBezTo>
                  <a:cubicBezTo>
                    <a:pt x="3778" y="29031"/>
                    <a:pt x="10" y="38115"/>
                    <a:pt x="0" y="47590"/>
                  </a:cubicBezTo>
                  <a:lnTo>
                    <a:pt x="0" y="114342"/>
                  </a:lnTo>
                  <a:lnTo>
                    <a:pt x="19050" y="11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2" descr="Boardroom">
            <a:extLst>
              <a:ext uri="{FF2B5EF4-FFF2-40B4-BE49-F238E27FC236}">
                <a16:creationId xmlns:a16="http://schemas.microsoft.com/office/drawing/2014/main" id="{DC7E2721-8069-A245-BF57-ACFF9C9CA7FC}"/>
              </a:ext>
            </a:extLst>
          </p:cNvPr>
          <p:cNvGrpSpPr/>
          <p:nvPr userDrawn="1"/>
        </p:nvGrpSpPr>
        <p:grpSpPr>
          <a:xfrm>
            <a:off x="1066445" y="4069331"/>
            <a:ext cx="485130" cy="323782"/>
            <a:chOff x="5893572" y="3333251"/>
            <a:chExt cx="704851" cy="483873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B3CDB9FA-C5F8-C24C-BB7B-DC625AD2AE52}"/>
                </a:ext>
              </a:extLst>
            </p:cNvPr>
            <p:cNvSpPr/>
            <p:nvPr/>
          </p:nvSpPr>
          <p:spPr>
            <a:xfrm>
              <a:off x="5941233" y="3439607"/>
              <a:ext cx="217023" cy="369795"/>
            </a:xfrm>
            <a:custGeom>
              <a:avLst/>
              <a:gdLst>
                <a:gd name="connsiteX0" fmla="*/ 172182 w 217023"/>
                <a:gd name="connsiteY0" fmla="*/ 171991 h 369796"/>
                <a:gd name="connsiteX1" fmla="*/ 106698 w 217023"/>
                <a:gd name="connsiteY1" fmla="*/ 171991 h 369796"/>
                <a:gd name="connsiteX2" fmla="*/ 106698 w 217023"/>
                <a:gd name="connsiteY2" fmla="*/ 107002 h 369796"/>
                <a:gd name="connsiteX3" fmla="*/ 123643 w 217023"/>
                <a:gd name="connsiteY3" fmla="*/ 111898 h 369796"/>
                <a:gd name="connsiteX4" fmla="*/ 184174 w 217023"/>
                <a:gd name="connsiteY4" fmla="*/ 111898 h 369796"/>
                <a:gd name="connsiteX5" fmla="*/ 216854 w 217023"/>
                <a:gd name="connsiteY5" fmla="*/ 83532 h 369796"/>
                <a:gd name="connsiteX6" fmla="*/ 188675 w 217023"/>
                <a:gd name="connsiteY6" fmla="*/ 48875 h 369796"/>
                <a:gd name="connsiteX7" fmla="*/ 185422 w 217023"/>
                <a:gd name="connsiteY7" fmla="*/ 48709 h 369796"/>
                <a:gd name="connsiteX8" fmla="*/ 133987 w 217023"/>
                <a:gd name="connsiteY8" fmla="*/ 48709 h 369796"/>
                <a:gd name="connsiteX9" fmla="*/ 107222 w 217023"/>
                <a:gd name="connsiteY9" fmla="*/ 29068 h 369796"/>
                <a:gd name="connsiteX10" fmla="*/ 92744 w 217023"/>
                <a:gd name="connsiteY10" fmla="*/ 16829 h 369796"/>
                <a:gd name="connsiteX11" fmla="*/ 89029 w 217023"/>
                <a:gd name="connsiteY11" fmla="*/ 13485 h 369796"/>
                <a:gd name="connsiteX12" fmla="*/ 47805 w 217023"/>
                <a:gd name="connsiteY12" fmla="*/ 322 h 369796"/>
                <a:gd name="connsiteX13" fmla="*/ 8 w 217023"/>
                <a:gd name="connsiteY13" fmla="*/ 55233 h 369796"/>
                <a:gd name="connsiteX14" fmla="*/ 8 w 217023"/>
                <a:gd name="connsiteY14" fmla="*/ 181773 h 369796"/>
                <a:gd name="connsiteX15" fmla="*/ 53672 w 217023"/>
                <a:gd name="connsiteY15" fmla="*/ 235446 h 369796"/>
                <a:gd name="connsiteX16" fmla="*/ 140607 w 217023"/>
                <a:gd name="connsiteY16" fmla="*/ 235446 h 369796"/>
                <a:gd name="connsiteX17" fmla="*/ 140607 w 217023"/>
                <a:gd name="connsiteY17" fmla="*/ 336954 h 369796"/>
                <a:gd name="connsiteX18" fmla="*/ 168963 w 217023"/>
                <a:gd name="connsiteY18" fmla="*/ 369644 h 369796"/>
                <a:gd name="connsiteX19" fmla="*/ 172125 w 217023"/>
                <a:gd name="connsiteY19" fmla="*/ 369797 h 369796"/>
                <a:gd name="connsiteX20" fmla="*/ 203796 w 217023"/>
                <a:gd name="connsiteY20" fmla="*/ 338335 h 369796"/>
                <a:gd name="connsiteX21" fmla="*/ 203796 w 217023"/>
                <a:gd name="connsiteY21" fmla="*/ 338212 h 369796"/>
                <a:gd name="connsiteX22" fmla="*/ 203796 w 217023"/>
                <a:gd name="connsiteY22" fmla="*/ 203585 h 369796"/>
                <a:gd name="connsiteX23" fmla="*/ 172182 w 217023"/>
                <a:gd name="connsiteY23" fmla="*/ 171991 h 369796"/>
                <a:gd name="connsiteX24" fmla="*/ 84733 w 217023"/>
                <a:gd name="connsiteY24" fmla="*/ 67073 h 369796"/>
                <a:gd name="connsiteX25" fmla="*/ 71412 w 217023"/>
                <a:gd name="connsiteY25" fmla="*/ 69087 h 369796"/>
                <a:gd name="connsiteX26" fmla="*/ 73427 w 217023"/>
                <a:gd name="connsiteY26" fmla="*/ 82408 h 369796"/>
                <a:gd name="connsiteX27" fmla="*/ 87714 w 217023"/>
                <a:gd name="connsiteY27" fmla="*/ 92886 h 369796"/>
                <a:gd name="connsiteX28" fmla="*/ 87714 w 217023"/>
                <a:gd name="connsiteY28" fmla="*/ 190993 h 369796"/>
                <a:gd name="connsiteX29" fmla="*/ 172249 w 217023"/>
                <a:gd name="connsiteY29" fmla="*/ 190993 h 369796"/>
                <a:gd name="connsiteX30" fmla="*/ 184746 w 217023"/>
                <a:gd name="connsiteY30" fmla="*/ 203585 h 369796"/>
                <a:gd name="connsiteX31" fmla="*/ 184746 w 217023"/>
                <a:gd name="connsiteY31" fmla="*/ 338212 h 369796"/>
                <a:gd name="connsiteX32" fmla="*/ 172225 w 217023"/>
                <a:gd name="connsiteY32" fmla="*/ 350761 h 369796"/>
                <a:gd name="connsiteX33" fmla="*/ 170877 w 217023"/>
                <a:gd name="connsiteY33" fmla="*/ 350689 h 369796"/>
                <a:gd name="connsiteX34" fmla="*/ 159676 w 217023"/>
                <a:gd name="connsiteY34" fmla="*/ 336954 h 369796"/>
                <a:gd name="connsiteX35" fmla="*/ 159676 w 217023"/>
                <a:gd name="connsiteY35" fmla="*/ 216396 h 369796"/>
                <a:gd name="connsiteX36" fmla="*/ 53672 w 217023"/>
                <a:gd name="connsiteY36" fmla="*/ 216396 h 369796"/>
                <a:gd name="connsiteX37" fmla="*/ 19058 w 217023"/>
                <a:gd name="connsiteY37" fmla="*/ 181773 h 369796"/>
                <a:gd name="connsiteX38" fmla="*/ 19058 w 217023"/>
                <a:gd name="connsiteY38" fmla="*/ 55024 h 369796"/>
                <a:gd name="connsiteX39" fmla="*/ 50014 w 217023"/>
                <a:gd name="connsiteY39" fmla="*/ 19191 h 369796"/>
                <a:gd name="connsiteX40" fmla="*/ 76341 w 217023"/>
                <a:gd name="connsiteY40" fmla="*/ 27649 h 369796"/>
                <a:gd name="connsiteX41" fmla="*/ 79970 w 217023"/>
                <a:gd name="connsiteY41" fmla="*/ 30907 h 369796"/>
                <a:gd name="connsiteX42" fmla="*/ 95953 w 217023"/>
                <a:gd name="connsiteY42" fmla="*/ 44384 h 369796"/>
                <a:gd name="connsiteX43" fmla="*/ 127767 w 217023"/>
                <a:gd name="connsiteY43" fmla="*/ 67711 h 369796"/>
                <a:gd name="connsiteX44" fmla="*/ 185431 w 217023"/>
                <a:gd name="connsiteY44" fmla="*/ 67711 h 369796"/>
                <a:gd name="connsiteX45" fmla="*/ 197971 w 217023"/>
                <a:gd name="connsiteY45" fmla="*/ 80260 h 369796"/>
                <a:gd name="connsiteX46" fmla="*/ 197900 w 217023"/>
                <a:gd name="connsiteY46" fmla="*/ 81589 h 369796"/>
                <a:gd name="connsiteX47" fmla="*/ 184174 w 217023"/>
                <a:gd name="connsiteY47" fmla="*/ 92800 h 369796"/>
                <a:gd name="connsiteX48" fmla="*/ 123662 w 217023"/>
                <a:gd name="connsiteY48" fmla="*/ 92800 h 369796"/>
                <a:gd name="connsiteX49" fmla="*/ 116204 w 217023"/>
                <a:gd name="connsiteY49" fmla="*/ 90390 h 36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23" h="369796">
                  <a:moveTo>
                    <a:pt x="172182" y="171991"/>
                  </a:moveTo>
                  <a:lnTo>
                    <a:pt x="106698" y="171991"/>
                  </a:lnTo>
                  <a:lnTo>
                    <a:pt x="106698" y="107002"/>
                  </a:lnTo>
                  <a:cubicBezTo>
                    <a:pt x="111770" y="110203"/>
                    <a:pt x="117645" y="111900"/>
                    <a:pt x="123643" y="111898"/>
                  </a:cubicBezTo>
                  <a:lnTo>
                    <a:pt x="184174" y="111898"/>
                  </a:lnTo>
                  <a:cubicBezTo>
                    <a:pt x="200683" y="112093"/>
                    <a:pt x="214726" y="99905"/>
                    <a:pt x="216854" y="83532"/>
                  </a:cubicBezTo>
                  <a:cubicBezTo>
                    <a:pt x="218643" y="66180"/>
                    <a:pt x="206026" y="50663"/>
                    <a:pt x="188675" y="48875"/>
                  </a:cubicBezTo>
                  <a:cubicBezTo>
                    <a:pt x="187593" y="48764"/>
                    <a:pt x="186508" y="48708"/>
                    <a:pt x="185422" y="48709"/>
                  </a:cubicBezTo>
                  <a:lnTo>
                    <a:pt x="133987" y="48709"/>
                  </a:lnTo>
                  <a:lnTo>
                    <a:pt x="107222" y="29068"/>
                  </a:lnTo>
                  <a:cubicBezTo>
                    <a:pt x="102189" y="25239"/>
                    <a:pt x="97356" y="21154"/>
                    <a:pt x="92744" y="16829"/>
                  </a:cubicBezTo>
                  <a:lnTo>
                    <a:pt x="89029" y="13485"/>
                  </a:lnTo>
                  <a:cubicBezTo>
                    <a:pt x="77775" y="3451"/>
                    <a:pt x="62791" y="-1334"/>
                    <a:pt x="47805" y="322"/>
                  </a:cubicBezTo>
                  <a:cubicBezTo>
                    <a:pt x="20163" y="3688"/>
                    <a:pt x="-469" y="27392"/>
                    <a:pt x="8" y="55233"/>
                  </a:cubicBezTo>
                  <a:lnTo>
                    <a:pt x="8" y="181773"/>
                  </a:lnTo>
                  <a:cubicBezTo>
                    <a:pt x="35" y="211401"/>
                    <a:pt x="24044" y="235415"/>
                    <a:pt x="53672" y="235446"/>
                  </a:cubicBezTo>
                  <a:lnTo>
                    <a:pt x="140607" y="235446"/>
                  </a:lnTo>
                  <a:lnTo>
                    <a:pt x="140607" y="336954"/>
                  </a:lnTo>
                  <a:cubicBezTo>
                    <a:pt x="140397" y="353467"/>
                    <a:pt x="152586" y="367519"/>
                    <a:pt x="168963" y="369644"/>
                  </a:cubicBezTo>
                  <a:cubicBezTo>
                    <a:pt x="170020" y="369749"/>
                    <a:pt x="171077" y="369797"/>
                    <a:pt x="172125" y="369797"/>
                  </a:cubicBezTo>
                  <a:cubicBezTo>
                    <a:pt x="189558" y="369855"/>
                    <a:pt x="203737" y="355769"/>
                    <a:pt x="203796" y="338335"/>
                  </a:cubicBezTo>
                  <a:cubicBezTo>
                    <a:pt x="203796" y="338294"/>
                    <a:pt x="203796" y="338253"/>
                    <a:pt x="203796" y="338212"/>
                  </a:cubicBezTo>
                  <a:lnTo>
                    <a:pt x="203796" y="203585"/>
                  </a:lnTo>
                  <a:cubicBezTo>
                    <a:pt x="203775" y="186137"/>
                    <a:pt x="189630" y="172001"/>
                    <a:pt x="172182" y="171991"/>
                  </a:cubicBezTo>
                  <a:close/>
                  <a:moveTo>
                    <a:pt x="84733" y="67073"/>
                  </a:moveTo>
                  <a:cubicBezTo>
                    <a:pt x="80498" y="63951"/>
                    <a:pt x="74535" y="64853"/>
                    <a:pt x="71412" y="69087"/>
                  </a:cubicBezTo>
                  <a:cubicBezTo>
                    <a:pt x="68290" y="73322"/>
                    <a:pt x="69192" y="79286"/>
                    <a:pt x="73427" y="82408"/>
                  </a:cubicBezTo>
                  <a:lnTo>
                    <a:pt x="87714" y="92886"/>
                  </a:lnTo>
                  <a:lnTo>
                    <a:pt x="87714" y="190993"/>
                  </a:lnTo>
                  <a:lnTo>
                    <a:pt x="172249" y="190993"/>
                  </a:lnTo>
                  <a:cubicBezTo>
                    <a:pt x="179174" y="191025"/>
                    <a:pt x="184766" y="196660"/>
                    <a:pt x="184746" y="203585"/>
                  </a:cubicBezTo>
                  <a:lnTo>
                    <a:pt x="184746" y="338212"/>
                  </a:lnTo>
                  <a:cubicBezTo>
                    <a:pt x="184753" y="345134"/>
                    <a:pt x="179148" y="350753"/>
                    <a:pt x="172225" y="350761"/>
                  </a:cubicBezTo>
                  <a:cubicBezTo>
                    <a:pt x="171774" y="350761"/>
                    <a:pt x="171325" y="350737"/>
                    <a:pt x="170877" y="350689"/>
                  </a:cubicBezTo>
                  <a:cubicBezTo>
                    <a:pt x="164201" y="349614"/>
                    <a:pt x="159387" y="343710"/>
                    <a:pt x="159676" y="336954"/>
                  </a:cubicBezTo>
                  <a:lnTo>
                    <a:pt x="159676" y="216396"/>
                  </a:lnTo>
                  <a:lnTo>
                    <a:pt x="53672" y="216396"/>
                  </a:lnTo>
                  <a:cubicBezTo>
                    <a:pt x="34562" y="216370"/>
                    <a:pt x="19079" y="200882"/>
                    <a:pt x="19058" y="181773"/>
                  </a:cubicBezTo>
                  <a:lnTo>
                    <a:pt x="19058" y="55024"/>
                  </a:lnTo>
                  <a:cubicBezTo>
                    <a:pt x="18687" y="36918"/>
                    <a:pt x="32046" y="21454"/>
                    <a:pt x="50014" y="19191"/>
                  </a:cubicBezTo>
                  <a:cubicBezTo>
                    <a:pt x="59593" y="18146"/>
                    <a:pt x="69163" y="21221"/>
                    <a:pt x="76341" y="27649"/>
                  </a:cubicBezTo>
                  <a:lnTo>
                    <a:pt x="79970" y="30907"/>
                  </a:lnTo>
                  <a:cubicBezTo>
                    <a:pt x="85064" y="35669"/>
                    <a:pt x="90399" y="40168"/>
                    <a:pt x="95953" y="44384"/>
                  </a:cubicBezTo>
                  <a:lnTo>
                    <a:pt x="127767" y="67711"/>
                  </a:lnTo>
                  <a:lnTo>
                    <a:pt x="185431" y="67711"/>
                  </a:lnTo>
                  <a:cubicBezTo>
                    <a:pt x="192360" y="67714"/>
                    <a:pt x="197974" y="73333"/>
                    <a:pt x="197971" y="80260"/>
                  </a:cubicBezTo>
                  <a:cubicBezTo>
                    <a:pt x="197970" y="80704"/>
                    <a:pt x="197947" y="81148"/>
                    <a:pt x="197900" y="81589"/>
                  </a:cubicBezTo>
                  <a:cubicBezTo>
                    <a:pt x="196828" y="88265"/>
                    <a:pt x="190930" y="93084"/>
                    <a:pt x="184174" y="92800"/>
                  </a:cubicBezTo>
                  <a:lnTo>
                    <a:pt x="123662" y="92800"/>
                  </a:lnTo>
                  <a:cubicBezTo>
                    <a:pt x="120985" y="92793"/>
                    <a:pt x="118378" y="91950"/>
                    <a:pt x="116204" y="90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CD3C355-5C6A-3C48-A7D7-59EFBEEC0B35}"/>
                </a:ext>
              </a:extLst>
            </p:cNvPr>
            <p:cNvSpPr/>
            <p:nvPr/>
          </p:nvSpPr>
          <p:spPr>
            <a:xfrm>
              <a:off x="5941240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5CF3B48B-C50C-314F-B2D2-BD5EB701AB44}"/>
                </a:ext>
              </a:extLst>
            </p:cNvPr>
            <p:cNvSpPr/>
            <p:nvPr/>
          </p:nvSpPr>
          <p:spPr>
            <a:xfrm>
              <a:off x="5893572" y="3493270"/>
              <a:ext cx="171449" cy="323849"/>
            </a:xfrm>
            <a:custGeom>
              <a:avLst/>
              <a:gdLst>
                <a:gd name="connsiteX0" fmla="*/ 161925 w 171450"/>
                <a:gd name="connsiteY0" fmla="*/ 209550 h 323850"/>
                <a:gd name="connsiteX1" fmla="*/ 95250 w 171450"/>
                <a:gd name="connsiteY1" fmla="*/ 209550 h 323850"/>
                <a:gd name="connsiteX2" fmla="*/ 19050 w 171450"/>
                <a:gd name="connsiteY2" fmla="*/ 133350 h 323850"/>
                <a:gd name="connsiteX3" fmla="*/ 19050 w 171450"/>
                <a:gd name="connsiteY3" fmla="*/ 9525 h 323850"/>
                <a:gd name="connsiteX4" fmla="*/ 9525 w 171450"/>
                <a:gd name="connsiteY4" fmla="*/ 0 h 323850"/>
                <a:gd name="connsiteX5" fmla="*/ 0 w 171450"/>
                <a:gd name="connsiteY5" fmla="*/ 9525 h 323850"/>
                <a:gd name="connsiteX6" fmla="*/ 0 w 171450"/>
                <a:gd name="connsiteY6" fmla="*/ 133350 h 323850"/>
                <a:gd name="connsiteX7" fmla="*/ 76200 w 171450"/>
                <a:gd name="connsiteY7" fmla="*/ 226695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8600 h 323850"/>
                <a:gd name="connsiteX15" fmla="*/ 161925 w 171450"/>
                <a:gd name="connsiteY15" fmla="*/ 228600 h 323850"/>
                <a:gd name="connsiteX16" fmla="*/ 171450 w 171450"/>
                <a:gd name="connsiteY16" fmla="*/ 219075 h 323850"/>
                <a:gd name="connsiteX17" fmla="*/ 161925 w 171450"/>
                <a:gd name="connsiteY17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209550"/>
                  </a:moveTo>
                  <a:lnTo>
                    <a:pt x="95250" y="209550"/>
                  </a:lnTo>
                  <a:cubicBezTo>
                    <a:pt x="53186" y="209502"/>
                    <a:pt x="19098" y="175414"/>
                    <a:pt x="19050" y="133350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33350"/>
                  </a:lnTo>
                  <a:cubicBezTo>
                    <a:pt x="50" y="178599"/>
                    <a:pt x="31877" y="217587"/>
                    <a:pt x="76200" y="226695"/>
                  </a:cubicBez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8600"/>
                  </a:lnTo>
                  <a:lnTo>
                    <a:pt x="161925" y="228600"/>
                  </a:lnTo>
                  <a:cubicBezTo>
                    <a:pt x="167186" y="228600"/>
                    <a:pt x="171450" y="224336"/>
                    <a:pt x="171450" y="219075"/>
                  </a:cubicBezTo>
                  <a:cubicBezTo>
                    <a:pt x="171450" y="213814"/>
                    <a:pt x="167186" y="209550"/>
                    <a:pt x="161925" y="209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0971E82-E2DE-3543-8C51-FAF3DB167227}"/>
                </a:ext>
              </a:extLst>
            </p:cNvPr>
            <p:cNvSpPr/>
            <p:nvPr/>
          </p:nvSpPr>
          <p:spPr>
            <a:xfrm>
              <a:off x="6074548" y="3569471"/>
              <a:ext cx="342902" cy="247649"/>
            </a:xfrm>
            <a:custGeom>
              <a:avLst/>
              <a:gdLst>
                <a:gd name="connsiteX0" fmla="*/ 180975 w 342900"/>
                <a:gd name="connsiteY0" fmla="*/ 19050 h 247650"/>
                <a:gd name="connsiteX1" fmla="*/ 333375 w 342900"/>
                <a:gd name="connsiteY1" fmla="*/ 19050 h 247650"/>
                <a:gd name="connsiteX2" fmla="*/ 342900 w 342900"/>
                <a:gd name="connsiteY2" fmla="*/ 9525 h 247650"/>
                <a:gd name="connsiteX3" fmla="*/ 333375 w 342900"/>
                <a:gd name="connsiteY3" fmla="*/ 0 h 247650"/>
                <a:gd name="connsiteX4" fmla="*/ 9525 w 342900"/>
                <a:gd name="connsiteY4" fmla="*/ 0 h 247650"/>
                <a:gd name="connsiteX5" fmla="*/ 0 w 342900"/>
                <a:gd name="connsiteY5" fmla="*/ 9525 h 247650"/>
                <a:gd name="connsiteX6" fmla="*/ 9525 w 342900"/>
                <a:gd name="connsiteY6" fmla="*/ 19050 h 247650"/>
                <a:gd name="connsiteX7" fmla="*/ 161925 w 342900"/>
                <a:gd name="connsiteY7" fmla="*/ 19050 h 247650"/>
                <a:gd name="connsiteX8" fmla="*/ 161925 w 342900"/>
                <a:gd name="connsiteY8" fmla="*/ 228600 h 247650"/>
                <a:gd name="connsiteX9" fmla="*/ 95250 w 342900"/>
                <a:gd name="connsiteY9" fmla="*/ 228600 h 247650"/>
                <a:gd name="connsiteX10" fmla="*/ 95250 w 342900"/>
                <a:gd name="connsiteY10" fmla="*/ 247650 h 247650"/>
                <a:gd name="connsiteX11" fmla="*/ 247650 w 342900"/>
                <a:gd name="connsiteY11" fmla="*/ 247650 h 247650"/>
                <a:gd name="connsiteX12" fmla="*/ 247650 w 342900"/>
                <a:gd name="connsiteY12" fmla="*/ 228600 h 247650"/>
                <a:gd name="connsiteX13" fmla="*/ 180975 w 342900"/>
                <a:gd name="connsiteY13" fmla="*/ 2286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247650">
                  <a:moveTo>
                    <a:pt x="180975" y="19050"/>
                  </a:moveTo>
                  <a:lnTo>
                    <a:pt x="333375" y="19050"/>
                  </a:lnTo>
                  <a:cubicBezTo>
                    <a:pt x="338636" y="19050"/>
                    <a:pt x="342900" y="14786"/>
                    <a:pt x="342900" y="9525"/>
                  </a:cubicBezTo>
                  <a:cubicBezTo>
                    <a:pt x="342900" y="4264"/>
                    <a:pt x="338636" y="0"/>
                    <a:pt x="3333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61925" y="19050"/>
                  </a:lnTo>
                  <a:lnTo>
                    <a:pt x="161925" y="228600"/>
                  </a:lnTo>
                  <a:lnTo>
                    <a:pt x="95250" y="228600"/>
                  </a:lnTo>
                  <a:lnTo>
                    <a:pt x="95250" y="247650"/>
                  </a:lnTo>
                  <a:lnTo>
                    <a:pt x="247650" y="247650"/>
                  </a:lnTo>
                  <a:lnTo>
                    <a:pt x="247650" y="228600"/>
                  </a:lnTo>
                  <a:lnTo>
                    <a:pt x="180975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3660A92-E006-2E4A-B035-FFD1893CEF57}"/>
                </a:ext>
              </a:extLst>
            </p:cNvPr>
            <p:cNvSpPr/>
            <p:nvPr/>
          </p:nvSpPr>
          <p:spPr>
            <a:xfrm>
              <a:off x="6333754" y="3439558"/>
              <a:ext cx="217038" cy="369843"/>
            </a:xfrm>
            <a:custGeom>
              <a:avLst/>
              <a:gdLst>
                <a:gd name="connsiteX0" fmla="*/ 217030 w 217039"/>
                <a:gd name="connsiteY0" fmla="*/ 181821 h 369844"/>
                <a:gd name="connsiteX1" fmla="*/ 217030 w 217039"/>
                <a:gd name="connsiteY1" fmla="*/ 55406 h 369844"/>
                <a:gd name="connsiteX2" fmla="*/ 169091 w 217039"/>
                <a:gd name="connsiteY2" fmla="*/ 303 h 369844"/>
                <a:gd name="connsiteX3" fmla="*/ 128000 w 217039"/>
                <a:gd name="connsiteY3" fmla="*/ 13477 h 369844"/>
                <a:gd name="connsiteX4" fmla="*/ 124285 w 217039"/>
                <a:gd name="connsiteY4" fmla="*/ 16829 h 369844"/>
                <a:gd name="connsiteX5" fmla="*/ 109807 w 217039"/>
                <a:gd name="connsiteY5" fmla="*/ 29069 h 369844"/>
                <a:gd name="connsiteX6" fmla="*/ 83032 w 217039"/>
                <a:gd name="connsiteY6" fmla="*/ 48710 h 369844"/>
                <a:gd name="connsiteX7" fmla="*/ 31597 w 217039"/>
                <a:gd name="connsiteY7" fmla="*/ 48710 h 369844"/>
                <a:gd name="connsiteX8" fmla="*/ 0 w 217039"/>
                <a:gd name="connsiteY8" fmla="*/ 80320 h 369844"/>
                <a:gd name="connsiteX9" fmla="*/ 165 w 217039"/>
                <a:gd name="connsiteY9" fmla="*/ 83533 h 369844"/>
                <a:gd name="connsiteX10" fmla="*/ 32855 w 217039"/>
                <a:gd name="connsiteY10" fmla="*/ 111898 h 369844"/>
                <a:gd name="connsiteX11" fmla="*/ 93395 w 217039"/>
                <a:gd name="connsiteY11" fmla="*/ 111898 h 369844"/>
                <a:gd name="connsiteX12" fmla="*/ 110350 w 217039"/>
                <a:gd name="connsiteY12" fmla="*/ 107050 h 369844"/>
                <a:gd name="connsiteX13" fmla="*/ 110350 w 217039"/>
                <a:gd name="connsiteY13" fmla="*/ 172087 h 369844"/>
                <a:gd name="connsiteX14" fmla="*/ 44885 w 217039"/>
                <a:gd name="connsiteY14" fmla="*/ 172087 h 369844"/>
                <a:gd name="connsiteX15" fmla="*/ 13281 w 217039"/>
                <a:gd name="connsiteY15" fmla="*/ 203681 h 369844"/>
                <a:gd name="connsiteX16" fmla="*/ 13281 w 217039"/>
                <a:gd name="connsiteY16" fmla="*/ 338260 h 369844"/>
                <a:gd name="connsiteX17" fmla="*/ 44847 w 217039"/>
                <a:gd name="connsiteY17" fmla="*/ 369845 h 369844"/>
                <a:gd name="connsiteX18" fmla="*/ 44942 w 217039"/>
                <a:gd name="connsiteY18" fmla="*/ 369845 h 369844"/>
                <a:gd name="connsiteX19" fmla="*/ 48104 w 217039"/>
                <a:gd name="connsiteY19" fmla="*/ 369693 h 369844"/>
                <a:gd name="connsiteX20" fmla="*/ 76460 w 217039"/>
                <a:gd name="connsiteY20" fmla="*/ 337003 h 369844"/>
                <a:gd name="connsiteX21" fmla="*/ 76460 w 217039"/>
                <a:gd name="connsiteY21" fmla="*/ 235495 h 369844"/>
                <a:gd name="connsiteX22" fmla="*/ 163395 w 217039"/>
                <a:gd name="connsiteY22" fmla="*/ 235495 h 369844"/>
                <a:gd name="connsiteX23" fmla="*/ 217030 w 217039"/>
                <a:gd name="connsiteY23" fmla="*/ 181821 h 369844"/>
                <a:gd name="connsiteX24" fmla="*/ 100825 w 217039"/>
                <a:gd name="connsiteY24" fmla="*/ 90439 h 369844"/>
                <a:gd name="connsiteX25" fmla="*/ 93376 w 217039"/>
                <a:gd name="connsiteY25" fmla="*/ 92848 h 369844"/>
                <a:gd name="connsiteX26" fmla="*/ 32893 w 217039"/>
                <a:gd name="connsiteY26" fmla="*/ 92848 h 369844"/>
                <a:gd name="connsiteX27" fmla="*/ 19158 w 217039"/>
                <a:gd name="connsiteY27" fmla="*/ 81637 h 369844"/>
                <a:gd name="connsiteX28" fmla="*/ 30297 w 217039"/>
                <a:gd name="connsiteY28" fmla="*/ 67831 h 369844"/>
                <a:gd name="connsiteX29" fmla="*/ 31635 w 217039"/>
                <a:gd name="connsiteY29" fmla="*/ 67760 h 369844"/>
                <a:gd name="connsiteX30" fmla="*/ 89300 w 217039"/>
                <a:gd name="connsiteY30" fmla="*/ 67760 h 369844"/>
                <a:gd name="connsiteX31" fmla="*/ 121113 w 217039"/>
                <a:gd name="connsiteY31" fmla="*/ 44433 h 369844"/>
                <a:gd name="connsiteX32" fmla="*/ 137087 w 217039"/>
                <a:gd name="connsiteY32" fmla="*/ 30955 h 369844"/>
                <a:gd name="connsiteX33" fmla="*/ 140725 w 217039"/>
                <a:gd name="connsiteY33" fmla="*/ 27688 h 369844"/>
                <a:gd name="connsiteX34" fmla="*/ 166909 w 217039"/>
                <a:gd name="connsiteY34" fmla="*/ 19220 h 369844"/>
                <a:gd name="connsiteX35" fmla="*/ 197980 w 217039"/>
                <a:gd name="connsiteY35" fmla="*/ 55234 h 369844"/>
                <a:gd name="connsiteX36" fmla="*/ 197980 w 217039"/>
                <a:gd name="connsiteY36" fmla="*/ 181821 h 369844"/>
                <a:gd name="connsiteX37" fmla="*/ 163366 w 217039"/>
                <a:gd name="connsiteY37" fmla="*/ 216445 h 369844"/>
                <a:gd name="connsiteX38" fmla="*/ 57410 w 217039"/>
                <a:gd name="connsiteY38" fmla="*/ 216445 h 369844"/>
                <a:gd name="connsiteX39" fmla="*/ 57410 w 217039"/>
                <a:gd name="connsiteY39" fmla="*/ 337003 h 369844"/>
                <a:gd name="connsiteX40" fmla="*/ 46199 w 217039"/>
                <a:gd name="connsiteY40" fmla="*/ 350738 h 369844"/>
                <a:gd name="connsiteX41" fmla="*/ 36465 w 217039"/>
                <a:gd name="connsiteY41" fmla="*/ 347566 h 369844"/>
                <a:gd name="connsiteX42" fmla="*/ 32331 w 217039"/>
                <a:gd name="connsiteY42" fmla="*/ 338260 h 369844"/>
                <a:gd name="connsiteX43" fmla="*/ 32331 w 217039"/>
                <a:gd name="connsiteY43" fmla="*/ 203634 h 369844"/>
                <a:gd name="connsiteX44" fmla="*/ 44885 w 217039"/>
                <a:gd name="connsiteY44" fmla="*/ 191089 h 369844"/>
                <a:gd name="connsiteX45" fmla="*/ 129400 w 217039"/>
                <a:gd name="connsiteY45" fmla="*/ 191089 h 369844"/>
                <a:gd name="connsiteX46" fmla="*/ 129400 w 217039"/>
                <a:gd name="connsiteY46" fmla="*/ 92982 h 369844"/>
                <a:gd name="connsiteX47" fmla="*/ 143688 w 217039"/>
                <a:gd name="connsiteY47" fmla="*/ 82504 h 369844"/>
                <a:gd name="connsiteX48" fmla="*/ 145697 w 217039"/>
                <a:gd name="connsiteY48" fmla="*/ 69179 h 369844"/>
                <a:gd name="connsiteX49" fmla="*/ 132372 w 217039"/>
                <a:gd name="connsiteY49" fmla="*/ 67169 h 3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39" h="369844">
                  <a:moveTo>
                    <a:pt x="217030" y="181821"/>
                  </a:moveTo>
                  <a:lnTo>
                    <a:pt x="217030" y="55406"/>
                  </a:lnTo>
                  <a:cubicBezTo>
                    <a:pt x="217554" y="27459"/>
                    <a:pt x="196841" y="3652"/>
                    <a:pt x="169091" y="303"/>
                  </a:cubicBezTo>
                  <a:cubicBezTo>
                    <a:pt x="154149" y="-1298"/>
                    <a:pt x="139226" y="3487"/>
                    <a:pt x="128000" y="13477"/>
                  </a:cubicBezTo>
                  <a:lnTo>
                    <a:pt x="124285" y="16829"/>
                  </a:lnTo>
                  <a:cubicBezTo>
                    <a:pt x="119670" y="21153"/>
                    <a:pt x="114838" y="25238"/>
                    <a:pt x="109807" y="29069"/>
                  </a:cubicBezTo>
                  <a:lnTo>
                    <a:pt x="83032" y="48710"/>
                  </a:lnTo>
                  <a:lnTo>
                    <a:pt x="31597" y="48710"/>
                  </a:lnTo>
                  <a:cubicBezTo>
                    <a:pt x="14143" y="48713"/>
                    <a:pt x="-4" y="62867"/>
                    <a:pt x="0" y="80320"/>
                  </a:cubicBezTo>
                  <a:cubicBezTo>
                    <a:pt x="1" y="81394"/>
                    <a:pt x="55" y="82465"/>
                    <a:pt x="165" y="83533"/>
                  </a:cubicBezTo>
                  <a:cubicBezTo>
                    <a:pt x="2297" y="99906"/>
                    <a:pt x="16344" y="112095"/>
                    <a:pt x="32855" y="111898"/>
                  </a:cubicBezTo>
                  <a:lnTo>
                    <a:pt x="93395" y="111898"/>
                  </a:lnTo>
                  <a:cubicBezTo>
                    <a:pt x="99391" y="111916"/>
                    <a:pt x="105270" y="110235"/>
                    <a:pt x="110350" y="107050"/>
                  </a:cubicBezTo>
                  <a:lnTo>
                    <a:pt x="110350" y="172087"/>
                  </a:lnTo>
                  <a:lnTo>
                    <a:pt x="44885" y="172087"/>
                  </a:lnTo>
                  <a:cubicBezTo>
                    <a:pt x="27442" y="172108"/>
                    <a:pt x="13307" y="186239"/>
                    <a:pt x="13281" y="203681"/>
                  </a:cubicBezTo>
                  <a:lnTo>
                    <a:pt x="13281" y="338260"/>
                  </a:lnTo>
                  <a:cubicBezTo>
                    <a:pt x="13275" y="355698"/>
                    <a:pt x="27408" y="369840"/>
                    <a:pt x="44847" y="369845"/>
                  </a:cubicBezTo>
                  <a:cubicBezTo>
                    <a:pt x="44878" y="369845"/>
                    <a:pt x="44910" y="369845"/>
                    <a:pt x="44942" y="369845"/>
                  </a:cubicBezTo>
                  <a:cubicBezTo>
                    <a:pt x="45990" y="369845"/>
                    <a:pt x="47037" y="369845"/>
                    <a:pt x="48104" y="369693"/>
                  </a:cubicBezTo>
                  <a:cubicBezTo>
                    <a:pt x="64479" y="367564"/>
                    <a:pt x="76666" y="353513"/>
                    <a:pt x="76460" y="337003"/>
                  </a:cubicBezTo>
                  <a:lnTo>
                    <a:pt x="76460" y="235495"/>
                  </a:lnTo>
                  <a:lnTo>
                    <a:pt x="163395" y="235495"/>
                  </a:lnTo>
                  <a:cubicBezTo>
                    <a:pt x="193012" y="235447"/>
                    <a:pt x="217004" y="211438"/>
                    <a:pt x="217030" y="181821"/>
                  </a:cubicBezTo>
                  <a:close/>
                  <a:moveTo>
                    <a:pt x="100825" y="90439"/>
                  </a:moveTo>
                  <a:cubicBezTo>
                    <a:pt x="98653" y="91997"/>
                    <a:pt x="96049" y="92839"/>
                    <a:pt x="93376" y="92848"/>
                  </a:cubicBezTo>
                  <a:lnTo>
                    <a:pt x="32893" y="92848"/>
                  </a:lnTo>
                  <a:cubicBezTo>
                    <a:pt x="26140" y="93115"/>
                    <a:pt x="20249" y="88306"/>
                    <a:pt x="19158" y="81637"/>
                  </a:cubicBezTo>
                  <a:cubicBezTo>
                    <a:pt x="18421" y="74749"/>
                    <a:pt x="23409" y="68567"/>
                    <a:pt x="30297" y="67831"/>
                  </a:cubicBezTo>
                  <a:cubicBezTo>
                    <a:pt x="30742" y="67783"/>
                    <a:pt x="31189" y="67760"/>
                    <a:pt x="31635" y="67760"/>
                  </a:cubicBezTo>
                  <a:lnTo>
                    <a:pt x="89300" y="67760"/>
                  </a:lnTo>
                  <a:lnTo>
                    <a:pt x="121113" y="44433"/>
                  </a:lnTo>
                  <a:cubicBezTo>
                    <a:pt x="126666" y="40219"/>
                    <a:pt x="131998" y="35720"/>
                    <a:pt x="137087" y="30955"/>
                  </a:cubicBezTo>
                  <a:lnTo>
                    <a:pt x="140725" y="27688"/>
                  </a:lnTo>
                  <a:cubicBezTo>
                    <a:pt x="147865" y="21293"/>
                    <a:pt x="157377" y="18216"/>
                    <a:pt x="166909" y="19220"/>
                  </a:cubicBezTo>
                  <a:cubicBezTo>
                    <a:pt x="184975" y="21470"/>
                    <a:pt x="198403" y="37034"/>
                    <a:pt x="197980" y="55234"/>
                  </a:cubicBezTo>
                  <a:lnTo>
                    <a:pt x="197980" y="181821"/>
                  </a:lnTo>
                  <a:cubicBezTo>
                    <a:pt x="197959" y="200931"/>
                    <a:pt x="182476" y="216418"/>
                    <a:pt x="163366" y="216445"/>
                  </a:cubicBezTo>
                  <a:lnTo>
                    <a:pt x="57410" y="216445"/>
                  </a:lnTo>
                  <a:lnTo>
                    <a:pt x="57410" y="337003"/>
                  </a:lnTo>
                  <a:cubicBezTo>
                    <a:pt x="57699" y="343762"/>
                    <a:pt x="52879" y="349666"/>
                    <a:pt x="46199" y="350738"/>
                  </a:cubicBezTo>
                  <a:cubicBezTo>
                    <a:pt x="42647" y="351147"/>
                    <a:pt x="39093" y="349989"/>
                    <a:pt x="36465" y="347566"/>
                  </a:cubicBezTo>
                  <a:cubicBezTo>
                    <a:pt x="33821" y="345196"/>
                    <a:pt x="32316" y="341810"/>
                    <a:pt x="32331" y="338260"/>
                  </a:cubicBezTo>
                  <a:lnTo>
                    <a:pt x="32331" y="203634"/>
                  </a:lnTo>
                  <a:cubicBezTo>
                    <a:pt x="32341" y="196706"/>
                    <a:pt x="37957" y="191095"/>
                    <a:pt x="44885" y="191089"/>
                  </a:cubicBezTo>
                  <a:lnTo>
                    <a:pt x="129400" y="191089"/>
                  </a:lnTo>
                  <a:lnTo>
                    <a:pt x="129400" y="92982"/>
                  </a:lnTo>
                  <a:lnTo>
                    <a:pt x="143688" y="82504"/>
                  </a:lnTo>
                  <a:cubicBezTo>
                    <a:pt x="147922" y="79379"/>
                    <a:pt x="148822" y="73414"/>
                    <a:pt x="145697" y="69179"/>
                  </a:cubicBezTo>
                  <a:cubicBezTo>
                    <a:pt x="142572" y="64944"/>
                    <a:pt x="136607" y="64044"/>
                    <a:pt x="132372" y="67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0C7CE1C6-E695-BE44-B96C-78416A6090B0}"/>
                </a:ext>
              </a:extLst>
            </p:cNvPr>
            <p:cNvSpPr/>
            <p:nvPr/>
          </p:nvSpPr>
          <p:spPr>
            <a:xfrm>
              <a:off x="6455536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169E8FA8-B349-8B44-AE87-B66CA9A87AB6}"/>
                </a:ext>
              </a:extLst>
            </p:cNvPr>
            <p:cNvSpPr/>
            <p:nvPr/>
          </p:nvSpPr>
          <p:spPr>
            <a:xfrm>
              <a:off x="6426974" y="3493275"/>
              <a:ext cx="171449" cy="323849"/>
            </a:xfrm>
            <a:custGeom>
              <a:avLst/>
              <a:gdLst>
                <a:gd name="connsiteX0" fmla="*/ 161925 w 171450"/>
                <a:gd name="connsiteY0" fmla="*/ 0 h 323850"/>
                <a:gd name="connsiteX1" fmla="*/ 152400 w 171450"/>
                <a:gd name="connsiteY1" fmla="*/ 9525 h 323850"/>
                <a:gd name="connsiteX2" fmla="*/ 152400 w 171450"/>
                <a:gd name="connsiteY2" fmla="*/ 133350 h 323850"/>
                <a:gd name="connsiteX3" fmla="*/ 76200 w 171450"/>
                <a:gd name="connsiteY3" fmla="*/ 209550 h 323850"/>
                <a:gd name="connsiteX4" fmla="*/ 9525 w 171450"/>
                <a:gd name="connsiteY4" fmla="*/ 209550 h 323850"/>
                <a:gd name="connsiteX5" fmla="*/ 0 w 171450"/>
                <a:gd name="connsiteY5" fmla="*/ 219075 h 323850"/>
                <a:gd name="connsiteX6" fmla="*/ 9525 w 171450"/>
                <a:gd name="connsiteY6" fmla="*/ 228600 h 323850"/>
                <a:gd name="connsiteX7" fmla="*/ 76200 w 171450"/>
                <a:gd name="connsiteY7" fmla="*/ 228600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6695 h 323850"/>
                <a:gd name="connsiteX15" fmla="*/ 171450 w 171450"/>
                <a:gd name="connsiteY15" fmla="*/ 133350 h 323850"/>
                <a:gd name="connsiteX16" fmla="*/ 171450 w 171450"/>
                <a:gd name="connsiteY16" fmla="*/ 9525 h 323850"/>
                <a:gd name="connsiteX17" fmla="*/ 161925 w 171450"/>
                <a:gd name="connsiteY1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0"/>
                  </a:moveTo>
                  <a:cubicBezTo>
                    <a:pt x="156664" y="0"/>
                    <a:pt x="152400" y="4264"/>
                    <a:pt x="152400" y="9525"/>
                  </a:cubicBezTo>
                  <a:lnTo>
                    <a:pt x="152400" y="133350"/>
                  </a:lnTo>
                  <a:cubicBezTo>
                    <a:pt x="152352" y="175414"/>
                    <a:pt x="118264" y="209502"/>
                    <a:pt x="76200" y="209550"/>
                  </a:cubicBezTo>
                  <a:lnTo>
                    <a:pt x="9525" y="209550"/>
                  </a:lnTo>
                  <a:cubicBezTo>
                    <a:pt x="4264" y="209550"/>
                    <a:pt x="0" y="213814"/>
                    <a:pt x="0" y="219075"/>
                  </a:cubicBezTo>
                  <a:cubicBezTo>
                    <a:pt x="0" y="224336"/>
                    <a:pt x="4264" y="228600"/>
                    <a:pt x="9525" y="228600"/>
                  </a:cubicBezTo>
                  <a:lnTo>
                    <a:pt x="76200" y="228600"/>
                  </a:ln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6695"/>
                  </a:lnTo>
                  <a:cubicBezTo>
                    <a:pt x="139570" y="217584"/>
                    <a:pt x="171397" y="178597"/>
                    <a:pt x="171450" y="133350"/>
                  </a:cubicBezTo>
                  <a:lnTo>
                    <a:pt x="171450" y="9525"/>
                  </a:lnTo>
                  <a:cubicBezTo>
                    <a:pt x="171450" y="4264"/>
                    <a:pt x="167186" y="0"/>
                    <a:pt x="161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9" descr="Clipboard Badge">
            <a:extLst>
              <a:ext uri="{FF2B5EF4-FFF2-40B4-BE49-F238E27FC236}">
                <a16:creationId xmlns:a16="http://schemas.microsoft.com/office/drawing/2014/main" id="{1ADFD2A0-45EF-9D46-82F8-57022E5A78D9}"/>
              </a:ext>
            </a:extLst>
          </p:cNvPr>
          <p:cNvGrpSpPr/>
          <p:nvPr userDrawn="1"/>
        </p:nvGrpSpPr>
        <p:grpSpPr>
          <a:xfrm>
            <a:off x="9096347" y="1668098"/>
            <a:ext cx="325074" cy="433546"/>
            <a:chOff x="9666651" y="3415290"/>
            <a:chExt cx="571500" cy="762200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19F70DC3-5038-DC48-8A0F-BF1A5F326F80}"/>
                </a:ext>
              </a:extLst>
            </p:cNvPr>
            <p:cNvSpPr/>
            <p:nvPr/>
          </p:nvSpPr>
          <p:spPr>
            <a:xfrm>
              <a:off x="9919061" y="3463116"/>
              <a:ext cx="66677" cy="66675"/>
            </a:xfrm>
            <a:custGeom>
              <a:avLst/>
              <a:gdLst>
                <a:gd name="connsiteX0" fmla="*/ 33340 w 66677"/>
                <a:gd name="connsiteY0" fmla="*/ 66675 h 66675"/>
                <a:gd name="connsiteX1" fmla="*/ 66677 w 66677"/>
                <a:gd name="connsiteY1" fmla="*/ 33338 h 66675"/>
                <a:gd name="connsiteX2" fmla="*/ 33340 w 66677"/>
                <a:gd name="connsiteY2" fmla="*/ 0 h 66675"/>
                <a:gd name="connsiteX3" fmla="*/ 32387 w 66677"/>
                <a:gd name="connsiteY3" fmla="*/ 0 h 66675"/>
                <a:gd name="connsiteX4" fmla="*/ 2 w 66677"/>
                <a:gd name="connsiteY4" fmla="*/ 33338 h 66675"/>
                <a:gd name="connsiteX5" fmla="*/ 33340 w 66677"/>
                <a:gd name="connsiteY5" fmla="*/ 66675 h 66675"/>
                <a:gd name="connsiteX6" fmla="*/ 32711 w 66677"/>
                <a:gd name="connsiteY6" fmla="*/ 19050 h 66675"/>
                <a:gd name="connsiteX7" fmla="*/ 33340 w 66677"/>
                <a:gd name="connsiteY7" fmla="*/ 19050 h 66675"/>
                <a:gd name="connsiteX8" fmla="*/ 47626 w 66677"/>
                <a:gd name="connsiteY8" fmla="*/ 33338 h 66675"/>
                <a:gd name="connsiteX9" fmla="*/ 33339 w 66677"/>
                <a:gd name="connsiteY9" fmla="*/ 47625 h 66675"/>
                <a:gd name="connsiteX10" fmla="*/ 19051 w 66677"/>
                <a:gd name="connsiteY10" fmla="*/ 33337 h 66675"/>
                <a:gd name="connsiteX11" fmla="*/ 19052 w 66677"/>
                <a:gd name="connsiteY11" fmla="*/ 33204 h 66675"/>
                <a:gd name="connsiteX12" fmla="*/ 32711 w 66677"/>
                <a:gd name="connsiteY12" fmla="*/ 1905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" h="66675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5B1CFCA2-9B80-D449-99D8-9BD2CDE642F5}"/>
                </a:ext>
              </a:extLst>
            </p:cNvPr>
            <p:cNvSpPr/>
            <p:nvPr/>
          </p:nvSpPr>
          <p:spPr>
            <a:xfrm>
              <a:off x="9761901" y="3682191"/>
              <a:ext cx="371475" cy="19050"/>
            </a:xfrm>
            <a:custGeom>
              <a:avLst/>
              <a:gdLst>
                <a:gd name="connsiteX0" fmla="*/ 0 w 371475"/>
                <a:gd name="connsiteY0" fmla="*/ 0 h 19050"/>
                <a:gd name="connsiteX1" fmla="*/ 371475 w 371475"/>
                <a:gd name="connsiteY1" fmla="*/ 0 h 19050"/>
                <a:gd name="connsiteX2" fmla="*/ 371475 w 371475"/>
                <a:gd name="connsiteY2" fmla="*/ 19050 h 19050"/>
                <a:gd name="connsiteX3" fmla="*/ 0 w 3714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19050">
                  <a:moveTo>
                    <a:pt x="0" y="0"/>
                  </a:moveTo>
                  <a:lnTo>
                    <a:pt x="371475" y="0"/>
                  </a:lnTo>
                  <a:lnTo>
                    <a:pt x="3714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F2E92F92-145E-234B-B63C-FD61F13F3A9D}"/>
                </a:ext>
              </a:extLst>
            </p:cNvPr>
            <p:cNvSpPr/>
            <p:nvPr/>
          </p:nvSpPr>
          <p:spPr>
            <a:xfrm>
              <a:off x="9761901" y="3758391"/>
              <a:ext cx="190500" cy="19050"/>
            </a:xfrm>
            <a:custGeom>
              <a:avLst/>
              <a:gdLst>
                <a:gd name="connsiteX0" fmla="*/ 0 w 190500"/>
                <a:gd name="connsiteY0" fmla="*/ 0 h 19050"/>
                <a:gd name="connsiteX1" fmla="*/ 190500 w 190500"/>
                <a:gd name="connsiteY1" fmla="*/ 0 h 19050"/>
                <a:gd name="connsiteX2" fmla="*/ 190500 w 190500"/>
                <a:gd name="connsiteY2" fmla="*/ 19050 h 19050"/>
                <a:gd name="connsiteX3" fmla="*/ 0 w 1905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">
                  <a:moveTo>
                    <a:pt x="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59F06915-DA65-3642-818F-8610B7CF8F80}"/>
                </a:ext>
              </a:extLst>
            </p:cNvPr>
            <p:cNvSpPr/>
            <p:nvPr/>
          </p:nvSpPr>
          <p:spPr>
            <a:xfrm>
              <a:off x="9990501" y="3958416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39A9495C-803E-874D-B2E1-C97614E9B2AB}"/>
                </a:ext>
              </a:extLst>
            </p:cNvPr>
            <p:cNvSpPr/>
            <p:nvPr/>
          </p:nvSpPr>
          <p:spPr>
            <a:xfrm>
              <a:off x="9758652" y="3834590"/>
              <a:ext cx="199129" cy="268938"/>
            </a:xfrm>
            <a:custGeom>
              <a:avLst/>
              <a:gdLst>
                <a:gd name="connsiteX0" fmla="*/ 56017 w 199129"/>
                <a:gd name="connsiteY0" fmla="*/ 268939 h 268938"/>
                <a:gd name="connsiteX1" fmla="*/ 99546 w 199129"/>
                <a:gd name="connsiteY1" fmla="*/ 187024 h 268938"/>
                <a:gd name="connsiteX2" fmla="*/ 143075 w 199129"/>
                <a:gd name="connsiteY2" fmla="*/ 268939 h 268938"/>
                <a:gd name="connsiteX3" fmla="*/ 159934 w 199129"/>
                <a:gd name="connsiteY3" fmla="*/ 233001 h 268938"/>
                <a:gd name="connsiteX4" fmla="*/ 199130 w 199129"/>
                <a:gd name="connsiteY4" fmla="*/ 239125 h 268938"/>
                <a:gd name="connsiteX5" fmla="*/ 155753 w 199129"/>
                <a:gd name="connsiteY5" fmla="*/ 157334 h 268938"/>
                <a:gd name="connsiteX6" fmla="*/ 169516 w 199129"/>
                <a:gd name="connsiteY6" fmla="*/ 135065 h 268938"/>
                <a:gd name="connsiteX7" fmla="*/ 182718 w 199129"/>
                <a:gd name="connsiteY7" fmla="*/ 121920 h 268938"/>
                <a:gd name="connsiteX8" fmla="*/ 182718 w 199129"/>
                <a:gd name="connsiteY8" fmla="*/ 105032 h 268938"/>
                <a:gd name="connsiteX9" fmla="*/ 181489 w 199129"/>
                <a:gd name="connsiteY9" fmla="*/ 72190 h 268938"/>
                <a:gd name="connsiteX10" fmla="*/ 181489 w 199129"/>
                <a:gd name="connsiteY10" fmla="*/ 53464 h 268938"/>
                <a:gd name="connsiteX11" fmla="*/ 169516 w 199129"/>
                <a:gd name="connsiteY11" fmla="*/ 41491 h 268938"/>
                <a:gd name="connsiteX12" fmla="*/ 162763 w 199129"/>
                <a:gd name="connsiteY12" fmla="*/ 26137 h 268938"/>
                <a:gd name="connsiteX13" fmla="*/ 146475 w 199129"/>
                <a:gd name="connsiteY13" fmla="*/ 19355 h 268938"/>
                <a:gd name="connsiteX14" fmla="*/ 145275 w 199129"/>
                <a:gd name="connsiteY14" fmla="*/ 19355 h 268938"/>
                <a:gd name="connsiteX15" fmla="*/ 132074 w 199129"/>
                <a:gd name="connsiteY15" fmla="*/ 6163 h 268938"/>
                <a:gd name="connsiteX16" fmla="*/ 123501 w 199129"/>
                <a:gd name="connsiteY16" fmla="*/ 4544 h 268938"/>
                <a:gd name="connsiteX17" fmla="*/ 115176 w 199129"/>
                <a:gd name="connsiteY17" fmla="*/ 6163 h 268938"/>
                <a:gd name="connsiteX18" fmla="*/ 99546 w 199129"/>
                <a:gd name="connsiteY18" fmla="*/ 0 h 268938"/>
                <a:gd name="connsiteX19" fmla="*/ 82401 w 199129"/>
                <a:gd name="connsiteY19" fmla="*/ 7363 h 268938"/>
                <a:gd name="connsiteX20" fmla="*/ 72876 w 199129"/>
                <a:gd name="connsiteY20" fmla="*/ 5410 h 268938"/>
                <a:gd name="connsiteX21" fmla="*/ 63684 w 199129"/>
                <a:gd name="connsiteY21" fmla="*/ 7363 h 268938"/>
                <a:gd name="connsiteX22" fmla="*/ 51711 w 199129"/>
                <a:gd name="connsiteY22" fmla="*/ 19336 h 268938"/>
                <a:gd name="connsiteX23" fmla="*/ 36366 w 199129"/>
                <a:gd name="connsiteY23" fmla="*/ 26089 h 268938"/>
                <a:gd name="connsiteX24" fmla="*/ 29623 w 199129"/>
                <a:gd name="connsiteY24" fmla="*/ 43587 h 268938"/>
                <a:gd name="connsiteX25" fmla="*/ 16421 w 199129"/>
                <a:gd name="connsiteY25" fmla="*/ 56788 h 268938"/>
                <a:gd name="connsiteX26" fmla="*/ 16421 w 199129"/>
                <a:gd name="connsiteY26" fmla="*/ 73676 h 268938"/>
                <a:gd name="connsiteX27" fmla="*/ 10287 w 199129"/>
                <a:gd name="connsiteY27" fmla="*/ 89326 h 268938"/>
                <a:gd name="connsiteX28" fmla="*/ 17650 w 199129"/>
                <a:gd name="connsiteY28" fmla="*/ 106471 h 268938"/>
                <a:gd name="connsiteX29" fmla="*/ 17650 w 199129"/>
                <a:gd name="connsiteY29" fmla="*/ 125197 h 268938"/>
                <a:gd name="connsiteX30" fmla="*/ 29623 w 199129"/>
                <a:gd name="connsiteY30" fmla="*/ 137170 h 268938"/>
                <a:gd name="connsiteX31" fmla="*/ 36366 w 199129"/>
                <a:gd name="connsiteY31" fmla="*/ 152515 h 268938"/>
                <a:gd name="connsiteX32" fmla="*/ 43367 w 199129"/>
                <a:gd name="connsiteY32" fmla="*/ 157277 h 268938"/>
                <a:gd name="connsiteX33" fmla="*/ 0 w 199129"/>
                <a:gd name="connsiteY33" fmla="*/ 239049 h 268938"/>
                <a:gd name="connsiteX34" fmla="*/ 39205 w 199129"/>
                <a:gd name="connsiteY34" fmla="*/ 232925 h 268938"/>
                <a:gd name="connsiteX35" fmla="*/ 148752 w 199129"/>
                <a:gd name="connsiteY35" fmla="*/ 211979 h 268938"/>
                <a:gd name="connsiteX36" fmla="*/ 142008 w 199129"/>
                <a:gd name="connsiteY36" fmla="*/ 226362 h 268938"/>
                <a:gd name="connsiteX37" fmla="*/ 114005 w 199129"/>
                <a:gd name="connsiteY37" fmla="*/ 173670 h 268938"/>
                <a:gd name="connsiteX38" fmla="*/ 116729 w 199129"/>
                <a:gd name="connsiteY38" fmla="*/ 171288 h 268938"/>
                <a:gd name="connsiteX39" fmla="*/ 126254 w 199129"/>
                <a:gd name="connsiteY39" fmla="*/ 173251 h 268938"/>
                <a:gd name="connsiteX40" fmla="*/ 135455 w 199129"/>
                <a:gd name="connsiteY40" fmla="*/ 171288 h 268938"/>
                <a:gd name="connsiteX41" fmla="*/ 140113 w 199129"/>
                <a:gd name="connsiteY41" fmla="*/ 168488 h 268938"/>
                <a:gd name="connsiteX42" fmla="*/ 164478 w 199129"/>
                <a:gd name="connsiteY42" fmla="*/ 214427 h 268938"/>
                <a:gd name="connsiteX43" fmla="*/ 34976 w 199129"/>
                <a:gd name="connsiteY43" fmla="*/ 117434 h 268938"/>
                <a:gd name="connsiteX44" fmla="*/ 35157 w 199129"/>
                <a:gd name="connsiteY44" fmla="*/ 113910 h 268938"/>
                <a:gd name="connsiteX45" fmla="*/ 40310 w 199129"/>
                <a:gd name="connsiteY45" fmla="*/ 101661 h 268938"/>
                <a:gd name="connsiteX46" fmla="*/ 30604 w 199129"/>
                <a:gd name="connsiteY46" fmla="*/ 92593 h 268938"/>
                <a:gd name="connsiteX47" fmla="*/ 29289 w 199129"/>
                <a:gd name="connsiteY47" fmla="*/ 89326 h 268938"/>
                <a:gd name="connsiteX48" fmla="*/ 30842 w 199129"/>
                <a:gd name="connsiteY48" fmla="*/ 86068 h 268938"/>
                <a:gd name="connsiteX49" fmla="*/ 38462 w 199129"/>
                <a:gd name="connsiteY49" fmla="*/ 77210 h 268938"/>
                <a:gd name="connsiteX50" fmla="*/ 34014 w 199129"/>
                <a:gd name="connsiteY50" fmla="*/ 66418 h 268938"/>
                <a:gd name="connsiteX51" fmla="*/ 34204 w 199129"/>
                <a:gd name="connsiteY51" fmla="*/ 63561 h 268938"/>
                <a:gd name="connsiteX52" fmla="*/ 36185 w 199129"/>
                <a:gd name="connsiteY52" fmla="*/ 61456 h 268938"/>
                <a:gd name="connsiteX53" fmla="*/ 49292 w 199129"/>
                <a:gd name="connsiteY53" fmla="*/ 56626 h 268938"/>
                <a:gd name="connsiteX54" fmla="*/ 48625 w 199129"/>
                <a:gd name="connsiteY54" fmla="*/ 42672 h 268938"/>
                <a:gd name="connsiteX55" fmla="*/ 49825 w 199129"/>
                <a:gd name="connsiteY55" fmla="*/ 39548 h 268938"/>
                <a:gd name="connsiteX56" fmla="*/ 52749 w 199129"/>
                <a:gd name="connsiteY56" fmla="*/ 38348 h 268938"/>
                <a:gd name="connsiteX57" fmla="*/ 64741 w 199129"/>
                <a:gd name="connsiteY57" fmla="*/ 37681 h 268938"/>
                <a:gd name="connsiteX58" fmla="*/ 69313 w 199129"/>
                <a:gd name="connsiteY58" fmla="*/ 26585 h 268938"/>
                <a:gd name="connsiteX59" fmla="*/ 71485 w 199129"/>
                <a:gd name="connsiteY59" fmla="*/ 24680 h 268938"/>
                <a:gd name="connsiteX60" fmla="*/ 72857 w 199129"/>
                <a:gd name="connsiteY60" fmla="*/ 24403 h 268938"/>
                <a:gd name="connsiteX61" fmla="*/ 74990 w 199129"/>
                <a:gd name="connsiteY61" fmla="*/ 24870 h 268938"/>
                <a:gd name="connsiteX62" fmla="*/ 87249 w 199129"/>
                <a:gd name="connsiteY62" fmla="*/ 30023 h 268938"/>
                <a:gd name="connsiteX63" fmla="*/ 96317 w 199129"/>
                <a:gd name="connsiteY63" fmla="*/ 20308 h 268938"/>
                <a:gd name="connsiteX64" fmla="*/ 99546 w 199129"/>
                <a:gd name="connsiteY64" fmla="*/ 19050 h 268938"/>
                <a:gd name="connsiteX65" fmla="*/ 102794 w 199129"/>
                <a:gd name="connsiteY65" fmla="*/ 20603 h 268938"/>
                <a:gd name="connsiteX66" fmla="*/ 111662 w 199129"/>
                <a:gd name="connsiteY66" fmla="*/ 28223 h 268938"/>
                <a:gd name="connsiteX67" fmla="*/ 122453 w 199129"/>
                <a:gd name="connsiteY67" fmla="*/ 23775 h 268938"/>
                <a:gd name="connsiteX68" fmla="*/ 123520 w 199129"/>
                <a:gd name="connsiteY68" fmla="*/ 23594 h 268938"/>
                <a:gd name="connsiteX69" fmla="*/ 125292 w 199129"/>
                <a:gd name="connsiteY69" fmla="*/ 23956 h 268938"/>
                <a:gd name="connsiteX70" fmla="*/ 127397 w 199129"/>
                <a:gd name="connsiteY70" fmla="*/ 25946 h 268938"/>
                <a:gd name="connsiteX71" fmla="*/ 132521 w 199129"/>
                <a:gd name="connsiteY71" fmla="*/ 39043 h 268938"/>
                <a:gd name="connsiteX72" fmla="*/ 146475 w 199129"/>
                <a:gd name="connsiteY72" fmla="*/ 38376 h 268938"/>
                <a:gd name="connsiteX73" fmla="*/ 149333 w 199129"/>
                <a:gd name="connsiteY73" fmla="*/ 39586 h 268938"/>
                <a:gd name="connsiteX74" fmla="*/ 150533 w 199129"/>
                <a:gd name="connsiteY74" fmla="*/ 42520 h 268938"/>
                <a:gd name="connsiteX75" fmla="*/ 151200 w 199129"/>
                <a:gd name="connsiteY75" fmla="*/ 54502 h 268938"/>
                <a:gd name="connsiteX76" fmla="*/ 162306 w 199129"/>
                <a:gd name="connsiteY76" fmla="*/ 59074 h 268938"/>
                <a:gd name="connsiteX77" fmla="*/ 164154 w 199129"/>
                <a:gd name="connsiteY77" fmla="*/ 61246 h 268938"/>
                <a:gd name="connsiteX78" fmla="*/ 163973 w 199129"/>
                <a:gd name="connsiteY78" fmla="*/ 64770 h 268938"/>
                <a:gd name="connsiteX79" fmla="*/ 158810 w 199129"/>
                <a:gd name="connsiteY79" fmla="*/ 77019 h 268938"/>
                <a:gd name="connsiteX80" fmla="*/ 168526 w 199129"/>
                <a:gd name="connsiteY80" fmla="*/ 86087 h 268938"/>
                <a:gd name="connsiteX81" fmla="*/ 169840 w 199129"/>
                <a:gd name="connsiteY81" fmla="*/ 89345 h 268938"/>
                <a:gd name="connsiteX82" fmla="*/ 168754 w 199129"/>
                <a:gd name="connsiteY82" fmla="*/ 92088 h 268938"/>
                <a:gd name="connsiteX83" fmla="*/ 160515 w 199129"/>
                <a:gd name="connsiteY83" fmla="*/ 101013 h 268938"/>
                <a:gd name="connsiteX84" fmla="*/ 165135 w 199129"/>
                <a:gd name="connsiteY84" fmla="*/ 112262 h 268938"/>
                <a:gd name="connsiteX85" fmla="*/ 164954 w 199129"/>
                <a:gd name="connsiteY85" fmla="*/ 115119 h 268938"/>
                <a:gd name="connsiteX86" fmla="*/ 162973 w 199129"/>
                <a:gd name="connsiteY86" fmla="*/ 117224 h 268938"/>
                <a:gd name="connsiteX87" fmla="*/ 149866 w 199129"/>
                <a:gd name="connsiteY87" fmla="*/ 122054 h 268938"/>
                <a:gd name="connsiteX88" fmla="*/ 150524 w 199129"/>
                <a:gd name="connsiteY88" fmla="*/ 136008 h 268938"/>
                <a:gd name="connsiteX89" fmla="*/ 149333 w 199129"/>
                <a:gd name="connsiteY89" fmla="*/ 139122 h 268938"/>
                <a:gd name="connsiteX90" fmla="*/ 146399 w 199129"/>
                <a:gd name="connsiteY90" fmla="*/ 140332 h 268938"/>
                <a:gd name="connsiteX91" fmla="*/ 134417 w 199129"/>
                <a:gd name="connsiteY91" fmla="*/ 140989 h 268938"/>
                <a:gd name="connsiteX92" fmla="*/ 129845 w 199129"/>
                <a:gd name="connsiteY92" fmla="*/ 152095 h 268938"/>
                <a:gd name="connsiteX93" fmla="*/ 127673 w 199129"/>
                <a:gd name="connsiteY93" fmla="*/ 153953 h 268938"/>
                <a:gd name="connsiteX94" fmla="*/ 126292 w 199129"/>
                <a:gd name="connsiteY94" fmla="*/ 154229 h 268938"/>
                <a:gd name="connsiteX95" fmla="*/ 124158 w 199129"/>
                <a:gd name="connsiteY95" fmla="*/ 153762 h 268938"/>
                <a:gd name="connsiteX96" fmla="*/ 111833 w 199129"/>
                <a:gd name="connsiteY96" fmla="*/ 148590 h 268938"/>
                <a:gd name="connsiteX97" fmla="*/ 102765 w 199129"/>
                <a:gd name="connsiteY97" fmla="*/ 158315 h 268938"/>
                <a:gd name="connsiteX98" fmla="*/ 99508 w 199129"/>
                <a:gd name="connsiteY98" fmla="*/ 159630 h 268938"/>
                <a:gd name="connsiteX99" fmla="*/ 96250 w 199129"/>
                <a:gd name="connsiteY99" fmla="*/ 158077 h 268938"/>
                <a:gd name="connsiteX100" fmla="*/ 87392 w 199129"/>
                <a:gd name="connsiteY100" fmla="*/ 150457 h 268938"/>
                <a:gd name="connsiteX101" fmla="*/ 76600 w 199129"/>
                <a:gd name="connsiteY101" fmla="*/ 154905 h 268938"/>
                <a:gd name="connsiteX102" fmla="*/ 75533 w 199129"/>
                <a:gd name="connsiteY102" fmla="*/ 155077 h 268938"/>
                <a:gd name="connsiteX103" fmla="*/ 73762 w 199129"/>
                <a:gd name="connsiteY103" fmla="*/ 154715 h 268938"/>
                <a:gd name="connsiteX104" fmla="*/ 71657 w 199129"/>
                <a:gd name="connsiteY104" fmla="*/ 152734 h 268938"/>
                <a:gd name="connsiteX105" fmla="*/ 66532 w 199129"/>
                <a:gd name="connsiteY105" fmla="*/ 139637 h 268938"/>
                <a:gd name="connsiteX106" fmla="*/ 52578 w 199129"/>
                <a:gd name="connsiteY106" fmla="*/ 140294 h 268938"/>
                <a:gd name="connsiteX107" fmla="*/ 49721 w 199129"/>
                <a:gd name="connsiteY107" fmla="*/ 139094 h 268938"/>
                <a:gd name="connsiteX108" fmla="*/ 48511 w 199129"/>
                <a:gd name="connsiteY108" fmla="*/ 136160 h 268938"/>
                <a:gd name="connsiteX109" fmla="*/ 47854 w 199129"/>
                <a:gd name="connsiteY109" fmla="*/ 124178 h 268938"/>
                <a:gd name="connsiteX110" fmla="*/ 36747 w 199129"/>
                <a:gd name="connsiteY110" fmla="*/ 119606 h 268938"/>
                <a:gd name="connsiteX111" fmla="*/ 34976 w 199129"/>
                <a:gd name="connsiteY111" fmla="*/ 117434 h 268938"/>
                <a:gd name="connsiteX112" fmla="*/ 59446 w 199129"/>
                <a:gd name="connsiteY112" fmla="*/ 167640 h 268938"/>
                <a:gd name="connsiteX113" fmla="*/ 67066 w 199129"/>
                <a:gd name="connsiteY113" fmla="*/ 172479 h 268938"/>
                <a:gd name="connsiteX114" fmla="*/ 75638 w 199129"/>
                <a:gd name="connsiteY114" fmla="*/ 174089 h 268938"/>
                <a:gd name="connsiteX115" fmla="*/ 83963 w 199129"/>
                <a:gd name="connsiteY115" fmla="*/ 172479 h 268938"/>
                <a:gd name="connsiteX116" fmla="*/ 85258 w 199129"/>
                <a:gd name="connsiteY116" fmla="*/ 173431 h 268938"/>
                <a:gd name="connsiteX117" fmla="*/ 57140 w 199129"/>
                <a:gd name="connsiteY117" fmla="*/ 226314 h 268938"/>
                <a:gd name="connsiteX118" fmla="*/ 50397 w 199129"/>
                <a:gd name="connsiteY118" fmla="*/ 211932 h 268938"/>
                <a:gd name="connsiteX119" fmla="*/ 34681 w 199129"/>
                <a:gd name="connsiteY119" fmla="*/ 214379 h 2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99129" h="268938">
                  <a:moveTo>
                    <a:pt x="56017" y="268939"/>
                  </a:moveTo>
                  <a:lnTo>
                    <a:pt x="99546" y="187024"/>
                  </a:lnTo>
                  <a:lnTo>
                    <a:pt x="143075" y="268939"/>
                  </a:lnTo>
                  <a:lnTo>
                    <a:pt x="159934" y="233001"/>
                  </a:lnTo>
                  <a:lnTo>
                    <a:pt x="199130" y="239125"/>
                  </a:lnTo>
                  <a:lnTo>
                    <a:pt x="155753" y="157334"/>
                  </a:lnTo>
                  <a:cubicBezTo>
                    <a:pt x="164525" y="153496"/>
                    <a:pt x="170006" y="144628"/>
                    <a:pt x="169516" y="135065"/>
                  </a:cubicBezTo>
                  <a:cubicBezTo>
                    <a:pt x="175616" y="132806"/>
                    <a:pt x="180433" y="128010"/>
                    <a:pt x="182718" y="121920"/>
                  </a:cubicBezTo>
                  <a:cubicBezTo>
                    <a:pt x="184861" y="116495"/>
                    <a:pt x="184861" y="110458"/>
                    <a:pt x="182718" y="105032"/>
                  </a:cubicBezTo>
                  <a:cubicBezTo>
                    <a:pt x="191352" y="95588"/>
                    <a:pt x="190805" y="80963"/>
                    <a:pt x="181489" y="72190"/>
                  </a:cubicBezTo>
                  <a:cubicBezTo>
                    <a:pt x="184099" y="66221"/>
                    <a:pt x="184099" y="59433"/>
                    <a:pt x="181489" y="53464"/>
                  </a:cubicBezTo>
                  <a:cubicBezTo>
                    <a:pt x="179183" y="48084"/>
                    <a:pt x="174896" y="43797"/>
                    <a:pt x="169516" y="41491"/>
                  </a:cubicBezTo>
                  <a:cubicBezTo>
                    <a:pt x="169240" y="35714"/>
                    <a:pt x="166834" y="30245"/>
                    <a:pt x="162763" y="26137"/>
                  </a:cubicBezTo>
                  <a:cubicBezTo>
                    <a:pt x="158479" y="21760"/>
                    <a:pt x="152600" y="19312"/>
                    <a:pt x="146475" y="19355"/>
                  </a:cubicBezTo>
                  <a:cubicBezTo>
                    <a:pt x="146075" y="19355"/>
                    <a:pt x="145675" y="19355"/>
                    <a:pt x="145275" y="19355"/>
                  </a:cubicBezTo>
                  <a:cubicBezTo>
                    <a:pt x="143005" y="13246"/>
                    <a:pt x="138184" y="8430"/>
                    <a:pt x="132074" y="6163"/>
                  </a:cubicBezTo>
                  <a:cubicBezTo>
                    <a:pt x="129342" y="5095"/>
                    <a:pt x="126435" y="4547"/>
                    <a:pt x="123501" y="4544"/>
                  </a:cubicBezTo>
                  <a:cubicBezTo>
                    <a:pt x="120647" y="4536"/>
                    <a:pt x="117819" y="5087"/>
                    <a:pt x="115176" y="6163"/>
                  </a:cubicBezTo>
                  <a:cubicBezTo>
                    <a:pt x="110892" y="2271"/>
                    <a:pt x="105333" y="79"/>
                    <a:pt x="99546" y="0"/>
                  </a:cubicBezTo>
                  <a:cubicBezTo>
                    <a:pt x="93056" y="-30"/>
                    <a:pt x="86847" y="2636"/>
                    <a:pt x="82401" y="7363"/>
                  </a:cubicBezTo>
                  <a:cubicBezTo>
                    <a:pt x="79386" y="6090"/>
                    <a:pt x="76149" y="5426"/>
                    <a:pt x="72876" y="5410"/>
                  </a:cubicBezTo>
                  <a:cubicBezTo>
                    <a:pt x="69709" y="5406"/>
                    <a:pt x="66576" y="6071"/>
                    <a:pt x="63684" y="7363"/>
                  </a:cubicBezTo>
                  <a:cubicBezTo>
                    <a:pt x="58307" y="9675"/>
                    <a:pt x="54023" y="13960"/>
                    <a:pt x="51711" y="19336"/>
                  </a:cubicBezTo>
                  <a:cubicBezTo>
                    <a:pt x="45938" y="19615"/>
                    <a:pt x="40472" y="22020"/>
                    <a:pt x="36366" y="26089"/>
                  </a:cubicBezTo>
                  <a:cubicBezTo>
                    <a:pt x="31695" y="30673"/>
                    <a:pt x="29236" y="37053"/>
                    <a:pt x="29623" y="43587"/>
                  </a:cubicBezTo>
                  <a:cubicBezTo>
                    <a:pt x="23512" y="45857"/>
                    <a:pt x="18692" y="50677"/>
                    <a:pt x="16421" y="56788"/>
                  </a:cubicBezTo>
                  <a:cubicBezTo>
                    <a:pt x="14266" y="62211"/>
                    <a:pt x="14266" y="68254"/>
                    <a:pt x="16421" y="73676"/>
                  </a:cubicBezTo>
                  <a:cubicBezTo>
                    <a:pt x="12535" y="77969"/>
                    <a:pt x="10353" y="83535"/>
                    <a:pt x="10287" y="89326"/>
                  </a:cubicBezTo>
                  <a:cubicBezTo>
                    <a:pt x="10258" y="95814"/>
                    <a:pt x="12924" y="102024"/>
                    <a:pt x="17650" y="106471"/>
                  </a:cubicBezTo>
                  <a:cubicBezTo>
                    <a:pt x="15040" y="112440"/>
                    <a:pt x="15040" y="119228"/>
                    <a:pt x="17650" y="125197"/>
                  </a:cubicBezTo>
                  <a:cubicBezTo>
                    <a:pt x="19962" y="130574"/>
                    <a:pt x="24246" y="134858"/>
                    <a:pt x="29623" y="137170"/>
                  </a:cubicBezTo>
                  <a:cubicBezTo>
                    <a:pt x="29893" y="142943"/>
                    <a:pt x="32296" y="148411"/>
                    <a:pt x="36366" y="152515"/>
                  </a:cubicBezTo>
                  <a:cubicBezTo>
                    <a:pt x="38387" y="154521"/>
                    <a:pt x="40759" y="156135"/>
                    <a:pt x="43367" y="157277"/>
                  </a:cubicBezTo>
                  <a:lnTo>
                    <a:pt x="0" y="239049"/>
                  </a:lnTo>
                  <a:lnTo>
                    <a:pt x="39205" y="232925"/>
                  </a:lnTo>
                  <a:close/>
                  <a:moveTo>
                    <a:pt x="148752" y="211979"/>
                  </a:moveTo>
                  <a:lnTo>
                    <a:pt x="142008" y="226362"/>
                  </a:lnTo>
                  <a:lnTo>
                    <a:pt x="114005" y="173670"/>
                  </a:lnTo>
                  <a:cubicBezTo>
                    <a:pt x="114975" y="172950"/>
                    <a:pt x="115887" y="172154"/>
                    <a:pt x="116729" y="171288"/>
                  </a:cubicBezTo>
                  <a:cubicBezTo>
                    <a:pt x="119742" y="172570"/>
                    <a:pt x="122980" y="173238"/>
                    <a:pt x="126254" y="173251"/>
                  </a:cubicBezTo>
                  <a:cubicBezTo>
                    <a:pt x="129426" y="173258"/>
                    <a:pt x="132562" y="172589"/>
                    <a:pt x="135455" y="171288"/>
                  </a:cubicBezTo>
                  <a:cubicBezTo>
                    <a:pt x="137107" y="170531"/>
                    <a:pt x="138670" y="169592"/>
                    <a:pt x="140113" y="168488"/>
                  </a:cubicBezTo>
                  <a:lnTo>
                    <a:pt x="164478" y="214427"/>
                  </a:lnTo>
                  <a:close/>
                  <a:moveTo>
                    <a:pt x="34976" y="117434"/>
                  </a:moveTo>
                  <a:cubicBezTo>
                    <a:pt x="34568" y="116281"/>
                    <a:pt x="34634" y="115015"/>
                    <a:pt x="35157" y="113910"/>
                  </a:cubicBezTo>
                  <a:lnTo>
                    <a:pt x="40310" y="101661"/>
                  </a:lnTo>
                  <a:lnTo>
                    <a:pt x="30604" y="92593"/>
                  </a:lnTo>
                  <a:cubicBezTo>
                    <a:pt x="29729" y="91735"/>
                    <a:pt x="29252" y="90551"/>
                    <a:pt x="29289" y="89326"/>
                  </a:cubicBezTo>
                  <a:cubicBezTo>
                    <a:pt x="29360" y="88078"/>
                    <a:pt x="29917" y="86908"/>
                    <a:pt x="30842" y="86068"/>
                  </a:cubicBezTo>
                  <a:lnTo>
                    <a:pt x="38462" y="77210"/>
                  </a:lnTo>
                  <a:lnTo>
                    <a:pt x="34014" y="66418"/>
                  </a:lnTo>
                  <a:cubicBezTo>
                    <a:pt x="33738" y="65473"/>
                    <a:pt x="33805" y="64461"/>
                    <a:pt x="34204" y="63561"/>
                  </a:cubicBezTo>
                  <a:cubicBezTo>
                    <a:pt x="34515" y="62597"/>
                    <a:pt x="35242" y="61824"/>
                    <a:pt x="36185" y="61456"/>
                  </a:cubicBezTo>
                  <a:lnTo>
                    <a:pt x="49292" y="56626"/>
                  </a:lnTo>
                  <a:lnTo>
                    <a:pt x="48625" y="42672"/>
                  </a:lnTo>
                  <a:cubicBezTo>
                    <a:pt x="48505" y="41499"/>
                    <a:pt x="48951" y="40340"/>
                    <a:pt x="49825" y="39548"/>
                  </a:cubicBezTo>
                  <a:cubicBezTo>
                    <a:pt x="50615" y="38795"/>
                    <a:pt x="51659" y="38367"/>
                    <a:pt x="52749" y="38348"/>
                  </a:cubicBezTo>
                  <a:lnTo>
                    <a:pt x="64741" y="37681"/>
                  </a:lnTo>
                  <a:lnTo>
                    <a:pt x="69313" y="26585"/>
                  </a:lnTo>
                  <a:cubicBezTo>
                    <a:pt x="69780" y="25705"/>
                    <a:pt x="70553" y="25028"/>
                    <a:pt x="71485" y="24680"/>
                  </a:cubicBezTo>
                  <a:cubicBezTo>
                    <a:pt x="71917" y="24489"/>
                    <a:pt x="72385" y="24395"/>
                    <a:pt x="72857" y="24403"/>
                  </a:cubicBezTo>
                  <a:cubicBezTo>
                    <a:pt x="73592" y="24417"/>
                    <a:pt x="74317" y="24576"/>
                    <a:pt x="74990" y="24870"/>
                  </a:cubicBezTo>
                  <a:lnTo>
                    <a:pt x="87249" y="30023"/>
                  </a:lnTo>
                  <a:lnTo>
                    <a:pt x="96317" y="20308"/>
                  </a:lnTo>
                  <a:cubicBezTo>
                    <a:pt x="97173" y="19461"/>
                    <a:pt x="98342" y="19005"/>
                    <a:pt x="99546" y="19050"/>
                  </a:cubicBezTo>
                  <a:cubicBezTo>
                    <a:pt x="100790" y="19123"/>
                    <a:pt x="101956" y="19680"/>
                    <a:pt x="102794" y="20603"/>
                  </a:cubicBezTo>
                  <a:lnTo>
                    <a:pt x="111662" y="28223"/>
                  </a:lnTo>
                  <a:lnTo>
                    <a:pt x="122453" y="23775"/>
                  </a:lnTo>
                  <a:cubicBezTo>
                    <a:pt x="122793" y="23643"/>
                    <a:pt x="123156" y="23581"/>
                    <a:pt x="123520" y="23594"/>
                  </a:cubicBezTo>
                  <a:cubicBezTo>
                    <a:pt x="124128" y="23604"/>
                    <a:pt x="124729" y="23727"/>
                    <a:pt x="125292" y="23956"/>
                  </a:cubicBezTo>
                  <a:cubicBezTo>
                    <a:pt x="126257" y="24270"/>
                    <a:pt x="127029" y="25001"/>
                    <a:pt x="127397" y="25946"/>
                  </a:cubicBezTo>
                  <a:lnTo>
                    <a:pt x="132521" y="39043"/>
                  </a:lnTo>
                  <a:lnTo>
                    <a:pt x="146475" y="38376"/>
                  </a:lnTo>
                  <a:cubicBezTo>
                    <a:pt x="147562" y="38322"/>
                    <a:pt x="148616" y="38767"/>
                    <a:pt x="149333" y="39586"/>
                  </a:cubicBezTo>
                  <a:cubicBezTo>
                    <a:pt x="150091" y="40376"/>
                    <a:pt x="150521" y="41424"/>
                    <a:pt x="150533" y="42520"/>
                  </a:cubicBezTo>
                  <a:lnTo>
                    <a:pt x="151200" y="54502"/>
                  </a:lnTo>
                  <a:lnTo>
                    <a:pt x="162306" y="59074"/>
                  </a:lnTo>
                  <a:cubicBezTo>
                    <a:pt x="163159" y="59557"/>
                    <a:pt x="163814" y="60327"/>
                    <a:pt x="164154" y="61246"/>
                  </a:cubicBezTo>
                  <a:cubicBezTo>
                    <a:pt x="164562" y="62399"/>
                    <a:pt x="164496" y="63665"/>
                    <a:pt x="163973" y="64770"/>
                  </a:cubicBezTo>
                  <a:lnTo>
                    <a:pt x="158810" y="77019"/>
                  </a:lnTo>
                  <a:lnTo>
                    <a:pt x="168526" y="86087"/>
                  </a:lnTo>
                  <a:cubicBezTo>
                    <a:pt x="169401" y="86941"/>
                    <a:pt x="169878" y="88123"/>
                    <a:pt x="169840" y="89345"/>
                  </a:cubicBezTo>
                  <a:cubicBezTo>
                    <a:pt x="169825" y="90361"/>
                    <a:pt x="169439" y="91336"/>
                    <a:pt x="168754" y="92088"/>
                  </a:cubicBezTo>
                  <a:lnTo>
                    <a:pt x="160515" y="101013"/>
                  </a:lnTo>
                  <a:lnTo>
                    <a:pt x="165135" y="112262"/>
                  </a:lnTo>
                  <a:cubicBezTo>
                    <a:pt x="165421" y="113205"/>
                    <a:pt x="165356" y="114219"/>
                    <a:pt x="164954" y="115119"/>
                  </a:cubicBezTo>
                  <a:cubicBezTo>
                    <a:pt x="164641" y="116081"/>
                    <a:pt x="163914" y="116854"/>
                    <a:pt x="162973" y="117224"/>
                  </a:cubicBezTo>
                  <a:lnTo>
                    <a:pt x="149866" y="122054"/>
                  </a:lnTo>
                  <a:lnTo>
                    <a:pt x="150524" y="136008"/>
                  </a:lnTo>
                  <a:cubicBezTo>
                    <a:pt x="150654" y="137177"/>
                    <a:pt x="150210" y="138338"/>
                    <a:pt x="149333" y="139122"/>
                  </a:cubicBezTo>
                  <a:cubicBezTo>
                    <a:pt x="148541" y="139879"/>
                    <a:pt x="147495" y="140310"/>
                    <a:pt x="146399" y="140332"/>
                  </a:cubicBezTo>
                  <a:lnTo>
                    <a:pt x="134417" y="140989"/>
                  </a:lnTo>
                  <a:lnTo>
                    <a:pt x="129845" y="152095"/>
                  </a:lnTo>
                  <a:cubicBezTo>
                    <a:pt x="129366" y="152955"/>
                    <a:pt x="128596" y="153613"/>
                    <a:pt x="127673" y="153953"/>
                  </a:cubicBezTo>
                  <a:cubicBezTo>
                    <a:pt x="127237" y="154140"/>
                    <a:pt x="126766" y="154235"/>
                    <a:pt x="126292" y="154229"/>
                  </a:cubicBezTo>
                  <a:cubicBezTo>
                    <a:pt x="125557" y="154215"/>
                    <a:pt x="124832" y="154057"/>
                    <a:pt x="124158" y="153762"/>
                  </a:cubicBezTo>
                  <a:lnTo>
                    <a:pt x="111833" y="148590"/>
                  </a:lnTo>
                  <a:lnTo>
                    <a:pt x="102765" y="158315"/>
                  </a:lnTo>
                  <a:cubicBezTo>
                    <a:pt x="101910" y="159189"/>
                    <a:pt x="100730" y="159665"/>
                    <a:pt x="99508" y="159630"/>
                  </a:cubicBezTo>
                  <a:cubicBezTo>
                    <a:pt x="98260" y="159559"/>
                    <a:pt x="97090" y="159002"/>
                    <a:pt x="96250" y="158077"/>
                  </a:cubicBezTo>
                  <a:lnTo>
                    <a:pt x="87392" y="150457"/>
                  </a:lnTo>
                  <a:lnTo>
                    <a:pt x="76600" y="154905"/>
                  </a:lnTo>
                  <a:cubicBezTo>
                    <a:pt x="76259" y="155032"/>
                    <a:pt x="75897" y="155090"/>
                    <a:pt x="75533" y="155077"/>
                  </a:cubicBezTo>
                  <a:cubicBezTo>
                    <a:pt x="74925" y="155072"/>
                    <a:pt x="74324" y="154949"/>
                    <a:pt x="73762" y="154715"/>
                  </a:cubicBezTo>
                  <a:cubicBezTo>
                    <a:pt x="72796" y="154407"/>
                    <a:pt x="72021" y="153679"/>
                    <a:pt x="71657" y="152734"/>
                  </a:cubicBezTo>
                  <a:lnTo>
                    <a:pt x="66532" y="139637"/>
                  </a:lnTo>
                  <a:lnTo>
                    <a:pt x="52578" y="140294"/>
                  </a:lnTo>
                  <a:cubicBezTo>
                    <a:pt x="51492" y="140352"/>
                    <a:pt x="50439" y="139910"/>
                    <a:pt x="49721" y="139094"/>
                  </a:cubicBezTo>
                  <a:cubicBezTo>
                    <a:pt x="48962" y="138303"/>
                    <a:pt x="48531" y="137256"/>
                    <a:pt x="48511" y="136160"/>
                  </a:cubicBezTo>
                  <a:lnTo>
                    <a:pt x="47854" y="124178"/>
                  </a:lnTo>
                  <a:lnTo>
                    <a:pt x="36747" y="119606"/>
                  </a:lnTo>
                  <a:cubicBezTo>
                    <a:pt x="35921" y="119112"/>
                    <a:pt x="35293" y="118344"/>
                    <a:pt x="34976" y="117434"/>
                  </a:cubicBezTo>
                  <a:close/>
                  <a:moveTo>
                    <a:pt x="59446" y="167640"/>
                  </a:moveTo>
                  <a:cubicBezTo>
                    <a:pt x="61637" y="169745"/>
                    <a:pt x="64228" y="171391"/>
                    <a:pt x="67066" y="172479"/>
                  </a:cubicBezTo>
                  <a:cubicBezTo>
                    <a:pt x="69798" y="173542"/>
                    <a:pt x="72705" y="174088"/>
                    <a:pt x="75638" y="174089"/>
                  </a:cubicBezTo>
                  <a:cubicBezTo>
                    <a:pt x="78492" y="174101"/>
                    <a:pt x="81320" y="173554"/>
                    <a:pt x="83963" y="172479"/>
                  </a:cubicBezTo>
                  <a:cubicBezTo>
                    <a:pt x="84372" y="172831"/>
                    <a:pt x="84830" y="173117"/>
                    <a:pt x="85258" y="173431"/>
                  </a:cubicBezTo>
                  <a:lnTo>
                    <a:pt x="57140" y="226314"/>
                  </a:lnTo>
                  <a:lnTo>
                    <a:pt x="50397" y="211932"/>
                  </a:lnTo>
                  <a:lnTo>
                    <a:pt x="34681" y="2143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6">
              <a:extLst>
                <a:ext uri="{FF2B5EF4-FFF2-40B4-BE49-F238E27FC236}">
                  <a16:creationId xmlns:a16="http://schemas.microsoft.com/office/drawing/2014/main" id="{323EEAC1-EE66-C043-8B50-14DB84FD2246}"/>
                </a:ext>
              </a:extLst>
            </p:cNvPr>
            <p:cNvSpPr/>
            <p:nvPr/>
          </p:nvSpPr>
          <p:spPr>
            <a:xfrm>
              <a:off x="9805106" y="3870805"/>
              <a:ext cx="106222" cy="106222"/>
            </a:xfrm>
            <a:custGeom>
              <a:avLst/>
              <a:gdLst>
                <a:gd name="connsiteX0" fmla="*/ 53092 w 106222"/>
                <a:gd name="connsiteY0" fmla="*/ 106223 h 106222"/>
                <a:gd name="connsiteX1" fmla="*/ 106223 w 106222"/>
                <a:gd name="connsiteY1" fmla="*/ 53130 h 106222"/>
                <a:gd name="connsiteX2" fmla="*/ 53130 w 106222"/>
                <a:gd name="connsiteY2" fmla="*/ 0 h 106222"/>
                <a:gd name="connsiteX3" fmla="*/ 0 w 106222"/>
                <a:gd name="connsiteY3" fmla="*/ 53092 h 106222"/>
                <a:gd name="connsiteX4" fmla="*/ 0 w 106222"/>
                <a:gd name="connsiteY4" fmla="*/ 53111 h 106222"/>
                <a:gd name="connsiteX5" fmla="*/ 53092 w 106222"/>
                <a:gd name="connsiteY5" fmla="*/ 106223 h 106222"/>
                <a:gd name="connsiteX6" fmla="*/ 53092 w 106222"/>
                <a:gd name="connsiteY6" fmla="*/ 19060 h 106222"/>
                <a:gd name="connsiteX7" fmla="*/ 87173 w 106222"/>
                <a:gd name="connsiteY7" fmla="*/ 53102 h 106222"/>
                <a:gd name="connsiteX8" fmla="*/ 53130 w 106222"/>
                <a:gd name="connsiteY8" fmla="*/ 87182 h 106222"/>
                <a:gd name="connsiteX9" fmla="*/ 19050 w 106222"/>
                <a:gd name="connsiteY9" fmla="*/ 53140 h 106222"/>
                <a:gd name="connsiteX10" fmla="*/ 19050 w 106222"/>
                <a:gd name="connsiteY10" fmla="*/ 53111 h 106222"/>
                <a:gd name="connsiteX11" fmla="*/ 53092 w 106222"/>
                <a:gd name="connsiteY11" fmla="*/ 19031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22" h="106222">
                  <a:moveTo>
                    <a:pt x="53092" y="106223"/>
                  </a:moveTo>
                  <a:cubicBezTo>
                    <a:pt x="82425" y="106233"/>
                    <a:pt x="106212" y="82463"/>
                    <a:pt x="106223" y="53130"/>
                  </a:cubicBezTo>
                  <a:cubicBezTo>
                    <a:pt x="106233" y="23798"/>
                    <a:pt x="82463" y="11"/>
                    <a:pt x="53130" y="0"/>
                  </a:cubicBezTo>
                  <a:cubicBezTo>
                    <a:pt x="23798" y="-10"/>
                    <a:pt x="11" y="23760"/>
                    <a:pt x="0" y="53092"/>
                  </a:cubicBezTo>
                  <a:cubicBezTo>
                    <a:pt x="0" y="53099"/>
                    <a:pt x="0" y="53105"/>
                    <a:pt x="0" y="53111"/>
                  </a:cubicBezTo>
                  <a:cubicBezTo>
                    <a:pt x="6" y="82434"/>
                    <a:pt x="23770" y="106207"/>
                    <a:pt x="53092" y="106223"/>
                  </a:cubicBezTo>
                  <a:close/>
                  <a:moveTo>
                    <a:pt x="53092" y="19060"/>
                  </a:moveTo>
                  <a:cubicBezTo>
                    <a:pt x="71904" y="19049"/>
                    <a:pt x="87162" y="34290"/>
                    <a:pt x="87173" y="53102"/>
                  </a:cubicBezTo>
                  <a:cubicBezTo>
                    <a:pt x="87183" y="71914"/>
                    <a:pt x="71942" y="87172"/>
                    <a:pt x="53130" y="87182"/>
                  </a:cubicBezTo>
                  <a:cubicBezTo>
                    <a:pt x="34319" y="87193"/>
                    <a:pt x="19061" y="71952"/>
                    <a:pt x="19050" y="53140"/>
                  </a:cubicBezTo>
                  <a:cubicBezTo>
                    <a:pt x="19050" y="53130"/>
                    <a:pt x="19050" y="53121"/>
                    <a:pt x="19050" y="53111"/>
                  </a:cubicBezTo>
                  <a:cubicBezTo>
                    <a:pt x="19055" y="34306"/>
                    <a:pt x="34287" y="19058"/>
                    <a:pt x="53092" y="19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7">
              <a:extLst>
                <a:ext uri="{FF2B5EF4-FFF2-40B4-BE49-F238E27FC236}">
                  <a16:creationId xmlns:a16="http://schemas.microsoft.com/office/drawing/2014/main" id="{76619795-8014-F042-A207-759A426FEF87}"/>
                </a:ext>
              </a:extLst>
            </p:cNvPr>
            <p:cNvSpPr/>
            <p:nvPr/>
          </p:nvSpPr>
          <p:spPr>
            <a:xfrm>
              <a:off x="9666651" y="3415290"/>
              <a:ext cx="571500" cy="762200"/>
            </a:xfrm>
            <a:custGeom>
              <a:avLst/>
              <a:gdLst>
                <a:gd name="connsiteX0" fmla="*/ 571500 w 571500"/>
                <a:gd name="connsiteY0" fmla="*/ 104775 h 762200"/>
                <a:gd name="connsiteX1" fmla="*/ 533400 w 571500"/>
                <a:gd name="connsiteY1" fmla="*/ 66675 h 762200"/>
                <a:gd name="connsiteX2" fmla="*/ 390525 w 571500"/>
                <a:gd name="connsiteY2" fmla="*/ 66675 h 762200"/>
                <a:gd name="connsiteX3" fmla="*/ 390525 w 571500"/>
                <a:gd name="connsiteY3" fmla="*/ 47625 h 762200"/>
                <a:gd name="connsiteX4" fmla="*/ 342900 w 571500"/>
                <a:gd name="connsiteY4" fmla="*/ 0 h 762200"/>
                <a:gd name="connsiteX5" fmla="*/ 228600 w 571500"/>
                <a:gd name="connsiteY5" fmla="*/ 0 h 762200"/>
                <a:gd name="connsiteX6" fmla="*/ 180975 w 571500"/>
                <a:gd name="connsiteY6" fmla="*/ 47625 h 762200"/>
                <a:gd name="connsiteX7" fmla="*/ 180975 w 571500"/>
                <a:gd name="connsiteY7" fmla="*/ 66675 h 762200"/>
                <a:gd name="connsiteX8" fmla="*/ 38100 w 571500"/>
                <a:gd name="connsiteY8" fmla="*/ 66675 h 762200"/>
                <a:gd name="connsiteX9" fmla="*/ 0 w 571500"/>
                <a:gd name="connsiteY9" fmla="*/ 104775 h 762200"/>
                <a:gd name="connsiteX10" fmla="*/ 0 w 571500"/>
                <a:gd name="connsiteY10" fmla="*/ 724100 h 762200"/>
                <a:gd name="connsiteX11" fmla="*/ 38100 w 571500"/>
                <a:gd name="connsiteY11" fmla="*/ 762200 h 762200"/>
                <a:gd name="connsiteX12" fmla="*/ 533400 w 571500"/>
                <a:gd name="connsiteY12" fmla="*/ 762200 h 762200"/>
                <a:gd name="connsiteX13" fmla="*/ 571500 w 571500"/>
                <a:gd name="connsiteY13" fmla="*/ 724100 h 762200"/>
                <a:gd name="connsiteX14" fmla="*/ 161925 w 571500"/>
                <a:gd name="connsiteY14" fmla="*/ 85725 h 762200"/>
                <a:gd name="connsiteX15" fmla="*/ 200025 w 571500"/>
                <a:gd name="connsiteY15" fmla="*/ 85725 h 762200"/>
                <a:gd name="connsiteX16" fmla="*/ 200025 w 571500"/>
                <a:gd name="connsiteY16" fmla="*/ 47625 h 762200"/>
                <a:gd name="connsiteX17" fmla="*/ 228600 w 571500"/>
                <a:gd name="connsiteY17" fmla="*/ 19050 h 762200"/>
                <a:gd name="connsiteX18" fmla="*/ 342900 w 571500"/>
                <a:gd name="connsiteY18" fmla="*/ 19050 h 762200"/>
                <a:gd name="connsiteX19" fmla="*/ 371475 w 571500"/>
                <a:gd name="connsiteY19" fmla="*/ 47625 h 762200"/>
                <a:gd name="connsiteX20" fmla="*/ 371475 w 571500"/>
                <a:gd name="connsiteY20" fmla="*/ 85725 h 762200"/>
                <a:gd name="connsiteX21" fmla="*/ 409575 w 571500"/>
                <a:gd name="connsiteY21" fmla="*/ 85725 h 762200"/>
                <a:gd name="connsiteX22" fmla="*/ 409575 w 571500"/>
                <a:gd name="connsiteY22" fmla="*/ 162125 h 762200"/>
                <a:gd name="connsiteX23" fmla="*/ 161925 w 571500"/>
                <a:gd name="connsiteY23" fmla="*/ 162125 h 762200"/>
                <a:gd name="connsiteX24" fmla="*/ 533400 w 571500"/>
                <a:gd name="connsiteY24" fmla="*/ 743150 h 762200"/>
                <a:gd name="connsiteX25" fmla="*/ 38100 w 571500"/>
                <a:gd name="connsiteY25" fmla="*/ 743150 h 762200"/>
                <a:gd name="connsiteX26" fmla="*/ 19050 w 571500"/>
                <a:gd name="connsiteY26" fmla="*/ 724100 h 762200"/>
                <a:gd name="connsiteX27" fmla="*/ 19050 w 571500"/>
                <a:gd name="connsiteY27" fmla="*/ 104775 h 762200"/>
                <a:gd name="connsiteX28" fmla="*/ 38100 w 571500"/>
                <a:gd name="connsiteY28" fmla="*/ 85725 h 762200"/>
                <a:gd name="connsiteX29" fmla="*/ 142875 w 571500"/>
                <a:gd name="connsiteY29" fmla="*/ 85725 h 762200"/>
                <a:gd name="connsiteX30" fmla="*/ 142875 w 571500"/>
                <a:gd name="connsiteY30" fmla="*/ 181175 h 762200"/>
                <a:gd name="connsiteX31" fmla="*/ 428625 w 571500"/>
                <a:gd name="connsiteY31" fmla="*/ 181175 h 762200"/>
                <a:gd name="connsiteX32" fmla="*/ 428625 w 571500"/>
                <a:gd name="connsiteY32" fmla="*/ 85725 h 762200"/>
                <a:gd name="connsiteX33" fmla="*/ 533400 w 571500"/>
                <a:gd name="connsiteY33" fmla="*/ 85725 h 762200"/>
                <a:gd name="connsiteX34" fmla="*/ 552450 w 571500"/>
                <a:gd name="connsiteY34" fmla="*/ 104775 h 762200"/>
                <a:gd name="connsiteX35" fmla="*/ 552450 w 571500"/>
                <a:gd name="connsiteY35" fmla="*/ 724100 h 762200"/>
                <a:gd name="connsiteX36" fmla="*/ 533400 w 571500"/>
                <a:gd name="connsiteY36" fmla="*/ 743150 h 7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0" h="762200">
                  <a:moveTo>
                    <a:pt x="571500" y="104775"/>
                  </a:move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  <a:moveTo>
                    <a:pt x="533400" y="743150"/>
                  </a:move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itle Placeholder 12">
            <a:extLst>
              <a:ext uri="{FF2B5EF4-FFF2-40B4-BE49-F238E27FC236}">
                <a16:creationId xmlns:a16="http://schemas.microsoft.com/office/drawing/2014/main" id="{175DC6D2-0213-3543-8564-63DC70293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06" y="1099829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OSALLISTUVAT ASIANTUNTIJAT</a:t>
            </a:r>
            <a:endParaRPr lang="en-FI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6A5321-7C12-9645-A712-0872DC6FC6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506" y="1777563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CCFFC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473</a:t>
            </a:r>
          </a:p>
        </p:txBody>
      </p:sp>
      <p:sp>
        <p:nvSpPr>
          <p:cNvPr id="38" name="Title Placeholder 12">
            <a:extLst>
              <a:ext uri="{FF2B5EF4-FFF2-40B4-BE49-F238E27FC236}">
                <a16:creationId xmlns:a16="http://schemas.microsoft.com/office/drawing/2014/main" id="{C39C96E3-5086-4C4A-B02F-639A614E8BC4}"/>
              </a:ext>
            </a:extLst>
          </p:cNvPr>
          <p:cNvSpPr txBox="1">
            <a:spLocks/>
          </p:cNvSpPr>
          <p:nvPr userDrawn="1"/>
        </p:nvSpPr>
        <p:spPr>
          <a:xfrm>
            <a:off x="8978230" y="2364288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SÄHKÖALAN SFS-STANDARDEJA</a:t>
            </a:r>
            <a:endParaRPr lang="en-FI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E886F6E-1897-4C4A-8C52-640A969D79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088" y="5275793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7000+</a:t>
            </a:r>
          </a:p>
        </p:txBody>
      </p:sp>
      <p:sp>
        <p:nvSpPr>
          <p:cNvPr id="40" name="Title Placeholder 12">
            <a:extLst>
              <a:ext uri="{FF2B5EF4-FFF2-40B4-BE49-F238E27FC236}">
                <a16:creationId xmlns:a16="http://schemas.microsoft.com/office/drawing/2014/main" id="{2AD04F61-5750-A744-A452-480F7F6779D1}"/>
              </a:ext>
            </a:extLst>
          </p:cNvPr>
          <p:cNvSpPr txBox="1">
            <a:spLocks/>
          </p:cNvSpPr>
          <p:nvPr userDrawn="1"/>
        </p:nvSpPr>
        <p:spPr>
          <a:xfrm>
            <a:off x="933406" y="4611149"/>
            <a:ext cx="3535547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309E"/>
                </a:solidFill>
              </a:rPr>
              <a:t>AKTIIVISIA</a:t>
            </a:r>
          </a:p>
          <a:p>
            <a:r>
              <a:rPr lang="en-GB" dirty="0">
                <a:solidFill>
                  <a:srgbClr val="00309E"/>
                </a:solidFill>
              </a:rPr>
              <a:t>SK-KOMITEOITA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129D725-29FF-574A-AF5D-042FE3CBDC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1328" y="3087668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FFCC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7000+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DB668-AFEA-2E4A-B0D5-B543EDBF8A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6338" y="2059573"/>
            <a:ext cx="3905937" cy="2423938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510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8" r:id="rId2"/>
    <p:sldLayoutId id="2147483729" r:id="rId3"/>
    <p:sldLayoutId id="21474838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6A6557B-72FB-294E-AAB2-CDE8FC84B4C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2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96" r:id="rId2"/>
    <p:sldLayoutId id="2147483800" r:id="rId3"/>
    <p:sldLayoutId id="2147483730" r:id="rId4"/>
    <p:sldLayoutId id="2147483804" r:id="rId5"/>
    <p:sldLayoutId id="2147483799" r:id="rId6"/>
    <p:sldLayoutId id="2147483738" r:id="rId7"/>
    <p:sldLayoutId id="2147483793" r:id="rId8"/>
    <p:sldLayoutId id="2147483797" r:id="rId9"/>
    <p:sldLayoutId id="2147483784" r:id="rId10"/>
    <p:sldLayoutId id="2147483724" r:id="rId11"/>
    <p:sldLayoutId id="2147483788" r:id="rId12"/>
    <p:sldLayoutId id="2147483700" r:id="rId13"/>
    <p:sldLayoutId id="2147483725" r:id="rId14"/>
    <p:sldLayoutId id="2147483740" r:id="rId15"/>
    <p:sldLayoutId id="2147483810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0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F9AB291-E554-7845-9CC6-F71CE55F114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1D18B3-0BD5-6842-942C-7B4B80EED0C3}"/>
              </a:ext>
            </a:extLst>
          </p:cNvPr>
          <p:cNvSpPr/>
          <p:nvPr userDrawn="1"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‹#›</a:t>
            </a:fld>
            <a:endParaRPr lang="en-FI" dirty="0"/>
          </a:p>
        </p:txBody>
      </p:sp>
      <p:sp useBgFill="1">
        <p:nvSpPr>
          <p:cNvPr id="8" name="Freeform: Shape 5">
            <a:extLst>
              <a:ext uri="{FF2B5EF4-FFF2-40B4-BE49-F238E27FC236}">
                <a16:creationId xmlns:a16="http://schemas.microsoft.com/office/drawing/2014/main" id="{0376ABB1-6913-D148-94D7-0BE4882F8CA8}"/>
              </a:ext>
            </a:extLst>
          </p:cNvPr>
          <p:cNvSpPr/>
          <p:nvPr userDrawn="1"/>
        </p:nvSpPr>
        <p:spPr>
          <a:xfrm rot="16200000">
            <a:off x="2951925" y="-3001290"/>
            <a:ext cx="6292516" cy="1224937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48999037"/>
              <a:gd name="connsiteY0" fmla="*/ 12218501 h 12249370"/>
              <a:gd name="connsiteX1" fmla="*/ 48999037 w 48999037"/>
              <a:gd name="connsiteY1" fmla="*/ 0 h 12249370"/>
              <a:gd name="connsiteX2" fmla="*/ 1449421 w 48999037"/>
              <a:gd name="connsiteY2" fmla="*/ 37793 h 12249370"/>
              <a:gd name="connsiteX3" fmla="*/ 1703424 w 48999037"/>
              <a:gd name="connsiteY3" fmla="*/ 6551932 h 12249370"/>
              <a:gd name="connsiteX4" fmla="*/ 1735932 w 48999037"/>
              <a:gd name="connsiteY4" fmla="*/ 12249370 h 12249370"/>
              <a:gd name="connsiteX5" fmla="*/ 36297595 w 48999037"/>
              <a:gd name="connsiteY5" fmla="*/ 12218501 h 12249370"/>
              <a:gd name="connsiteX0" fmla="*/ 49267494 w 49267787"/>
              <a:gd name="connsiteY0" fmla="*/ 12192000 h 12249370"/>
              <a:gd name="connsiteX1" fmla="*/ 48999037 w 49267787"/>
              <a:gd name="connsiteY1" fmla="*/ 0 h 12249370"/>
              <a:gd name="connsiteX2" fmla="*/ 1449421 w 49267787"/>
              <a:gd name="connsiteY2" fmla="*/ 37793 h 12249370"/>
              <a:gd name="connsiteX3" fmla="*/ 1703424 w 49267787"/>
              <a:gd name="connsiteY3" fmla="*/ 6551932 h 12249370"/>
              <a:gd name="connsiteX4" fmla="*/ 1735932 w 49267787"/>
              <a:gd name="connsiteY4" fmla="*/ 12249370 h 12249370"/>
              <a:gd name="connsiteX5" fmla="*/ 49267494 w 49267787"/>
              <a:gd name="connsiteY5" fmla="*/ 12192000 h 122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7787" h="12249370">
                <a:moveTo>
                  <a:pt x="49267494" y="12192000"/>
                </a:moveTo>
                <a:cubicBezTo>
                  <a:pt x="49278316" y="8128001"/>
                  <a:pt x="48988215" y="4063999"/>
                  <a:pt x="48999037" y="0"/>
                </a:cubicBezTo>
                <a:lnTo>
                  <a:pt x="1449421" y="37793"/>
                </a:lnTo>
                <a:cubicBezTo>
                  <a:pt x="1087303" y="339647"/>
                  <a:pt x="-1772019" y="2246712"/>
                  <a:pt x="1703424" y="6551932"/>
                </a:cubicBezTo>
                <a:cubicBezTo>
                  <a:pt x="5040761" y="10686072"/>
                  <a:pt x="2829743" y="11535073"/>
                  <a:pt x="1735932" y="12249370"/>
                </a:cubicBezTo>
                <a:lnTo>
                  <a:pt x="49267494" y="12192000"/>
                </a:lnTo>
                <a:close/>
              </a:path>
            </a:pathLst>
          </a:custGeom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4" r:id="rId2"/>
    <p:sldLayoutId id="2147483775" r:id="rId3"/>
    <p:sldLayoutId id="2147483778" r:id="rId4"/>
    <p:sldLayoutId id="2147483776" r:id="rId5"/>
    <p:sldLayoutId id="2147483773" r:id="rId6"/>
    <p:sldLayoutId id="2147483777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80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09E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F9AB291-E554-7845-9CC6-F71CE55F11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1D18B3-0BD5-6842-942C-7B4B80EED0C3}"/>
              </a:ext>
            </a:extLst>
          </p:cNvPr>
          <p:cNvSpPr/>
          <p:nvPr userDrawn="1"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‹#›</a:t>
            </a:fld>
            <a:endParaRPr lang="en-FI" dirty="0"/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0376ABB1-6913-D148-94D7-0BE4882F8CA8}"/>
              </a:ext>
            </a:extLst>
          </p:cNvPr>
          <p:cNvSpPr/>
          <p:nvPr userDrawn="1"/>
        </p:nvSpPr>
        <p:spPr>
          <a:xfrm rot="16200000">
            <a:off x="4656302" y="-4656392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F1F61-C3F3-9044-A158-09BBAA6B88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28" y="5882510"/>
            <a:ext cx="12192000" cy="414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FB211-4870-EF4C-B42B-123F6359C2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4614" y="5945385"/>
            <a:ext cx="12210228" cy="1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90" r:id="rId2"/>
    <p:sldLayoutId id="2147483789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09E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09E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hyperlink" Target="https://sales.sfs.fi/fi/index/tuotteet/SFSsahko/CENELEC/ID2/6/670375.html.stx" TargetMode="External"/><Relationship Id="rId18" Type="http://schemas.openxmlformats.org/officeDocument/2006/relationships/hyperlink" Target="https://sales.sfs.fi/fi/index/tuotteet/SFSsahko/CENELEC/ID2/6/894912.html.stx" TargetMode="External"/><Relationship Id="rId26" Type="http://schemas.openxmlformats.org/officeDocument/2006/relationships/hyperlink" Target="https://webstore.iec.ch/publication/30991" TargetMode="External"/><Relationship Id="rId3" Type="http://schemas.openxmlformats.org/officeDocument/2006/relationships/image" Target="../media/image3.emf"/><Relationship Id="rId21" Type="http://schemas.openxmlformats.org/officeDocument/2006/relationships/hyperlink" Target="https://sales.sfs.fi/fi/index/tuotteet/SFSsahko/CENELEC/ID2/6/884854.html.stx" TargetMode="External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hyperlink" Target="https://sales.sfs.fi/fi/index/tuotteet/SFSsahko/CENELEC/ID2/6/495440.html.stx" TargetMode="External"/><Relationship Id="rId25" Type="http://schemas.openxmlformats.org/officeDocument/2006/relationships/hyperlink" Target="https://sales.sfs.fi/fi/index/tuotteet/SFSsahko/CENELEC/ID2/6/1115088.html.stx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sales.sfs.fi/fi/index/tuotteet/SFSsahko/CENELEC/ID2/6/517912.html.stx" TargetMode="External"/><Relationship Id="rId20" Type="http://schemas.openxmlformats.org/officeDocument/2006/relationships/hyperlink" Target="https://sales.sfs.fi/fi/index/tuotteet/SFSsahko/CENELEC/ID2/6/884836.html.stx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24" Type="http://schemas.openxmlformats.org/officeDocument/2006/relationships/hyperlink" Target="https://sales.sfs.fi/fi/index/tuotteet/SFSsahko/CENELEC/ID2/6/745437.html.stx" TargetMode="External"/><Relationship Id="rId5" Type="http://schemas.openxmlformats.org/officeDocument/2006/relationships/image" Target="../media/image45.png"/><Relationship Id="rId15" Type="http://schemas.openxmlformats.org/officeDocument/2006/relationships/hyperlink" Target="https://sales.sfs.fi/fi/index/tuotteet/SFSsahko/CENELEC/ID2/6/1036329.html.stx" TargetMode="External"/><Relationship Id="rId23" Type="http://schemas.openxmlformats.org/officeDocument/2006/relationships/hyperlink" Target="https://sales.sfs.fi/fi/index/tuotteet/SFSsahko/CENELEC/ID2/6/747098.html.stx" TargetMode="External"/><Relationship Id="rId10" Type="http://schemas.openxmlformats.org/officeDocument/2006/relationships/image" Target="../media/image50.svg"/><Relationship Id="rId19" Type="http://schemas.openxmlformats.org/officeDocument/2006/relationships/hyperlink" Target="https://sales.sfs.fi/fi/index/tuotteet/SFSsahko/CENELEC/ID2/6/884845.html.stx" TargetMode="External"/><Relationship Id="rId4" Type="http://schemas.openxmlformats.org/officeDocument/2006/relationships/image" Target="../media/image2.emf"/><Relationship Id="rId9" Type="http://schemas.openxmlformats.org/officeDocument/2006/relationships/image" Target="../media/image49.png"/><Relationship Id="rId14" Type="http://schemas.openxmlformats.org/officeDocument/2006/relationships/hyperlink" Target="https://sales.sfs.fi/fi/index/tuotteet/SFSsahko/CENELEC/ID2/6/507774.html.stx" TargetMode="External"/><Relationship Id="rId22" Type="http://schemas.openxmlformats.org/officeDocument/2006/relationships/hyperlink" Target="https://sales.sfs.fi/fi/index/tuotteet/SFSsahko/CENELEC/ID2/6/959883.html.s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sesko.fi/standardointi/sahkoautot-ja-latausjarjestelmat/sahkoauton-latausaseman-vikavirtasuojau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esko.fi/standardointi/sahkoautot-ja-latausjarjestelmat/lataussuositus/" TargetMode="Externa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hyperlink" Target="https://www.iso.org/home.html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sesko.fi/komiteaesittelyt/sr-21-akut-ja-energiavarastot/" TargetMode="External"/><Relationship Id="rId18" Type="http://schemas.openxmlformats.org/officeDocument/2006/relationships/hyperlink" Target="https://sesko.fi/komiteaesittelyt/sk-64-pienjannitesahkoasennukset/" TargetMode="External"/><Relationship Id="rId26" Type="http://schemas.openxmlformats.org/officeDocument/2006/relationships/hyperlink" Target="https://www.iec.ch/dyn/www/f?p=103:7:::::FSP_ORG_ID:1313" TargetMode="External"/><Relationship Id="rId39" Type="http://schemas.openxmlformats.org/officeDocument/2006/relationships/hyperlink" Target="https://www.iec.ch/dyn/www/f?p=103:7:::::FSP_ORG_ID:1275" TargetMode="External"/><Relationship Id="rId21" Type="http://schemas.openxmlformats.org/officeDocument/2006/relationships/hyperlink" Target="https://sesko.fi/komiteaesittelyt/sk-79-halytysjarjestelmat/" TargetMode="External"/><Relationship Id="rId34" Type="http://schemas.openxmlformats.org/officeDocument/2006/relationships/hyperlink" Target="https://sesko.fi/komiteaesittelyt/sk-111-sahko-ja-elektroniikkalaitteiden-ymparistonakokohdat/" TargetMode="External"/><Relationship Id="rId42" Type="http://schemas.openxmlformats.org/officeDocument/2006/relationships/hyperlink" Target="https://www.iec.ch/dyn/www/f?p=103:7:::::FSP_ORG_ID:20486" TargetMode="External"/><Relationship Id="rId47" Type="http://schemas.openxmlformats.org/officeDocument/2006/relationships/hyperlink" Target="https://sesko.fi/komiteaesittelyt/sr-88-tuulivoimajarjestelmat/" TargetMode="External"/><Relationship Id="rId50" Type="http://schemas.openxmlformats.org/officeDocument/2006/relationships/hyperlink" Target="https://sesko.fi/komiteaesittelyt/sr-114-merienergia-vuorovesi-ja-aaltoenergiamuuntimet/" TargetMode="External"/><Relationship Id="rId55" Type="http://schemas.openxmlformats.org/officeDocument/2006/relationships/hyperlink" Target="https://www.iec.ch/dyn/www/f?p=103:7:::::FSP_ORG_ID:1224" TargetMode="External"/><Relationship Id="rId7" Type="http://schemas.openxmlformats.org/officeDocument/2006/relationships/hyperlink" Target="https://www.iec.ch/dyn/www/f?p=103:186:::::FSP_ORG_ID:13073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esko.fi/komiteaesittelyt/sr-105-polttokennot/" TargetMode="External"/><Relationship Id="rId29" Type="http://schemas.openxmlformats.org/officeDocument/2006/relationships/hyperlink" Target="https://www.iec.ch/dyn/www/f?p=103:7:::::FSP_ORG_ID:1229" TargetMode="External"/><Relationship Id="rId11" Type="http://schemas.openxmlformats.org/officeDocument/2006/relationships/hyperlink" Target="https://www.iec.ch/dyn/www/f?p=103:7:::::FSP_ORG_ID:1294" TargetMode="External"/><Relationship Id="rId24" Type="http://schemas.openxmlformats.org/officeDocument/2006/relationships/hyperlink" Target="https://www.iec.ch/dyn/www/f?p=103:7:::::FSP_ORG_ID:1251" TargetMode="External"/><Relationship Id="rId32" Type="http://schemas.openxmlformats.org/officeDocument/2006/relationships/hyperlink" Target="https://sesko.fi/komiteaesittelyt/sk-65-teollisuusprosessien-ohjaus/" TargetMode="External"/><Relationship Id="rId37" Type="http://schemas.openxmlformats.org/officeDocument/2006/relationships/hyperlink" Target="https://www.iec.ch/dyn/www/f?p=103:186:::::FSP_ORG_ID:11827" TargetMode="External"/><Relationship Id="rId40" Type="http://schemas.openxmlformats.org/officeDocument/2006/relationships/hyperlink" Target="https://www.iec.ch/dyn/www/f?p=103:7:::::FSP_ORG_ID:3387" TargetMode="External"/><Relationship Id="rId45" Type="http://schemas.openxmlformats.org/officeDocument/2006/relationships/hyperlink" Target="https://sesko.fi/komiteaesittelyt/sr-57-sahkoverkkojen-hallinta-ja-viestinta/" TargetMode="External"/><Relationship Id="rId53" Type="http://schemas.openxmlformats.org/officeDocument/2006/relationships/hyperlink" Target="https://sesko.fi/komiteaesittelyt/sk-20-energiakaapelit/" TargetMode="External"/><Relationship Id="rId58" Type="http://schemas.openxmlformats.org/officeDocument/2006/relationships/hyperlink" Target="https://www.iec.ch/dyn/www/f?p=103:7:::::FSP_ORG_ID:23165" TargetMode="External"/><Relationship Id="rId5" Type="http://schemas.openxmlformats.org/officeDocument/2006/relationships/hyperlink" Target="https://www.iec.ch/dyn/www/f?p=103:186:::::FSP_ORG_ID:30143" TargetMode="External"/><Relationship Id="rId61" Type="http://schemas.openxmlformats.org/officeDocument/2006/relationships/hyperlink" Target="https://sesko.fi/komiteaesittelyt/sr-56-luotettavuustekniikka/" TargetMode="External"/><Relationship Id="rId19" Type="http://schemas.openxmlformats.org/officeDocument/2006/relationships/hyperlink" Target="https://sesko.fi/komiteaesittelyt/sk-34-valaisimet/" TargetMode="External"/><Relationship Id="rId14" Type="http://schemas.openxmlformats.org/officeDocument/2006/relationships/hyperlink" Target="https://sesko.fi/komiteaesittelyt/sk-23-pisto-ja-rasiakytkimet-seka-liitantatarvikkeet/" TargetMode="External"/><Relationship Id="rId22" Type="http://schemas.openxmlformats.org/officeDocument/2006/relationships/hyperlink" Target="https://sesko.fi/komiteaesittelyt/sk-205-rakennusten-elektroniikkajarjestelmat/" TargetMode="External"/><Relationship Id="rId27" Type="http://schemas.openxmlformats.org/officeDocument/2006/relationships/hyperlink" Target="https://www.iec.ch/dyn/www/f?p=103:7:::::FSP_ORG_ID:5510" TargetMode="External"/><Relationship Id="rId30" Type="http://schemas.openxmlformats.org/officeDocument/2006/relationships/hyperlink" Target="https://sesko.fi/komiteaesittelyt/sk-22-tehoelektroniikan-jarjestelmat-ja-laitteet/" TargetMode="External"/><Relationship Id="rId35" Type="http://schemas.openxmlformats.org/officeDocument/2006/relationships/hyperlink" Target="https://www.iec.ch/dyn/www/f?p=103:7:::::FSP_ORG_ID:10607" TargetMode="External"/><Relationship Id="rId43" Type="http://schemas.openxmlformats.org/officeDocument/2006/relationships/hyperlink" Target="https://www.iec.ch/dyn/www/f?p=103:186:::::FSP_ORG_ID:11825" TargetMode="External"/><Relationship Id="rId48" Type="http://schemas.openxmlformats.org/officeDocument/2006/relationships/hyperlink" Target="https://sesko.fi/komiteaesittelyt/sr-4-vesiturbiinit/" TargetMode="External"/><Relationship Id="rId56" Type="http://schemas.openxmlformats.org/officeDocument/2006/relationships/hyperlink" Target="https://www.iec.ch/dyn/www/f?p=103:7:::::FSP_ORG_ID:1220" TargetMode="External"/><Relationship Id="rId8" Type="http://schemas.openxmlformats.org/officeDocument/2006/relationships/hyperlink" Target="https://iec.ch/dyn/www/f?p=103:7:::::FSP_ORG_ID:1284" TargetMode="External"/><Relationship Id="rId51" Type="http://schemas.openxmlformats.org/officeDocument/2006/relationships/hyperlink" Target="https://sesko.fi/komiteaesittelyt/sk-45-ydinlaitosautomaatio/" TargetMode="External"/><Relationship Id="rId3" Type="http://schemas.openxmlformats.org/officeDocument/2006/relationships/image" Target="../media/image3.emf"/><Relationship Id="rId12" Type="http://schemas.openxmlformats.org/officeDocument/2006/relationships/hyperlink" Target="https://www.iec.ch/dyn/www/f?p=103:7:::::FSP_ORG_ID:1304" TargetMode="External"/><Relationship Id="rId17" Type="http://schemas.openxmlformats.org/officeDocument/2006/relationships/hyperlink" Target="https://sesko.fi/komiteaesittelyt/sk-13-sahkoenergian-mittaus/" TargetMode="External"/><Relationship Id="rId25" Type="http://schemas.openxmlformats.org/officeDocument/2006/relationships/hyperlink" Target="https://sesko.fi/komiteaesittelyt/sk-209-yhteisantennilaitteet/" TargetMode="External"/><Relationship Id="rId33" Type="http://schemas.openxmlformats.org/officeDocument/2006/relationships/hyperlink" Target="https://sesko.fi/komiteaesittelyt/sk-77-sahkomagneettinen-yhteensopivuus-emc/" TargetMode="External"/><Relationship Id="rId38" Type="http://schemas.openxmlformats.org/officeDocument/2006/relationships/hyperlink" Target="https://sesko.fi/komiteaesittelyt/sk-62-sairaalasahkotekniikka/" TargetMode="External"/><Relationship Id="rId46" Type="http://schemas.openxmlformats.org/officeDocument/2006/relationships/hyperlink" Target="https://sesko.fi/komiteaesittelyt/sr-82-aurinkosahko/" TargetMode="External"/><Relationship Id="rId59" Type="http://schemas.openxmlformats.org/officeDocument/2006/relationships/hyperlink" Target="https://sesko.fi/komiteaesittelyt/sk-104-ymparistoolosuhdeluokitus-ja-testaus/" TargetMode="External"/><Relationship Id="rId20" Type="http://schemas.openxmlformats.org/officeDocument/2006/relationships/hyperlink" Target="https://sesko.fi/komiteaesittelyt/sk-61-kotitaloussahkolaitteiden-turvallisuus/" TargetMode="External"/><Relationship Id="rId41" Type="http://schemas.openxmlformats.org/officeDocument/2006/relationships/hyperlink" Target="https://sesko.fi/komiteaesittelyt/sk-jtc-1-sc-41-iot-ja-digital-twin/" TargetMode="External"/><Relationship Id="rId54" Type="http://schemas.openxmlformats.org/officeDocument/2006/relationships/hyperlink" Target="https://sesko.fi/komiteaesittelyt/sk-99-suurjanniteasennukset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iec.ch/dyn/www/f?p=103:186:::::FSP_ORG_ID:22328" TargetMode="External"/><Relationship Id="rId15" Type="http://schemas.openxmlformats.org/officeDocument/2006/relationships/hyperlink" Target="https://sesko.fi/komiteaesittelyt/sk-69-sahkoautot-ja-latausjarjestelmat/" TargetMode="External"/><Relationship Id="rId23" Type="http://schemas.openxmlformats.org/officeDocument/2006/relationships/hyperlink" Target="https://sesko.fi/komiteaesittelyt/sk-215-tietotekniikan-kaapeloinnit-ja-infrastruktuurit/" TargetMode="External"/><Relationship Id="rId28" Type="http://schemas.openxmlformats.org/officeDocument/2006/relationships/hyperlink" Target="https://sesko.fi/komiteaesittelyt/sk-3-dokumentointi-graafiset-tunnukset-seka-teknisen-informaation-esittaminen/" TargetMode="External"/><Relationship Id="rId36" Type="http://schemas.openxmlformats.org/officeDocument/2006/relationships/hyperlink" Target="https://sesko.fi/komiteaesittelyt/sk-cispr-radiohairiot-emc/" TargetMode="External"/><Relationship Id="rId49" Type="http://schemas.openxmlformats.org/officeDocument/2006/relationships/hyperlink" Target="https://sesko.fi/komiteaesittelyt/sr-5-hoyryturbiinit/" TargetMode="External"/><Relationship Id="rId57" Type="http://schemas.openxmlformats.org/officeDocument/2006/relationships/hyperlink" Target="https://www.iec.ch/dyn/www/f?p=103:7:::::FSP_ORG_ID:1238" TargetMode="External"/><Relationship Id="rId10" Type="http://schemas.openxmlformats.org/officeDocument/2006/relationships/hyperlink" Target="https://sesko.fi/komiteaesittelyt/sr-9-rautateiden-sahko-ja-elektroniikkalaitteet/" TargetMode="External"/><Relationship Id="rId31" Type="http://schemas.openxmlformats.org/officeDocument/2006/relationships/hyperlink" Target="https://sesko.fi/komiteaesittelyt/sk-44-koneturvallisuuden-sahkotekninen-osuus/" TargetMode="External"/><Relationship Id="rId44" Type="http://schemas.openxmlformats.org/officeDocument/2006/relationships/hyperlink" Target="https://sesko.fi/komiteaesittelyt/sk-8-sahkoverkkojen-jarjestelmavaatimukset/" TargetMode="External"/><Relationship Id="rId52" Type="http://schemas.openxmlformats.org/officeDocument/2006/relationships/hyperlink" Target="https://sesko.fi/komiteaesittelyt/sk-11-suurjanniteilmajohdot/" TargetMode="External"/><Relationship Id="rId60" Type="http://schemas.openxmlformats.org/officeDocument/2006/relationships/hyperlink" Target="https://sesko.fi/komiteaesittelyt/sk-1-terminologia/" TargetMode="External"/><Relationship Id="rId4" Type="http://schemas.openxmlformats.org/officeDocument/2006/relationships/image" Target="../media/image2.emf"/><Relationship Id="rId9" Type="http://schemas.openxmlformats.org/officeDocument/2006/relationships/hyperlink" Target="https://sesko.fi/komiteaesittelyt/sr-80-merenkulun-navigaatio-ja-radiolaitte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3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road, way, highway&#10;&#10;Description automatically generated">
            <a:extLst>
              <a:ext uri="{FF2B5EF4-FFF2-40B4-BE49-F238E27FC236}">
                <a16:creationId xmlns:a16="http://schemas.microsoft.com/office/drawing/2014/main" id="{BA9AA08C-C375-C543-AFD0-2A8B693714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4" b="3844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C45924-C02F-4742-ABDB-F3534039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96449"/>
            <a:ext cx="10930705" cy="430349"/>
          </a:xfrm>
        </p:spPr>
        <p:txBody>
          <a:bodyPr>
            <a:noAutofit/>
          </a:bodyPr>
          <a:lstStyle/>
          <a:p>
            <a:r>
              <a:rPr lang="fi-FI" sz="2400" dirty="0"/>
              <a:t>Sähköajoneuvojen latauksen standardit</a:t>
            </a:r>
            <a:endParaRPr lang="en-FI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8D47-D794-E34E-9A64-EFB243D58F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675F7-A194-DD45-9D08-9654098A9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2" y="6075189"/>
            <a:ext cx="4741357" cy="382891"/>
          </a:xfrm>
        </p:spPr>
        <p:txBody>
          <a:bodyPr/>
          <a:lstStyle/>
          <a:p>
            <a:pPr algn="l"/>
            <a:r>
              <a:rPr lang="en-US" dirty="0"/>
              <a:t>Juha Vesa</a:t>
            </a:r>
            <a:endParaRPr lang="en-FI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27E803-F17C-8A45-9A88-0619AC154A95}"/>
              </a:ext>
            </a:extLst>
          </p:cNvPr>
          <p:cNvCxnSpPr>
            <a:cxnSpLocks/>
          </p:cNvCxnSpPr>
          <p:nvPr/>
        </p:nvCxnSpPr>
        <p:spPr>
          <a:xfrm>
            <a:off x="10938694" y="6423155"/>
            <a:ext cx="830211" cy="0"/>
          </a:xfrm>
          <a:prstGeom prst="straightConnector1">
            <a:avLst/>
          </a:prstGeom>
          <a:ln w="25400">
            <a:solidFill>
              <a:srgbClr val="00309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4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E6692C30-7FD8-58A8-0088-6128BDA8E0BD}"/>
              </a:ext>
            </a:extLst>
          </p:cNvPr>
          <p:cNvSpPr/>
          <p:nvPr/>
        </p:nvSpPr>
        <p:spPr>
          <a:xfrm>
            <a:off x="5201910" y="3684644"/>
            <a:ext cx="1386342" cy="47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144125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Akut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10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pic>
        <p:nvPicPr>
          <p:cNvPr id="5" name="Graphic 4" descr="Battery outline">
            <a:extLst>
              <a:ext uri="{FF2B5EF4-FFF2-40B4-BE49-F238E27FC236}">
                <a16:creationId xmlns:a16="http://schemas.microsoft.com/office/drawing/2014/main" id="{55F55524-9EE7-916A-FE74-BE410B486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17400" y="2568562"/>
            <a:ext cx="914400" cy="914400"/>
          </a:xfrm>
          <a:prstGeom prst="rect">
            <a:avLst/>
          </a:prstGeom>
        </p:spPr>
      </p:pic>
      <p:pic>
        <p:nvPicPr>
          <p:cNvPr id="6" name="Graphic 5" descr="Airplane outline">
            <a:extLst>
              <a:ext uri="{FF2B5EF4-FFF2-40B4-BE49-F238E27FC236}">
                <a16:creationId xmlns:a16="http://schemas.microsoft.com/office/drawing/2014/main" id="{19416097-6A81-4511-7602-05013DB20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774224" y="3784956"/>
            <a:ext cx="914400" cy="9144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355C5D8-18DA-6592-A378-9693485A4D9B}"/>
              </a:ext>
            </a:extLst>
          </p:cNvPr>
          <p:cNvSpPr/>
          <p:nvPr/>
        </p:nvSpPr>
        <p:spPr>
          <a:xfrm>
            <a:off x="724335" y="5164280"/>
            <a:ext cx="193750" cy="71638"/>
          </a:xfrm>
          <a:custGeom>
            <a:avLst/>
            <a:gdLst>
              <a:gd name="connsiteX0" fmla="*/ 0 w 139875"/>
              <a:gd name="connsiteY0" fmla="*/ 63692 h 63692"/>
              <a:gd name="connsiteX1" fmla="*/ 139876 w 139875"/>
              <a:gd name="connsiteY1" fmla="*/ 63692 h 63692"/>
              <a:gd name="connsiteX2" fmla="*/ 129789 w 139875"/>
              <a:gd name="connsiteY2" fmla="*/ 0 h 63692"/>
              <a:gd name="connsiteX3" fmla="*/ 10087 w 139875"/>
              <a:gd name="connsiteY3" fmla="*/ 0 h 63692"/>
              <a:gd name="connsiteX4" fmla="*/ 0 w 139875"/>
              <a:gd name="connsiteY4" fmla="*/ 63692 h 63692"/>
              <a:gd name="connsiteX0" fmla="*/ 0 w 152924"/>
              <a:gd name="connsiteY0" fmla="*/ 63692 h 63692"/>
              <a:gd name="connsiteX1" fmla="*/ 139876 w 152924"/>
              <a:gd name="connsiteY1" fmla="*/ 63692 h 63692"/>
              <a:gd name="connsiteX2" fmla="*/ 152924 w 152924"/>
              <a:gd name="connsiteY2" fmla="*/ 0 h 63692"/>
              <a:gd name="connsiteX3" fmla="*/ 10087 w 152924"/>
              <a:gd name="connsiteY3" fmla="*/ 0 h 63692"/>
              <a:gd name="connsiteX4" fmla="*/ 0 w 152924"/>
              <a:gd name="connsiteY4" fmla="*/ 63692 h 63692"/>
              <a:gd name="connsiteX0" fmla="*/ 0 w 152924"/>
              <a:gd name="connsiteY0" fmla="*/ 63692 h 63692"/>
              <a:gd name="connsiteX1" fmla="*/ 150021 w 152924"/>
              <a:gd name="connsiteY1" fmla="*/ 61404 h 63692"/>
              <a:gd name="connsiteX2" fmla="*/ 152924 w 152924"/>
              <a:gd name="connsiteY2" fmla="*/ 0 h 63692"/>
              <a:gd name="connsiteX3" fmla="*/ 10087 w 152924"/>
              <a:gd name="connsiteY3" fmla="*/ 0 h 63692"/>
              <a:gd name="connsiteX4" fmla="*/ 0 w 152924"/>
              <a:gd name="connsiteY4" fmla="*/ 63692 h 63692"/>
              <a:gd name="connsiteX0" fmla="*/ 0 w 161040"/>
              <a:gd name="connsiteY0" fmla="*/ 63692 h 63692"/>
              <a:gd name="connsiteX1" fmla="*/ 150021 w 161040"/>
              <a:gd name="connsiteY1" fmla="*/ 61404 h 63692"/>
              <a:gd name="connsiteX2" fmla="*/ 161040 w 161040"/>
              <a:gd name="connsiteY2" fmla="*/ 0 h 63692"/>
              <a:gd name="connsiteX3" fmla="*/ 10087 w 161040"/>
              <a:gd name="connsiteY3" fmla="*/ 0 h 63692"/>
              <a:gd name="connsiteX4" fmla="*/ 0 w 161040"/>
              <a:gd name="connsiteY4" fmla="*/ 63692 h 6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40" h="63692">
                <a:moveTo>
                  <a:pt x="0" y="63692"/>
                </a:moveTo>
                <a:lnTo>
                  <a:pt x="150021" y="61404"/>
                </a:lnTo>
                <a:lnTo>
                  <a:pt x="161040" y="0"/>
                </a:lnTo>
                <a:lnTo>
                  <a:pt x="10087" y="0"/>
                </a:lnTo>
                <a:lnTo>
                  <a:pt x="0" y="63692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1EF48D-BA47-7D48-8C54-01D5E723A884}"/>
              </a:ext>
            </a:extLst>
          </p:cNvPr>
          <p:cNvSpPr/>
          <p:nvPr/>
        </p:nvSpPr>
        <p:spPr>
          <a:xfrm>
            <a:off x="755020" y="5059147"/>
            <a:ext cx="189686" cy="65779"/>
          </a:xfrm>
          <a:custGeom>
            <a:avLst/>
            <a:gdLst>
              <a:gd name="connsiteX0" fmla="*/ 0 w 111316"/>
              <a:gd name="connsiteY0" fmla="*/ 56127 h 56126"/>
              <a:gd name="connsiteX1" fmla="*/ 111316 w 111316"/>
              <a:gd name="connsiteY1" fmla="*/ 56127 h 56126"/>
              <a:gd name="connsiteX2" fmla="*/ 102432 w 111316"/>
              <a:gd name="connsiteY2" fmla="*/ 0 h 56126"/>
              <a:gd name="connsiteX3" fmla="*/ 8884 w 111316"/>
              <a:gd name="connsiteY3" fmla="*/ 0 h 56126"/>
              <a:gd name="connsiteX4" fmla="*/ 0 w 111316"/>
              <a:gd name="connsiteY4" fmla="*/ 56127 h 56126"/>
              <a:gd name="connsiteX0" fmla="*/ 0 w 115166"/>
              <a:gd name="connsiteY0" fmla="*/ 58508 h 58508"/>
              <a:gd name="connsiteX1" fmla="*/ 111316 w 115166"/>
              <a:gd name="connsiteY1" fmla="*/ 58508 h 58508"/>
              <a:gd name="connsiteX2" fmla="*/ 115166 w 115166"/>
              <a:gd name="connsiteY2" fmla="*/ 0 h 58508"/>
              <a:gd name="connsiteX3" fmla="*/ 8884 w 115166"/>
              <a:gd name="connsiteY3" fmla="*/ 2381 h 58508"/>
              <a:gd name="connsiteX4" fmla="*/ 0 w 115166"/>
              <a:gd name="connsiteY4" fmla="*/ 58508 h 58508"/>
              <a:gd name="connsiteX0" fmla="*/ 0 w 126254"/>
              <a:gd name="connsiteY0" fmla="*/ 58508 h 58508"/>
              <a:gd name="connsiteX1" fmla="*/ 111316 w 126254"/>
              <a:gd name="connsiteY1" fmla="*/ 58508 h 58508"/>
              <a:gd name="connsiteX2" fmla="*/ 126254 w 126254"/>
              <a:gd name="connsiteY2" fmla="*/ 0 h 58508"/>
              <a:gd name="connsiteX3" fmla="*/ 8884 w 126254"/>
              <a:gd name="connsiteY3" fmla="*/ 2381 h 58508"/>
              <a:gd name="connsiteX4" fmla="*/ 0 w 126254"/>
              <a:gd name="connsiteY4" fmla="*/ 58508 h 58508"/>
              <a:gd name="connsiteX0" fmla="*/ 0 w 126254"/>
              <a:gd name="connsiteY0" fmla="*/ 58508 h 58508"/>
              <a:gd name="connsiteX1" fmla="*/ 116068 w 126254"/>
              <a:gd name="connsiteY1" fmla="*/ 58508 h 58508"/>
              <a:gd name="connsiteX2" fmla="*/ 126254 w 126254"/>
              <a:gd name="connsiteY2" fmla="*/ 0 h 58508"/>
              <a:gd name="connsiteX3" fmla="*/ 8884 w 126254"/>
              <a:gd name="connsiteY3" fmla="*/ 2381 h 58508"/>
              <a:gd name="connsiteX4" fmla="*/ 0 w 126254"/>
              <a:gd name="connsiteY4" fmla="*/ 58508 h 58508"/>
              <a:gd name="connsiteX0" fmla="*/ 0 w 123086"/>
              <a:gd name="connsiteY0" fmla="*/ 60889 h 60889"/>
              <a:gd name="connsiteX1" fmla="*/ 116068 w 123086"/>
              <a:gd name="connsiteY1" fmla="*/ 60889 h 60889"/>
              <a:gd name="connsiteX2" fmla="*/ 123086 w 123086"/>
              <a:gd name="connsiteY2" fmla="*/ 0 h 60889"/>
              <a:gd name="connsiteX3" fmla="*/ 8884 w 123086"/>
              <a:gd name="connsiteY3" fmla="*/ 4762 h 60889"/>
              <a:gd name="connsiteX4" fmla="*/ 0 w 123086"/>
              <a:gd name="connsiteY4" fmla="*/ 60889 h 6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86" h="60889">
                <a:moveTo>
                  <a:pt x="0" y="60889"/>
                </a:moveTo>
                <a:lnTo>
                  <a:pt x="116068" y="60889"/>
                </a:lnTo>
                <a:lnTo>
                  <a:pt x="123086" y="0"/>
                </a:lnTo>
                <a:lnTo>
                  <a:pt x="8884" y="4762"/>
                </a:lnTo>
                <a:lnTo>
                  <a:pt x="0" y="60889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B0885E-BDD5-1D5D-1947-9B6BA04A67CD}"/>
              </a:ext>
            </a:extLst>
          </p:cNvPr>
          <p:cNvSpPr/>
          <p:nvPr/>
        </p:nvSpPr>
        <p:spPr>
          <a:xfrm>
            <a:off x="704997" y="5274396"/>
            <a:ext cx="190302" cy="76301"/>
          </a:xfrm>
          <a:custGeom>
            <a:avLst/>
            <a:gdLst>
              <a:gd name="connsiteX0" fmla="*/ 170619 w 170618"/>
              <a:gd name="connsiteY0" fmla="*/ 70629 h 70628"/>
              <a:gd name="connsiteX1" fmla="*/ 159444 w 170618"/>
              <a:gd name="connsiteY1" fmla="*/ 0 h 70628"/>
              <a:gd name="connsiteX2" fmla="*/ 11183 w 170618"/>
              <a:gd name="connsiteY2" fmla="*/ 0 h 70628"/>
              <a:gd name="connsiteX3" fmla="*/ 0 w 170618"/>
              <a:gd name="connsiteY3" fmla="*/ 70629 h 70628"/>
              <a:gd name="connsiteX4" fmla="*/ 170619 w 170618"/>
              <a:gd name="connsiteY4" fmla="*/ 70629 h 70628"/>
              <a:gd name="connsiteX0" fmla="*/ 170619 w 173732"/>
              <a:gd name="connsiteY0" fmla="*/ 73011 h 73011"/>
              <a:gd name="connsiteX1" fmla="*/ 173732 w 173732"/>
              <a:gd name="connsiteY1" fmla="*/ 0 h 73011"/>
              <a:gd name="connsiteX2" fmla="*/ 11183 w 173732"/>
              <a:gd name="connsiteY2" fmla="*/ 2382 h 73011"/>
              <a:gd name="connsiteX3" fmla="*/ 0 w 173732"/>
              <a:gd name="connsiteY3" fmla="*/ 73011 h 73011"/>
              <a:gd name="connsiteX4" fmla="*/ 170619 w 173732"/>
              <a:gd name="connsiteY4" fmla="*/ 73011 h 73011"/>
              <a:gd name="connsiteX0" fmla="*/ 170619 w 185639"/>
              <a:gd name="connsiteY0" fmla="*/ 70629 h 70629"/>
              <a:gd name="connsiteX1" fmla="*/ 185639 w 185639"/>
              <a:gd name="connsiteY1" fmla="*/ 0 h 70629"/>
              <a:gd name="connsiteX2" fmla="*/ 11183 w 185639"/>
              <a:gd name="connsiteY2" fmla="*/ 0 h 70629"/>
              <a:gd name="connsiteX3" fmla="*/ 0 w 185639"/>
              <a:gd name="connsiteY3" fmla="*/ 70629 h 70629"/>
              <a:gd name="connsiteX4" fmla="*/ 170619 w 185639"/>
              <a:gd name="connsiteY4" fmla="*/ 70629 h 7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39" h="70629">
                <a:moveTo>
                  <a:pt x="170619" y="70629"/>
                </a:moveTo>
                <a:lnTo>
                  <a:pt x="185639" y="0"/>
                </a:lnTo>
                <a:lnTo>
                  <a:pt x="11183" y="0"/>
                </a:lnTo>
                <a:lnTo>
                  <a:pt x="0" y="70629"/>
                </a:lnTo>
                <a:lnTo>
                  <a:pt x="170619" y="70629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C8263E9-AEAE-41A6-AFFE-28AF0F5A29EB}"/>
              </a:ext>
            </a:extLst>
          </p:cNvPr>
          <p:cNvSpPr/>
          <p:nvPr/>
        </p:nvSpPr>
        <p:spPr>
          <a:xfrm>
            <a:off x="376388" y="5019794"/>
            <a:ext cx="887507" cy="405199"/>
          </a:xfrm>
          <a:prstGeom prst="parallelogram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B8B157-EC73-D4EA-3358-93F6B91D5125}"/>
              </a:ext>
            </a:extLst>
          </p:cNvPr>
          <p:cNvSpPr/>
          <p:nvPr/>
        </p:nvSpPr>
        <p:spPr>
          <a:xfrm>
            <a:off x="456164" y="5424993"/>
            <a:ext cx="708010" cy="4051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9E00F1-04AC-8F5D-4CA0-EDD677230451}"/>
              </a:ext>
            </a:extLst>
          </p:cNvPr>
          <p:cNvCxnSpPr>
            <a:cxnSpLocks/>
          </p:cNvCxnSpPr>
          <p:nvPr/>
        </p:nvCxnSpPr>
        <p:spPr>
          <a:xfrm>
            <a:off x="1263895" y="5019794"/>
            <a:ext cx="72659" cy="1667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554DA6-FE68-9026-0AC4-40651433B5C5}"/>
              </a:ext>
            </a:extLst>
          </p:cNvPr>
          <p:cNvCxnSpPr>
            <a:cxnSpLocks/>
          </p:cNvCxnSpPr>
          <p:nvPr/>
        </p:nvCxnSpPr>
        <p:spPr>
          <a:xfrm flipV="1">
            <a:off x="1164175" y="5674121"/>
            <a:ext cx="113064" cy="1560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0B15F0-274F-B740-00DA-BB53213F0C67}"/>
              </a:ext>
            </a:extLst>
          </p:cNvPr>
          <p:cNvSpPr/>
          <p:nvPr/>
        </p:nvSpPr>
        <p:spPr>
          <a:xfrm>
            <a:off x="943802" y="5164281"/>
            <a:ext cx="193750" cy="71638"/>
          </a:xfrm>
          <a:custGeom>
            <a:avLst/>
            <a:gdLst>
              <a:gd name="connsiteX0" fmla="*/ 0 w 139875"/>
              <a:gd name="connsiteY0" fmla="*/ 63692 h 63692"/>
              <a:gd name="connsiteX1" fmla="*/ 139876 w 139875"/>
              <a:gd name="connsiteY1" fmla="*/ 63692 h 63692"/>
              <a:gd name="connsiteX2" fmla="*/ 129789 w 139875"/>
              <a:gd name="connsiteY2" fmla="*/ 0 h 63692"/>
              <a:gd name="connsiteX3" fmla="*/ 10087 w 139875"/>
              <a:gd name="connsiteY3" fmla="*/ 0 h 63692"/>
              <a:gd name="connsiteX4" fmla="*/ 0 w 139875"/>
              <a:gd name="connsiteY4" fmla="*/ 63692 h 63692"/>
              <a:gd name="connsiteX0" fmla="*/ 0 w 152924"/>
              <a:gd name="connsiteY0" fmla="*/ 63692 h 63692"/>
              <a:gd name="connsiteX1" fmla="*/ 139876 w 152924"/>
              <a:gd name="connsiteY1" fmla="*/ 63692 h 63692"/>
              <a:gd name="connsiteX2" fmla="*/ 152924 w 152924"/>
              <a:gd name="connsiteY2" fmla="*/ 0 h 63692"/>
              <a:gd name="connsiteX3" fmla="*/ 10087 w 152924"/>
              <a:gd name="connsiteY3" fmla="*/ 0 h 63692"/>
              <a:gd name="connsiteX4" fmla="*/ 0 w 152924"/>
              <a:gd name="connsiteY4" fmla="*/ 63692 h 63692"/>
              <a:gd name="connsiteX0" fmla="*/ 0 w 152924"/>
              <a:gd name="connsiteY0" fmla="*/ 63692 h 63692"/>
              <a:gd name="connsiteX1" fmla="*/ 150021 w 152924"/>
              <a:gd name="connsiteY1" fmla="*/ 61404 h 63692"/>
              <a:gd name="connsiteX2" fmla="*/ 152924 w 152924"/>
              <a:gd name="connsiteY2" fmla="*/ 0 h 63692"/>
              <a:gd name="connsiteX3" fmla="*/ 10087 w 152924"/>
              <a:gd name="connsiteY3" fmla="*/ 0 h 63692"/>
              <a:gd name="connsiteX4" fmla="*/ 0 w 152924"/>
              <a:gd name="connsiteY4" fmla="*/ 63692 h 63692"/>
              <a:gd name="connsiteX0" fmla="*/ 0 w 161040"/>
              <a:gd name="connsiteY0" fmla="*/ 63692 h 63692"/>
              <a:gd name="connsiteX1" fmla="*/ 150021 w 161040"/>
              <a:gd name="connsiteY1" fmla="*/ 61404 h 63692"/>
              <a:gd name="connsiteX2" fmla="*/ 161040 w 161040"/>
              <a:gd name="connsiteY2" fmla="*/ 0 h 63692"/>
              <a:gd name="connsiteX3" fmla="*/ 10087 w 161040"/>
              <a:gd name="connsiteY3" fmla="*/ 0 h 63692"/>
              <a:gd name="connsiteX4" fmla="*/ 0 w 161040"/>
              <a:gd name="connsiteY4" fmla="*/ 63692 h 6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40" h="63692">
                <a:moveTo>
                  <a:pt x="0" y="63692"/>
                </a:moveTo>
                <a:lnTo>
                  <a:pt x="150021" y="61404"/>
                </a:lnTo>
                <a:lnTo>
                  <a:pt x="161040" y="0"/>
                </a:lnTo>
                <a:lnTo>
                  <a:pt x="10087" y="0"/>
                </a:lnTo>
                <a:lnTo>
                  <a:pt x="0" y="63692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95340AB-E625-172B-C4AE-A7145A80B676}"/>
              </a:ext>
            </a:extLst>
          </p:cNvPr>
          <p:cNvSpPr/>
          <p:nvPr/>
        </p:nvSpPr>
        <p:spPr>
          <a:xfrm>
            <a:off x="974488" y="5059147"/>
            <a:ext cx="189686" cy="65779"/>
          </a:xfrm>
          <a:custGeom>
            <a:avLst/>
            <a:gdLst>
              <a:gd name="connsiteX0" fmla="*/ 0 w 111316"/>
              <a:gd name="connsiteY0" fmla="*/ 56127 h 56126"/>
              <a:gd name="connsiteX1" fmla="*/ 111316 w 111316"/>
              <a:gd name="connsiteY1" fmla="*/ 56127 h 56126"/>
              <a:gd name="connsiteX2" fmla="*/ 102432 w 111316"/>
              <a:gd name="connsiteY2" fmla="*/ 0 h 56126"/>
              <a:gd name="connsiteX3" fmla="*/ 8884 w 111316"/>
              <a:gd name="connsiteY3" fmla="*/ 0 h 56126"/>
              <a:gd name="connsiteX4" fmla="*/ 0 w 111316"/>
              <a:gd name="connsiteY4" fmla="*/ 56127 h 56126"/>
              <a:gd name="connsiteX0" fmla="*/ 0 w 115166"/>
              <a:gd name="connsiteY0" fmla="*/ 58508 h 58508"/>
              <a:gd name="connsiteX1" fmla="*/ 111316 w 115166"/>
              <a:gd name="connsiteY1" fmla="*/ 58508 h 58508"/>
              <a:gd name="connsiteX2" fmla="*/ 115166 w 115166"/>
              <a:gd name="connsiteY2" fmla="*/ 0 h 58508"/>
              <a:gd name="connsiteX3" fmla="*/ 8884 w 115166"/>
              <a:gd name="connsiteY3" fmla="*/ 2381 h 58508"/>
              <a:gd name="connsiteX4" fmla="*/ 0 w 115166"/>
              <a:gd name="connsiteY4" fmla="*/ 58508 h 58508"/>
              <a:gd name="connsiteX0" fmla="*/ 0 w 126254"/>
              <a:gd name="connsiteY0" fmla="*/ 58508 h 58508"/>
              <a:gd name="connsiteX1" fmla="*/ 111316 w 126254"/>
              <a:gd name="connsiteY1" fmla="*/ 58508 h 58508"/>
              <a:gd name="connsiteX2" fmla="*/ 126254 w 126254"/>
              <a:gd name="connsiteY2" fmla="*/ 0 h 58508"/>
              <a:gd name="connsiteX3" fmla="*/ 8884 w 126254"/>
              <a:gd name="connsiteY3" fmla="*/ 2381 h 58508"/>
              <a:gd name="connsiteX4" fmla="*/ 0 w 126254"/>
              <a:gd name="connsiteY4" fmla="*/ 58508 h 58508"/>
              <a:gd name="connsiteX0" fmla="*/ 0 w 126254"/>
              <a:gd name="connsiteY0" fmla="*/ 58508 h 58508"/>
              <a:gd name="connsiteX1" fmla="*/ 116068 w 126254"/>
              <a:gd name="connsiteY1" fmla="*/ 58508 h 58508"/>
              <a:gd name="connsiteX2" fmla="*/ 126254 w 126254"/>
              <a:gd name="connsiteY2" fmla="*/ 0 h 58508"/>
              <a:gd name="connsiteX3" fmla="*/ 8884 w 126254"/>
              <a:gd name="connsiteY3" fmla="*/ 2381 h 58508"/>
              <a:gd name="connsiteX4" fmla="*/ 0 w 126254"/>
              <a:gd name="connsiteY4" fmla="*/ 58508 h 58508"/>
              <a:gd name="connsiteX0" fmla="*/ 0 w 123086"/>
              <a:gd name="connsiteY0" fmla="*/ 60889 h 60889"/>
              <a:gd name="connsiteX1" fmla="*/ 116068 w 123086"/>
              <a:gd name="connsiteY1" fmla="*/ 60889 h 60889"/>
              <a:gd name="connsiteX2" fmla="*/ 123086 w 123086"/>
              <a:gd name="connsiteY2" fmla="*/ 0 h 60889"/>
              <a:gd name="connsiteX3" fmla="*/ 8884 w 123086"/>
              <a:gd name="connsiteY3" fmla="*/ 4762 h 60889"/>
              <a:gd name="connsiteX4" fmla="*/ 0 w 123086"/>
              <a:gd name="connsiteY4" fmla="*/ 60889 h 6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86" h="60889">
                <a:moveTo>
                  <a:pt x="0" y="60889"/>
                </a:moveTo>
                <a:lnTo>
                  <a:pt x="116068" y="60889"/>
                </a:lnTo>
                <a:lnTo>
                  <a:pt x="123086" y="0"/>
                </a:lnTo>
                <a:lnTo>
                  <a:pt x="8884" y="4762"/>
                </a:lnTo>
                <a:lnTo>
                  <a:pt x="0" y="60889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4EA2C2-8C3A-7D84-58BF-72E67F528638}"/>
              </a:ext>
            </a:extLst>
          </p:cNvPr>
          <p:cNvSpPr/>
          <p:nvPr/>
        </p:nvSpPr>
        <p:spPr>
          <a:xfrm>
            <a:off x="924464" y="5274396"/>
            <a:ext cx="190302" cy="76301"/>
          </a:xfrm>
          <a:custGeom>
            <a:avLst/>
            <a:gdLst>
              <a:gd name="connsiteX0" fmla="*/ 170619 w 170618"/>
              <a:gd name="connsiteY0" fmla="*/ 70629 h 70628"/>
              <a:gd name="connsiteX1" fmla="*/ 159444 w 170618"/>
              <a:gd name="connsiteY1" fmla="*/ 0 h 70628"/>
              <a:gd name="connsiteX2" fmla="*/ 11183 w 170618"/>
              <a:gd name="connsiteY2" fmla="*/ 0 h 70628"/>
              <a:gd name="connsiteX3" fmla="*/ 0 w 170618"/>
              <a:gd name="connsiteY3" fmla="*/ 70629 h 70628"/>
              <a:gd name="connsiteX4" fmla="*/ 170619 w 170618"/>
              <a:gd name="connsiteY4" fmla="*/ 70629 h 70628"/>
              <a:gd name="connsiteX0" fmla="*/ 170619 w 173732"/>
              <a:gd name="connsiteY0" fmla="*/ 73011 h 73011"/>
              <a:gd name="connsiteX1" fmla="*/ 173732 w 173732"/>
              <a:gd name="connsiteY1" fmla="*/ 0 h 73011"/>
              <a:gd name="connsiteX2" fmla="*/ 11183 w 173732"/>
              <a:gd name="connsiteY2" fmla="*/ 2382 h 73011"/>
              <a:gd name="connsiteX3" fmla="*/ 0 w 173732"/>
              <a:gd name="connsiteY3" fmla="*/ 73011 h 73011"/>
              <a:gd name="connsiteX4" fmla="*/ 170619 w 173732"/>
              <a:gd name="connsiteY4" fmla="*/ 73011 h 73011"/>
              <a:gd name="connsiteX0" fmla="*/ 170619 w 185639"/>
              <a:gd name="connsiteY0" fmla="*/ 70629 h 70629"/>
              <a:gd name="connsiteX1" fmla="*/ 185639 w 185639"/>
              <a:gd name="connsiteY1" fmla="*/ 0 h 70629"/>
              <a:gd name="connsiteX2" fmla="*/ 11183 w 185639"/>
              <a:gd name="connsiteY2" fmla="*/ 0 h 70629"/>
              <a:gd name="connsiteX3" fmla="*/ 0 w 185639"/>
              <a:gd name="connsiteY3" fmla="*/ 70629 h 70629"/>
              <a:gd name="connsiteX4" fmla="*/ 170619 w 185639"/>
              <a:gd name="connsiteY4" fmla="*/ 70629 h 7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39" h="70629">
                <a:moveTo>
                  <a:pt x="170619" y="70629"/>
                </a:moveTo>
                <a:lnTo>
                  <a:pt x="185639" y="0"/>
                </a:lnTo>
                <a:lnTo>
                  <a:pt x="11183" y="0"/>
                </a:lnTo>
                <a:lnTo>
                  <a:pt x="0" y="70629"/>
                </a:lnTo>
                <a:lnTo>
                  <a:pt x="170619" y="70629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85B9C80-E45D-BCA4-AE8A-81A6EF8DD068}"/>
              </a:ext>
            </a:extLst>
          </p:cNvPr>
          <p:cNvSpPr/>
          <p:nvPr/>
        </p:nvSpPr>
        <p:spPr>
          <a:xfrm>
            <a:off x="504868" y="5164280"/>
            <a:ext cx="193750" cy="71638"/>
          </a:xfrm>
          <a:custGeom>
            <a:avLst/>
            <a:gdLst>
              <a:gd name="connsiteX0" fmla="*/ 0 w 139875"/>
              <a:gd name="connsiteY0" fmla="*/ 63692 h 63692"/>
              <a:gd name="connsiteX1" fmla="*/ 139876 w 139875"/>
              <a:gd name="connsiteY1" fmla="*/ 63692 h 63692"/>
              <a:gd name="connsiteX2" fmla="*/ 129789 w 139875"/>
              <a:gd name="connsiteY2" fmla="*/ 0 h 63692"/>
              <a:gd name="connsiteX3" fmla="*/ 10087 w 139875"/>
              <a:gd name="connsiteY3" fmla="*/ 0 h 63692"/>
              <a:gd name="connsiteX4" fmla="*/ 0 w 139875"/>
              <a:gd name="connsiteY4" fmla="*/ 63692 h 63692"/>
              <a:gd name="connsiteX0" fmla="*/ 0 w 152924"/>
              <a:gd name="connsiteY0" fmla="*/ 63692 h 63692"/>
              <a:gd name="connsiteX1" fmla="*/ 139876 w 152924"/>
              <a:gd name="connsiteY1" fmla="*/ 63692 h 63692"/>
              <a:gd name="connsiteX2" fmla="*/ 152924 w 152924"/>
              <a:gd name="connsiteY2" fmla="*/ 0 h 63692"/>
              <a:gd name="connsiteX3" fmla="*/ 10087 w 152924"/>
              <a:gd name="connsiteY3" fmla="*/ 0 h 63692"/>
              <a:gd name="connsiteX4" fmla="*/ 0 w 152924"/>
              <a:gd name="connsiteY4" fmla="*/ 63692 h 63692"/>
              <a:gd name="connsiteX0" fmla="*/ 0 w 152924"/>
              <a:gd name="connsiteY0" fmla="*/ 63692 h 63692"/>
              <a:gd name="connsiteX1" fmla="*/ 150021 w 152924"/>
              <a:gd name="connsiteY1" fmla="*/ 61404 h 63692"/>
              <a:gd name="connsiteX2" fmla="*/ 152924 w 152924"/>
              <a:gd name="connsiteY2" fmla="*/ 0 h 63692"/>
              <a:gd name="connsiteX3" fmla="*/ 10087 w 152924"/>
              <a:gd name="connsiteY3" fmla="*/ 0 h 63692"/>
              <a:gd name="connsiteX4" fmla="*/ 0 w 152924"/>
              <a:gd name="connsiteY4" fmla="*/ 63692 h 63692"/>
              <a:gd name="connsiteX0" fmla="*/ 0 w 161040"/>
              <a:gd name="connsiteY0" fmla="*/ 63692 h 63692"/>
              <a:gd name="connsiteX1" fmla="*/ 150021 w 161040"/>
              <a:gd name="connsiteY1" fmla="*/ 61404 h 63692"/>
              <a:gd name="connsiteX2" fmla="*/ 161040 w 161040"/>
              <a:gd name="connsiteY2" fmla="*/ 0 h 63692"/>
              <a:gd name="connsiteX3" fmla="*/ 10087 w 161040"/>
              <a:gd name="connsiteY3" fmla="*/ 0 h 63692"/>
              <a:gd name="connsiteX4" fmla="*/ 0 w 161040"/>
              <a:gd name="connsiteY4" fmla="*/ 63692 h 6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40" h="63692">
                <a:moveTo>
                  <a:pt x="0" y="63692"/>
                </a:moveTo>
                <a:lnTo>
                  <a:pt x="150021" y="61404"/>
                </a:lnTo>
                <a:lnTo>
                  <a:pt x="161040" y="0"/>
                </a:lnTo>
                <a:lnTo>
                  <a:pt x="10087" y="0"/>
                </a:lnTo>
                <a:lnTo>
                  <a:pt x="0" y="63692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C21C605-D625-20A8-D168-CED14B95D7C9}"/>
              </a:ext>
            </a:extLst>
          </p:cNvPr>
          <p:cNvSpPr/>
          <p:nvPr/>
        </p:nvSpPr>
        <p:spPr>
          <a:xfrm>
            <a:off x="535554" y="5059147"/>
            <a:ext cx="189686" cy="65779"/>
          </a:xfrm>
          <a:custGeom>
            <a:avLst/>
            <a:gdLst>
              <a:gd name="connsiteX0" fmla="*/ 0 w 111316"/>
              <a:gd name="connsiteY0" fmla="*/ 56127 h 56126"/>
              <a:gd name="connsiteX1" fmla="*/ 111316 w 111316"/>
              <a:gd name="connsiteY1" fmla="*/ 56127 h 56126"/>
              <a:gd name="connsiteX2" fmla="*/ 102432 w 111316"/>
              <a:gd name="connsiteY2" fmla="*/ 0 h 56126"/>
              <a:gd name="connsiteX3" fmla="*/ 8884 w 111316"/>
              <a:gd name="connsiteY3" fmla="*/ 0 h 56126"/>
              <a:gd name="connsiteX4" fmla="*/ 0 w 111316"/>
              <a:gd name="connsiteY4" fmla="*/ 56127 h 56126"/>
              <a:gd name="connsiteX0" fmla="*/ 0 w 115166"/>
              <a:gd name="connsiteY0" fmla="*/ 58508 h 58508"/>
              <a:gd name="connsiteX1" fmla="*/ 111316 w 115166"/>
              <a:gd name="connsiteY1" fmla="*/ 58508 h 58508"/>
              <a:gd name="connsiteX2" fmla="*/ 115166 w 115166"/>
              <a:gd name="connsiteY2" fmla="*/ 0 h 58508"/>
              <a:gd name="connsiteX3" fmla="*/ 8884 w 115166"/>
              <a:gd name="connsiteY3" fmla="*/ 2381 h 58508"/>
              <a:gd name="connsiteX4" fmla="*/ 0 w 115166"/>
              <a:gd name="connsiteY4" fmla="*/ 58508 h 58508"/>
              <a:gd name="connsiteX0" fmla="*/ 0 w 126254"/>
              <a:gd name="connsiteY0" fmla="*/ 58508 h 58508"/>
              <a:gd name="connsiteX1" fmla="*/ 111316 w 126254"/>
              <a:gd name="connsiteY1" fmla="*/ 58508 h 58508"/>
              <a:gd name="connsiteX2" fmla="*/ 126254 w 126254"/>
              <a:gd name="connsiteY2" fmla="*/ 0 h 58508"/>
              <a:gd name="connsiteX3" fmla="*/ 8884 w 126254"/>
              <a:gd name="connsiteY3" fmla="*/ 2381 h 58508"/>
              <a:gd name="connsiteX4" fmla="*/ 0 w 126254"/>
              <a:gd name="connsiteY4" fmla="*/ 58508 h 58508"/>
              <a:gd name="connsiteX0" fmla="*/ 0 w 126254"/>
              <a:gd name="connsiteY0" fmla="*/ 58508 h 58508"/>
              <a:gd name="connsiteX1" fmla="*/ 116068 w 126254"/>
              <a:gd name="connsiteY1" fmla="*/ 58508 h 58508"/>
              <a:gd name="connsiteX2" fmla="*/ 126254 w 126254"/>
              <a:gd name="connsiteY2" fmla="*/ 0 h 58508"/>
              <a:gd name="connsiteX3" fmla="*/ 8884 w 126254"/>
              <a:gd name="connsiteY3" fmla="*/ 2381 h 58508"/>
              <a:gd name="connsiteX4" fmla="*/ 0 w 126254"/>
              <a:gd name="connsiteY4" fmla="*/ 58508 h 58508"/>
              <a:gd name="connsiteX0" fmla="*/ 0 w 123086"/>
              <a:gd name="connsiteY0" fmla="*/ 60889 h 60889"/>
              <a:gd name="connsiteX1" fmla="*/ 116068 w 123086"/>
              <a:gd name="connsiteY1" fmla="*/ 60889 h 60889"/>
              <a:gd name="connsiteX2" fmla="*/ 123086 w 123086"/>
              <a:gd name="connsiteY2" fmla="*/ 0 h 60889"/>
              <a:gd name="connsiteX3" fmla="*/ 8884 w 123086"/>
              <a:gd name="connsiteY3" fmla="*/ 4762 h 60889"/>
              <a:gd name="connsiteX4" fmla="*/ 0 w 123086"/>
              <a:gd name="connsiteY4" fmla="*/ 60889 h 6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86" h="60889">
                <a:moveTo>
                  <a:pt x="0" y="60889"/>
                </a:moveTo>
                <a:lnTo>
                  <a:pt x="116068" y="60889"/>
                </a:lnTo>
                <a:lnTo>
                  <a:pt x="123086" y="0"/>
                </a:lnTo>
                <a:lnTo>
                  <a:pt x="8884" y="4762"/>
                </a:lnTo>
                <a:lnTo>
                  <a:pt x="0" y="60889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094B43-1362-B076-F434-20D245B5BD3D}"/>
              </a:ext>
            </a:extLst>
          </p:cNvPr>
          <p:cNvSpPr/>
          <p:nvPr/>
        </p:nvSpPr>
        <p:spPr>
          <a:xfrm>
            <a:off x="485530" y="5274396"/>
            <a:ext cx="190302" cy="76301"/>
          </a:xfrm>
          <a:custGeom>
            <a:avLst/>
            <a:gdLst>
              <a:gd name="connsiteX0" fmla="*/ 170619 w 170618"/>
              <a:gd name="connsiteY0" fmla="*/ 70629 h 70628"/>
              <a:gd name="connsiteX1" fmla="*/ 159444 w 170618"/>
              <a:gd name="connsiteY1" fmla="*/ 0 h 70628"/>
              <a:gd name="connsiteX2" fmla="*/ 11183 w 170618"/>
              <a:gd name="connsiteY2" fmla="*/ 0 h 70628"/>
              <a:gd name="connsiteX3" fmla="*/ 0 w 170618"/>
              <a:gd name="connsiteY3" fmla="*/ 70629 h 70628"/>
              <a:gd name="connsiteX4" fmla="*/ 170619 w 170618"/>
              <a:gd name="connsiteY4" fmla="*/ 70629 h 70628"/>
              <a:gd name="connsiteX0" fmla="*/ 170619 w 173732"/>
              <a:gd name="connsiteY0" fmla="*/ 73011 h 73011"/>
              <a:gd name="connsiteX1" fmla="*/ 173732 w 173732"/>
              <a:gd name="connsiteY1" fmla="*/ 0 h 73011"/>
              <a:gd name="connsiteX2" fmla="*/ 11183 w 173732"/>
              <a:gd name="connsiteY2" fmla="*/ 2382 h 73011"/>
              <a:gd name="connsiteX3" fmla="*/ 0 w 173732"/>
              <a:gd name="connsiteY3" fmla="*/ 73011 h 73011"/>
              <a:gd name="connsiteX4" fmla="*/ 170619 w 173732"/>
              <a:gd name="connsiteY4" fmla="*/ 73011 h 73011"/>
              <a:gd name="connsiteX0" fmla="*/ 170619 w 185639"/>
              <a:gd name="connsiteY0" fmla="*/ 70629 h 70629"/>
              <a:gd name="connsiteX1" fmla="*/ 185639 w 185639"/>
              <a:gd name="connsiteY1" fmla="*/ 0 h 70629"/>
              <a:gd name="connsiteX2" fmla="*/ 11183 w 185639"/>
              <a:gd name="connsiteY2" fmla="*/ 0 h 70629"/>
              <a:gd name="connsiteX3" fmla="*/ 0 w 185639"/>
              <a:gd name="connsiteY3" fmla="*/ 70629 h 70629"/>
              <a:gd name="connsiteX4" fmla="*/ 170619 w 185639"/>
              <a:gd name="connsiteY4" fmla="*/ 70629 h 7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39" h="70629">
                <a:moveTo>
                  <a:pt x="170619" y="70629"/>
                </a:moveTo>
                <a:lnTo>
                  <a:pt x="185639" y="0"/>
                </a:lnTo>
                <a:lnTo>
                  <a:pt x="11183" y="0"/>
                </a:lnTo>
                <a:lnTo>
                  <a:pt x="0" y="70629"/>
                </a:lnTo>
                <a:lnTo>
                  <a:pt x="170619" y="70629"/>
                </a:lnTo>
                <a:close/>
              </a:path>
            </a:pathLst>
          </a:custGeom>
          <a:solidFill>
            <a:srgbClr val="000000"/>
          </a:solidFill>
          <a:ln w="8136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08CB9018-73C4-9EDA-FF53-09F828850E75}"/>
              </a:ext>
            </a:extLst>
          </p:cNvPr>
          <p:cNvSpPr/>
          <p:nvPr/>
        </p:nvSpPr>
        <p:spPr>
          <a:xfrm>
            <a:off x="1277239" y="5161877"/>
            <a:ext cx="363744" cy="711191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Full battery outline">
            <a:extLst>
              <a:ext uri="{FF2B5EF4-FFF2-40B4-BE49-F238E27FC236}">
                <a16:creationId xmlns:a16="http://schemas.microsoft.com/office/drawing/2014/main" id="{9C43AA5E-AB08-97EA-FAE2-075714C90A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80405" y="5434540"/>
            <a:ext cx="462061" cy="414992"/>
          </a:xfrm>
          <a:prstGeom prst="rect">
            <a:avLst/>
          </a:prstGeom>
        </p:spPr>
      </p:pic>
      <p:pic>
        <p:nvPicPr>
          <p:cNvPr id="28" name="Graphic 27" descr="Lightning bolt with solid fill">
            <a:extLst>
              <a:ext uri="{FF2B5EF4-FFF2-40B4-BE49-F238E27FC236}">
                <a16:creationId xmlns:a16="http://schemas.microsoft.com/office/drawing/2014/main" id="{161B2046-CAFE-28B5-AA7E-BA4784F23B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2031" y="5276194"/>
            <a:ext cx="146499" cy="1577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987F555-76A6-2093-1AF7-F72041E068D7}"/>
              </a:ext>
            </a:extLst>
          </p:cNvPr>
          <p:cNvGrpSpPr/>
          <p:nvPr/>
        </p:nvGrpSpPr>
        <p:grpSpPr>
          <a:xfrm>
            <a:off x="376389" y="1424019"/>
            <a:ext cx="1115954" cy="691762"/>
            <a:chOff x="514566" y="415714"/>
            <a:chExt cx="829513" cy="35851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3A9F4C-A281-7618-3117-C23D6D07CE95}"/>
                </a:ext>
              </a:extLst>
            </p:cNvPr>
            <p:cNvSpPr/>
            <p:nvPr/>
          </p:nvSpPr>
          <p:spPr>
            <a:xfrm>
              <a:off x="1119121" y="625389"/>
              <a:ext cx="148823" cy="148837"/>
            </a:xfrm>
            <a:custGeom>
              <a:avLst/>
              <a:gdLst>
                <a:gd name="connsiteX0" fmla="*/ 89004 w 148823"/>
                <a:gd name="connsiteY0" fmla="*/ 1458 h 148837"/>
                <a:gd name="connsiteX1" fmla="*/ 1458 w 148823"/>
                <a:gd name="connsiteY1" fmla="*/ 59834 h 148837"/>
                <a:gd name="connsiteX2" fmla="*/ 59834 w 148823"/>
                <a:gd name="connsiteY2" fmla="*/ 147380 h 148837"/>
                <a:gd name="connsiteX3" fmla="*/ 147381 w 148823"/>
                <a:gd name="connsiteY3" fmla="*/ 89004 h 148837"/>
                <a:gd name="connsiteX4" fmla="*/ 147383 w 148823"/>
                <a:gd name="connsiteY4" fmla="*/ 59846 h 148837"/>
                <a:gd name="connsiteX5" fmla="*/ 89004 w 148823"/>
                <a:gd name="connsiteY5" fmla="*/ 1458 h 148837"/>
                <a:gd name="connsiteX6" fmla="*/ 87081 w 148823"/>
                <a:gd name="connsiteY6" fmla="*/ 128325 h 148837"/>
                <a:gd name="connsiteX7" fmla="*/ 20536 w 148823"/>
                <a:gd name="connsiteY7" fmla="*/ 86876 h 148837"/>
                <a:gd name="connsiteX8" fmla="*/ 20539 w 148823"/>
                <a:gd name="connsiteY8" fmla="*/ 61768 h 148837"/>
                <a:gd name="connsiteX9" fmla="*/ 61771 w 148823"/>
                <a:gd name="connsiteY9" fmla="*/ 20520 h 148837"/>
                <a:gd name="connsiteX10" fmla="*/ 128322 w 148823"/>
                <a:gd name="connsiteY10" fmla="*/ 61958 h 148837"/>
                <a:gd name="connsiteX11" fmla="*/ 128318 w 148823"/>
                <a:gd name="connsiteY11" fmla="*/ 87090 h 148837"/>
                <a:gd name="connsiteX12" fmla="*/ 87081 w 148823"/>
                <a:gd name="connsiteY12" fmla="*/ 128325 h 14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823" h="148837">
                  <a:moveTo>
                    <a:pt x="89004" y="1458"/>
                  </a:moveTo>
                  <a:cubicBezTo>
                    <a:pt x="48708" y="-6597"/>
                    <a:pt x="9513" y="19539"/>
                    <a:pt x="1458" y="59834"/>
                  </a:cubicBezTo>
                  <a:cubicBezTo>
                    <a:pt x="-6597" y="100129"/>
                    <a:pt x="19539" y="139326"/>
                    <a:pt x="59834" y="147380"/>
                  </a:cubicBezTo>
                  <a:cubicBezTo>
                    <a:pt x="100130" y="155435"/>
                    <a:pt x="139325" y="129299"/>
                    <a:pt x="147381" y="89004"/>
                  </a:cubicBezTo>
                  <a:cubicBezTo>
                    <a:pt x="149304" y="79380"/>
                    <a:pt x="149305" y="69470"/>
                    <a:pt x="147383" y="59846"/>
                  </a:cubicBezTo>
                  <a:cubicBezTo>
                    <a:pt x="141473" y="30394"/>
                    <a:pt x="118455" y="7372"/>
                    <a:pt x="89004" y="1458"/>
                  </a:cubicBezTo>
                  <a:close/>
                  <a:moveTo>
                    <a:pt x="87081" y="128325"/>
                  </a:moveTo>
                  <a:cubicBezTo>
                    <a:pt x="57259" y="135256"/>
                    <a:pt x="27466" y="116698"/>
                    <a:pt x="20536" y="86876"/>
                  </a:cubicBezTo>
                  <a:cubicBezTo>
                    <a:pt x="18617" y="78617"/>
                    <a:pt x="18618" y="70027"/>
                    <a:pt x="20539" y="61768"/>
                  </a:cubicBezTo>
                  <a:cubicBezTo>
                    <a:pt x="25232" y="41248"/>
                    <a:pt x="41252" y="25221"/>
                    <a:pt x="61771" y="20520"/>
                  </a:cubicBezTo>
                  <a:cubicBezTo>
                    <a:pt x="91591" y="13585"/>
                    <a:pt x="121388" y="32137"/>
                    <a:pt x="128322" y="61958"/>
                  </a:cubicBezTo>
                  <a:cubicBezTo>
                    <a:pt x="130245" y="70226"/>
                    <a:pt x="130244" y="78824"/>
                    <a:pt x="128318" y="87090"/>
                  </a:cubicBezTo>
                  <a:cubicBezTo>
                    <a:pt x="123621" y="107607"/>
                    <a:pt x="107598" y="123628"/>
                    <a:pt x="87081" y="1283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98EC0A-3B5D-113F-130B-3A057B65F75F}"/>
                </a:ext>
              </a:extLst>
            </p:cNvPr>
            <p:cNvSpPr/>
            <p:nvPr/>
          </p:nvSpPr>
          <p:spPr>
            <a:xfrm>
              <a:off x="921596" y="691945"/>
              <a:ext cx="179296" cy="19050"/>
            </a:xfrm>
            <a:custGeom>
              <a:avLst/>
              <a:gdLst>
                <a:gd name="connsiteX0" fmla="*/ 178960 w 179296"/>
                <a:gd name="connsiteY0" fmla="*/ 0 h 19050"/>
                <a:gd name="connsiteX1" fmla="*/ 337 w 179296"/>
                <a:gd name="connsiteY1" fmla="*/ 0 h 19050"/>
                <a:gd name="connsiteX2" fmla="*/ 735 w 179296"/>
                <a:gd name="connsiteY2" fmla="*/ 7865 h 19050"/>
                <a:gd name="connsiteX3" fmla="*/ 0 w 179296"/>
                <a:gd name="connsiteY3" fmla="*/ 19050 h 19050"/>
                <a:gd name="connsiteX4" fmla="*/ 179297 w 179296"/>
                <a:gd name="connsiteY4" fmla="*/ 19050 h 19050"/>
                <a:gd name="connsiteX5" fmla="*/ 178561 w 179296"/>
                <a:gd name="connsiteY5" fmla="*/ 7865 h 19050"/>
                <a:gd name="connsiteX6" fmla="*/ 178960 w 179296"/>
                <a:gd name="connsiteY6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296" h="19050">
                  <a:moveTo>
                    <a:pt x="178960" y="0"/>
                  </a:moveTo>
                  <a:lnTo>
                    <a:pt x="337" y="0"/>
                  </a:lnTo>
                  <a:cubicBezTo>
                    <a:pt x="555" y="2599"/>
                    <a:pt x="735" y="5209"/>
                    <a:pt x="735" y="7865"/>
                  </a:cubicBezTo>
                  <a:cubicBezTo>
                    <a:pt x="713" y="11604"/>
                    <a:pt x="469" y="15340"/>
                    <a:pt x="0" y="19050"/>
                  </a:cubicBezTo>
                  <a:lnTo>
                    <a:pt x="179297" y="19050"/>
                  </a:lnTo>
                  <a:cubicBezTo>
                    <a:pt x="178828" y="15340"/>
                    <a:pt x="178583" y="11604"/>
                    <a:pt x="178561" y="7865"/>
                  </a:cubicBezTo>
                  <a:cubicBezTo>
                    <a:pt x="178559" y="5209"/>
                    <a:pt x="178742" y="2599"/>
                    <a:pt x="1789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EDB668-7775-1E43-09FF-8F9381E27F6F}"/>
                </a:ext>
              </a:extLst>
            </p:cNvPr>
            <p:cNvSpPr/>
            <p:nvPr/>
          </p:nvSpPr>
          <p:spPr>
            <a:xfrm>
              <a:off x="637113" y="415714"/>
              <a:ext cx="706966" cy="295282"/>
            </a:xfrm>
            <a:custGeom>
              <a:avLst/>
              <a:gdLst>
                <a:gd name="connsiteX0" fmla="*/ 737032 w 819149"/>
                <a:gd name="connsiteY0" fmla="*/ 245436 h 409575"/>
                <a:gd name="connsiteX1" fmla="*/ 671679 w 819149"/>
                <a:gd name="connsiteY1" fmla="*/ 245436 h 409575"/>
                <a:gd name="connsiteX2" fmla="*/ 671298 w 819149"/>
                <a:gd name="connsiteY2" fmla="*/ 245359 h 409575"/>
                <a:gd name="connsiteX3" fmla="*/ 668244 w 819149"/>
                <a:gd name="connsiteY3" fmla="*/ 245359 h 409575"/>
                <a:gd name="connsiteX4" fmla="*/ 646130 w 819149"/>
                <a:gd name="connsiteY4" fmla="*/ 235690 h 409575"/>
                <a:gd name="connsiteX5" fmla="*/ 542804 w 819149"/>
                <a:gd name="connsiteY5" fmla="*/ 133164 h 409575"/>
                <a:gd name="connsiteX6" fmla="*/ 496063 w 819149"/>
                <a:gd name="connsiteY6" fmla="*/ 114300 h 409575"/>
                <a:gd name="connsiteX7" fmla="*/ 270450 w 819149"/>
                <a:gd name="connsiteY7" fmla="*/ 114300 h 409575"/>
                <a:gd name="connsiteX8" fmla="*/ 223709 w 819149"/>
                <a:gd name="connsiteY8" fmla="*/ 133160 h 409575"/>
                <a:gd name="connsiteX9" fmla="*/ 122027 w 819149"/>
                <a:gd name="connsiteY9" fmla="*/ 235690 h 409575"/>
                <a:gd name="connsiteX10" fmla="*/ 112186 w 819149"/>
                <a:gd name="connsiteY10" fmla="*/ 259477 h 409575"/>
                <a:gd name="connsiteX11" fmla="*/ 112186 w 819149"/>
                <a:gd name="connsiteY11" fmla="*/ 323850 h 409575"/>
                <a:gd name="connsiteX12" fmla="*/ 85725 w 819149"/>
                <a:gd name="connsiteY12" fmla="*/ 323850 h 409575"/>
                <a:gd name="connsiteX13" fmla="*/ 57150 w 819149"/>
                <a:gd name="connsiteY13" fmla="*/ 295275 h 409575"/>
                <a:gd name="connsiteX14" fmla="*/ 57150 w 819149"/>
                <a:gd name="connsiteY14" fmla="*/ 132387 h 409575"/>
                <a:gd name="connsiteX15" fmla="*/ 95250 w 819149"/>
                <a:gd name="connsiteY15" fmla="*/ 85725 h 409575"/>
                <a:gd name="connsiteX16" fmla="*/ 95250 w 819149"/>
                <a:gd name="connsiteY16" fmla="*/ 47625 h 409575"/>
                <a:gd name="connsiteX17" fmla="*/ 80963 w 819149"/>
                <a:gd name="connsiteY17" fmla="*/ 47625 h 409575"/>
                <a:gd name="connsiteX18" fmla="*/ 80963 w 819149"/>
                <a:gd name="connsiteY18" fmla="*/ 9525 h 409575"/>
                <a:gd name="connsiteX19" fmla="*/ 71438 w 819149"/>
                <a:gd name="connsiteY19" fmla="*/ 0 h 409575"/>
                <a:gd name="connsiteX20" fmla="*/ 61913 w 819149"/>
                <a:gd name="connsiteY20" fmla="*/ 9525 h 409575"/>
                <a:gd name="connsiteX21" fmla="*/ 61913 w 819149"/>
                <a:gd name="connsiteY21" fmla="*/ 47625 h 409575"/>
                <a:gd name="connsiteX22" fmla="*/ 33338 w 819149"/>
                <a:gd name="connsiteY22" fmla="*/ 47625 h 409575"/>
                <a:gd name="connsiteX23" fmla="*/ 33338 w 819149"/>
                <a:gd name="connsiteY23" fmla="*/ 9525 h 409575"/>
                <a:gd name="connsiteX24" fmla="*/ 23813 w 819149"/>
                <a:gd name="connsiteY24" fmla="*/ 0 h 409575"/>
                <a:gd name="connsiteX25" fmla="*/ 14288 w 819149"/>
                <a:gd name="connsiteY25" fmla="*/ 9525 h 409575"/>
                <a:gd name="connsiteX26" fmla="*/ 14288 w 819149"/>
                <a:gd name="connsiteY26" fmla="*/ 47625 h 409575"/>
                <a:gd name="connsiteX27" fmla="*/ 0 w 819149"/>
                <a:gd name="connsiteY27" fmla="*/ 47625 h 409575"/>
                <a:gd name="connsiteX28" fmla="*/ 0 w 819149"/>
                <a:gd name="connsiteY28" fmla="*/ 85725 h 409575"/>
                <a:gd name="connsiteX29" fmla="*/ 38100 w 819149"/>
                <a:gd name="connsiteY29" fmla="*/ 132387 h 409575"/>
                <a:gd name="connsiteX30" fmla="*/ 38100 w 819149"/>
                <a:gd name="connsiteY30" fmla="*/ 295275 h 409575"/>
                <a:gd name="connsiteX31" fmla="*/ 85725 w 819149"/>
                <a:gd name="connsiteY31" fmla="*/ 342900 h 409575"/>
                <a:gd name="connsiteX32" fmla="*/ 112186 w 819149"/>
                <a:gd name="connsiteY32" fmla="*/ 342900 h 409575"/>
                <a:gd name="connsiteX33" fmla="*/ 112186 w 819149"/>
                <a:gd name="connsiteY33" fmla="*/ 343958 h 409575"/>
                <a:gd name="connsiteX34" fmla="*/ 177803 w 819149"/>
                <a:gd name="connsiteY34" fmla="*/ 409575 h 409575"/>
                <a:gd name="connsiteX35" fmla="*/ 189194 w 819149"/>
                <a:gd name="connsiteY35" fmla="*/ 409575 h 409575"/>
                <a:gd name="connsiteX36" fmla="*/ 188458 w 819149"/>
                <a:gd name="connsiteY36" fmla="*/ 398390 h 409575"/>
                <a:gd name="connsiteX37" fmla="*/ 188857 w 819149"/>
                <a:gd name="connsiteY37" fmla="*/ 390525 h 409575"/>
                <a:gd name="connsiteX38" fmla="*/ 177786 w 819149"/>
                <a:gd name="connsiteY38" fmla="*/ 390525 h 409575"/>
                <a:gd name="connsiteX39" fmla="*/ 131235 w 819149"/>
                <a:gd name="connsiteY39" fmla="*/ 343973 h 409575"/>
                <a:gd name="connsiteX40" fmla="*/ 131235 w 819149"/>
                <a:gd name="connsiteY40" fmla="*/ 264414 h 409575"/>
                <a:gd name="connsiteX41" fmla="*/ 668293 w 819149"/>
                <a:gd name="connsiteY41" fmla="*/ 264414 h 409575"/>
                <a:gd name="connsiteX42" fmla="*/ 669087 w 819149"/>
                <a:gd name="connsiteY42" fmla="*/ 264491 h 409575"/>
                <a:gd name="connsiteX43" fmla="*/ 737148 w 819149"/>
                <a:gd name="connsiteY43" fmla="*/ 264491 h 409575"/>
                <a:gd name="connsiteX44" fmla="*/ 800100 w 819149"/>
                <a:gd name="connsiteY44" fmla="*/ 327442 h 409575"/>
                <a:gd name="connsiteX45" fmla="*/ 800100 w 819149"/>
                <a:gd name="connsiteY45" fmla="*/ 376773 h 409575"/>
                <a:gd name="connsiteX46" fmla="*/ 786343 w 819149"/>
                <a:gd name="connsiteY46" fmla="*/ 390525 h 409575"/>
                <a:gd name="connsiteX47" fmla="*/ 739464 w 819149"/>
                <a:gd name="connsiteY47" fmla="*/ 390525 h 409575"/>
                <a:gd name="connsiteX48" fmla="*/ 739862 w 819149"/>
                <a:gd name="connsiteY48" fmla="*/ 398390 h 409575"/>
                <a:gd name="connsiteX49" fmla="*/ 739127 w 819149"/>
                <a:gd name="connsiteY49" fmla="*/ 409575 h 409575"/>
                <a:gd name="connsiteX50" fmla="*/ 786350 w 819149"/>
                <a:gd name="connsiteY50" fmla="*/ 409575 h 409575"/>
                <a:gd name="connsiteX51" fmla="*/ 819150 w 819149"/>
                <a:gd name="connsiteY51" fmla="*/ 376775 h 409575"/>
                <a:gd name="connsiteX52" fmla="*/ 819150 w 819149"/>
                <a:gd name="connsiteY52" fmla="*/ 327554 h 409575"/>
                <a:gd name="connsiteX53" fmla="*/ 737032 w 819149"/>
                <a:gd name="connsiteY53" fmla="*/ 245436 h 409575"/>
                <a:gd name="connsiteX54" fmla="*/ 19050 w 819149"/>
                <a:gd name="connsiteY54" fmla="*/ 84597 h 409575"/>
                <a:gd name="connsiteX55" fmla="*/ 19050 w 819149"/>
                <a:gd name="connsiteY55" fmla="*/ 66675 h 409575"/>
                <a:gd name="connsiteX56" fmla="*/ 76200 w 819149"/>
                <a:gd name="connsiteY56" fmla="*/ 66675 h 409575"/>
                <a:gd name="connsiteX57" fmla="*/ 76200 w 819149"/>
                <a:gd name="connsiteY57" fmla="*/ 85725 h 409575"/>
                <a:gd name="connsiteX58" fmla="*/ 47542 w 819149"/>
                <a:gd name="connsiteY58" fmla="*/ 114309 h 409575"/>
                <a:gd name="connsiteX59" fmla="*/ 41930 w 819149"/>
                <a:gd name="connsiteY59" fmla="*/ 113746 h 409575"/>
                <a:gd name="connsiteX60" fmla="*/ 19050 w 819149"/>
                <a:gd name="connsiteY60" fmla="*/ 84597 h 409575"/>
                <a:gd name="connsiteX61" fmla="*/ 529386 w 819149"/>
                <a:gd name="connsiteY61" fmla="*/ 146685 h 409575"/>
                <a:gd name="connsiteX62" fmla="*/ 628823 w 819149"/>
                <a:gd name="connsiteY62" fmla="*/ 245364 h 409575"/>
                <a:gd name="connsiteX63" fmla="*/ 381000 w 819149"/>
                <a:gd name="connsiteY63" fmla="*/ 245364 h 409575"/>
                <a:gd name="connsiteX64" fmla="*/ 381000 w 819149"/>
                <a:gd name="connsiteY64" fmla="*/ 133350 h 409575"/>
                <a:gd name="connsiteX65" fmla="*/ 496062 w 819149"/>
                <a:gd name="connsiteY65" fmla="*/ 133350 h 409575"/>
                <a:gd name="connsiteX66" fmla="*/ 529386 w 819149"/>
                <a:gd name="connsiteY66" fmla="*/ 146685 h 409575"/>
                <a:gd name="connsiteX67" fmla="*/ 237180 w 819149"/>
                <a:gd name="connsiteY67" fmla="*/ 146632 h 409575"/>
                <a:gd name="connsiteX68" fmla="*/ 270450 w 819149"/>
                <a:gd name="connsiteY68" fmla="*/ 133350 h 409575"/>
                <a:gd name="connsiteX69" fmla="*/ 361950 w 819149"/>
                <a:gd name="connsiteY69" fmla="*/ 133350 h 409575"/>
                <a:gd name="connsiteX70" fmla="*/ 361950 w 819149"/>
                <a:gd name="connsiteY70" fmla="*/ 245364 h 409575"/>
                <a:gd name="connsiteX71" fmla="*/ 139496 w 819149"/>
                <a:gd name="connsiteY71" fmla="*/ 245364 h 409575"/>
                <a:gd name="connsiteX72" fmla="*/ 139428 w 819149"/>
                <a:gd name="connsiteY72" fmla="*/ 245202 h 409575"/>
                <a:gd name="connsiteX0" fmla="*/ 737032 w 819150"/>
                <a:gd name="connsiteY0" fmla="*/ 247401 h 411540"/>
                <a:gd name="connsiteX1" fmla="*/ 671679 w 819150"/>
                <a:gd name="connsiteY1" fmla="*/ 247401 h 411540"/>
                <a:gd name="connsiteX2" fmla="*/ 671298 w 819150"/>
                <a:gd name="connsiteY2" fmla="*/ 247324 h 411540"/>
                <a:gd name="connsiteX3" fmla="*/ 668244 w 819150"/>
                <a:gd name="connsiteY3" fmla="*/ 247324 h 411540"/>
                <a:gd name="connsiteX4" fmla="*/ 646130 w 819150"/>
                <a:gd name="connsiteY4" fmla="*/ 237655 h 411540"/>
                <a:gd name="connsiteX5" fmla="*/ 542804 w 819150"/>
                <a:gd name="connsiteY5" fmla="*/ 135129 h 411540"/>
                <a:gd name="connsiteX6" fmla="*/ 496063 w 819150"/>
                <a:gd name="connsiteY6" fmla="*/ 116265 h 411540"/>
                <a:gd name="connsiteX7" fmla="*/ 270450 w 819150"/>
                <a:gd name="connsiteY7" fmla="*/ 116265 h 411540"/>
                <a:gd name="connsiteX8" fmla="*/ 223709 w 819150"/>
                <a:gd name="connsiteY8" fmla="*/ 135125 h 411540"/>
                <a:gd name="connsiteX9" fmla="*/ 122027 w 819150"/>
                <a:gd name="connsiteY9" fmla="*/ 237655 h 411540"/>
                <a:gd name="connsiteX10" fmla="*/ 112186 w 819150"/>
                <a:gd name="connsiteY10" fmla="*/ 261442 h 411540"/>
                <a:gd name="connsiteX11" fmla="*/ 112186 w 819150"/>
                <a:gd name="connsiteY11" fmla="*/ 325815 h 411540"/>
                <a:gd name="connsiteX12" fmla="*/ 85725 w 819150"/>
                <a:gd name="connsiteY12" fmla="*/ 325815 h 411540"/>
                <a:gd name="connsiteX13" fmla="*/ 57150 w 819150"/>
                <a:gd name="connsiteY13" fmla="*/ 297240 h 411540"/>
                <a:gd name="connsiteX14" fmla="*/ 57150 w 819150"/>
                <a:gd name="connsiteY14" fmla="*/ 134352 h 411540"/>
                <a:gd name="connsiteX15" fmla="*/ 95250 w 819150"/>
                <a:gd name="connsiteY15" fmla="*/ 87690 h 411540"/>
                <a:gd name="connsiteX16" fmla="*/ 95250 w 819150"/>
                <a:gd name="connsiteY16" fmla="*/ 49590 h 411540"/>
                <a:gd name="connsiteX17" fmla="*/ 80963 w 819150"/>
                <a:gd name="connsiteY17" fmla="*/ 49590 h 411540"/>
                <a:gd name="connsiteX18" fmla="*/ 80963 w 819150"/>
                <a:gd name="connsiteY18" fmla="*/ 11490 h 411540"/>
                <a:gd name="connsiteX19" fmla="*/ 71438 w 819150"/>
                <a:gd name="connsiteY19" fmla="*/ 1965 h 411540"/>
                <a:gd name="connsiteX20" fmla="*/ 61913 w 819150"/>
                <a:gd name="connsiteY20" fmla="*/ 11490 h 411540"/>
                <a:gd name="connsiteX21" fmla="*/ 61913 w 819150"/>
                <a:gd name="connsiteY21" fmla="*/ 49590 h 411540"/>
                <a:gd name="connsiteX22" fmla="*/ 33338 w 819150"/>
                <a:gd name="connsiteY22" fmla="*/ 49590 h 411540"/>
                <a:gd name="connsiteX23" fmla="*/ 33338 w 819150"/>
                <a:gd name="connsiteY23" fmla="*/ 11490 h 411540"/>
                <a:gd name="connsiteX24" fmla="*/ 23813 w 819150"/>
                <a:gd name="connsiteY24" fmla="*/ 1965 h 411540"/>
                <a:gd name="connsiteX25" fmla="*/ 14288 w 819150"/>
                <a:gd name="connsiteY25" fmla="*/ 49590 h 411540"/>
                <a:gd name="connsiteX26" fmla="*/ 0 w 819150"/>
                <a:gd name="connsiteY26" fmla="*/ 49590 h 411540"/>
                <a:gd name="connsiteX27" fmla="*/ 0 w 819150"/>
                <a:gd name="connsiteY27" fmla="*/ 87690 h 411540"/>
                <a:gd name="connsiteX28" fmla="*/ 38100 w 819150"/>
                <a:gd name="connsiteY28" fmla="*/ 134352 h 411540"/>
                <a:gd name="connsiteX29" fmla="*/ 38100 w 819150"/>
                <a:gd name="connsiteY29" fmla="*/ 297240 h 411540"/>
                <a:gd name="connsiteX30" fmla="*/ 85725 w 819150"/>
                <a:gd name="connsiteY30" fmla="*/ 344865 h 411540"/>
                <a:gd name="connsiteX31" fmla="*/ 112186 w 819150"/>
                <a:gd name="connsiteY31" fmla="*/ 344865 h 411540"/>
                <a:gd name="connsiteX32" fmla="*/ 112186 w 819150"/>
                <a:gd name="connsiteY32" fmla="*/ 345923 h 411540"/>
                <a:gd name="connsiteX33" fmla="*/ 177803 w 819150"/>
                <a:gd name="connsiteY33" fmla="*/ 411540 h 411540"/>
                <a:gd name="connsiteX34" fmla="*/ 189194 w 819150"/>
                <a:gd name="connsiteY34" fmla="*/ 411540 h 411540"/>
                <a:gd name="connsiteX35" fmla="*/ 188458 w 819150"/>
                <a:gd name="connsiteY35" fmla="*/ 400355 h 411540"/>
                <a:gd name="connsiteX36" fmla="*/ 188857 w 819150"/>
                <a:gd name="connsiteY36" fmla="*/ 392490 h 411540"/>
                <a:gd name="connsiteX37" fmla="*/ 177786 w 819150"/>
                <a:gd name="connsiteY37" fmla="*/ 392490 h 411540"/>
                <a:gd name="connsiteX38" fmla="*/ 131235 w 819150"/>
                <a:gd name="connsiteY38" fmla="*/ 345938 h 411540"/>
                <a:gd name="connsiteX39" fmla="*/ 131235 w 819150"/>
                <a:gd name="connsiteY39" fmla="*/ 266379 h 411540"/>
                <a:gd name="connsiteX40" fmla="*/ 668293 w 819150"/>
                <a:gd name="connsiteY40" fmla="*/ 266379 h 411540"/>
                <a:gd name="connsiteX41" fmla="*/ 669087 w 819150"/>
                <a:gd name="connsiteY41" fmla="*/ 266456 h 411540"/>
                <a:gd name="connsiteX42" fmla="*/ 737148 w 819150"/>
                <a:gd name="connsiteY42" fmla="*/ 266456 h 411540"/>
                <a:gd name="connsiteX43" fmla="*/ 800100 w 819150"/>
                <a:gd name="connsiteY43" fmla="*/ 329407 h 411540"/>
                <a:gd name="connsiteX44" fmla="*/ 800100 w 819150"/>
                <a:gd name="connsiteY44" fmla="*/ 378738 h 411540"/>
                <a:gd name="connsiteX45" fmla="*/ 786343 w 819150"/>
                <a:gd name="connsiteY45" fmla="*/ 392490 h 411540"/>
                <a:gd name="connsiteX46" fmla="*/ 739464 w 819150"/>
                <a:gd name="connsiteY46" fmla="*/ 392490 h 411540"/>
                <a:gd name="connsiteX47" fmla="*/ 739862 w 819150"/>
                <a:gd name="connsiteY47" fmla="*/ 400355 h 411540"/>
                <a:gd name="connsiteX48" fmla="*/ 739127 w 819150"/>
                <a:gd name="connsiteY48" fmla="*/ 411540 h 411540"/>
                <a:gd name="connsiteX49" fmla="*/ 786350 w 819150"/>
                <a:gd name="connsiteY49" fmla="*/ 411540 h 411540"/>
                <a:gd name="connsiteX50" fmla="*/ 819150 w 819150"/>
                <a:gd name="connsiteY50" fmla="*/ 378740 h 411540"/>
                <a:gd name="connsiteX51" fmla="*/ 819150 w 819150"/>
                <a:gd name="connsiteY51" fmla="*/ 329519 h 411540"/>
                <a:gd name="connsiteX52" fmla="*/ 737032 w 819150"/>
                <a:gd name="connsiteY52" fmla="*/ 247401 h 411540"/>
                <a:gd name="connsiteX53" fmla="*/ 19050 w 819150"/>
                <a:gd name="connsiteY53" fmla="*/ 86562 h 411540"/>
                <a:gd name="connsiteX54" fmla="*/ 19050 w 819150"/>
                <a:gd name="connsiteY54" fmla="*/ 68640 h 411540"/>
                <a:gd name="connsiteX55" fmla="*/ 76200 w 819150"/>
                <a:gd name="connsiteY55" fmla="*/ 68640 h 411540"/>
                <a:gd name="connsiteX56" fmla="*/ 76200 w 819150"/>
                <a:gd name="connsiteY56" fmla="*/ 87690 h 411540"/>
                <a:gd name="connsiteX57" fmla="*/ 47542 w 819150"/>
                <a:gd name="connsiteY57" fmla="*/ 116274 h 411540"/>
                <a:gd name="connsiteX58" fmla="*/ 41930 w 819150"/>
                <a:gd name="connsiteY58" fmla="*/ 115711 h 411540"/>
                <a:gd name="connsiteX59" fmla="*/ 19050 w 819150"/>
                <a:gd name="connsiteY59" fmla="*/ 86562 h 411540"/>
                <a:gd name="connsiteX60" fmla="*/ 529386 w 819150"/>
                <a:gd name="connsiteY60" fmla="*/ 148650 h 411540"/>
                <a:gd name="connsiteX61" fmla="*/ 628823 w 819150"/>
                <a:gd name="connsiteY61" fmla="*/ 247329 h 411540"/>
                <a:gd name="connsiteX62" fmla="*/ 381000 w 819150"/>
                <a:gd name="connsiteY62" fmla="*/ 247329 h 411540"/>
                <a:gd name="connsiteX63" fmla="*/ 381000 w 819150"/>
                <a:gd name="connsiteY63" fmla="*/ 135315 h 411540"/>
                <a:gd name="connsiteX64" fmla="*/ 496062 w 819150"/>
                <a:gd name="connsiteY64" fmla="*/ 135315 h 411540"/>
                <a:gd name="connsiteX65" fmla="*/ 529386 w 819150"/>
                <a:gd name="connsiteY65" fmla="*/ 148650 h 411540"/>
                <a:gd name="connsiteX66" fmla="*/ 237180 w 819150"/>
                <a:gd name="connsiteY66" fmla="*/ 148597 h 411540"/>
                <a:gd name="connsiteX67" fmla="*/ 270450 w 819150"/>
                <a:gd name="connsiteY67" fmla="*/ 135315 h 411540"/>
                <a:gd name="connsiteX68" fmla="*/ 361950 w 819150"/>
                <a:gd name="connsiteY68" fmla="*/ 135315 h 411540"/>
                <a:gd name="connsiteX69" fmla="*/ 361950 w 819150"/>
                <a:gd name="connsiteY69" fmla="*/ 247329 h 411540"/>
                <a:gd name="connsiteX70" fmla="*/ 139496 w 819150"/>
                <a:gd name="connsiteY70" fmla="*/ 247329 h 411540"/>
                <a:gd name="connsiteX71" fmla="*/ 139428 w 819150"/>
                <a:gd name="connsiteY71" fmla="*/ 247167 h 411540"/>
                <a:gd name="connsiteX72" fmla="*/ 237180 w 819150"/>
                <a:gd name="connsiteY72" fmla="*/ 148597 h 411540"/>
                <a:gd name="connsiteX0" fmla="*/ 737032 w 819150"/>
                <a:gd name="connsiteY0" fmla="*/ 245436 h 409575"/>
                <a:gd name="connsiteX1" fmla="*/ 671679 w 819150"/>
                <a:gd name="connsiteY1" fmla="*/ 245436 h 409575"/>
                <a:gd name="connsiteX2" fmla="*/ 671298 w 819150"/>
                <a:gd name="connsiteY2" fmla="*/ 245359 h 409575"/>
                <a:gd name="connsiteX3" fmla="*/ 668244 w 819150"/>
                <a:gd name="connsiteY3" fmla="*/ 245359 h 409575"/>
                <a:gd name="connsiteX4" fmla="*/ 646130 w 819150"/>
                <a:gd name="connsiteY4" fmla="*/ 235690 h 409575"/>
                <a:gd name="connsiteX5" fmla="*/ 542804 w 819150"/>
                <a:gd name="connsiteY5" fmla="*/ 133164 h 409575"/>
                <a:gd name="connsiteX6" fmla="*/ 496063 w 819150"/>
                <a:gd name="connsiteY6" fmla="*/ 114300 h 409575"/>
                <a:gd name="connsiteX7" fmla="*/ 270450 w 819150"/>
                <a:gd name="connsiteY7" fmla="*/ 114300 h 409575"/>
                <a:gd name="connsiteX8" fmla="*/ 223709 w 819150"/>
                <a:gd name="connsiteY8" fmla="*/ 133160 h 409575"/>
                <a:gd name="connsiteX9" fmla="*/ 122027 w 819150"/>
                <a:gd name="connsiteY9" fmla="*/ 235690 h 409575"/>
                <a:gd name="connsiteX10" fmla="*/ 112186 w 819150"/>
                <a:gd name="connsiteY10" fmla="*/ 259477 h 409575"/>
                <a:gd name="connsiteX11" fmla="*/ 112186 w 819150"/>
                <a:gd name="connsiteY11" fmla="*/ 323850 h 409575"/>
                <a:gd name="connsiteX12" fmla="*/ 85725 w 819150"/>
                <a:gd name="connsiteY12" fmla="*/ 323850 h 409575"/>
                <a:gd name="connsiteX13" fmla="*/ 57150 w 819150"/>
                <a:gd name="connsiteY13" fmla="*/ 295275 h 409575"/>
                <a:gd name="connsiteX14" fmla="*/ 57150 w 819150"/>
                <a:gd name="connsiteY14" fmla="*/ 132387 h 409575"/>
                <a:gd name="connsiteX15" fmla="*/ 95250 w 819150"/>
                <a:gd name="connsiteY15" fmla="*/ 85725 h 409575"/>
                <a:gd name="connsiteX16" fmla="*/ 95250 w 819150"/>
                <a:gd name="connsiteY16" fmla="*/ 47625 h 409575"/>
                <a:gd name="connsiteX17" fmla="*/ 80963 w 819150"/>
                <a:gd name="connsiteY17" fmla="*/ 47625 h 409575"/>
                <a:gd name="connsiteX18" fmla="*/ 80963 w 819150"/>
                <a:gd name="connsiteY18" fmla="*/ 9525 h 409575"/>
                <a:gd name="connsiteX19" fmla="*/ 71438 w 819150"/>
                <a:gd name="connsiteY19" fmla="*/ 0 h 409575"/>
                <a:gd name="connsiteX20" fmla="*/ 61913 w 819150"/>
                <a:gd name="connsiteY20" fmla="*/ 9525 h 409575"/>
                <a:gd name="connsiteX21" fmla="*/ 61913 w 819150"/>
                <a:gd name="connsiteY21" fmla="*/ 47625 h 409575"/>
                <a:gd name="connsiteX22" fmla="*/ 33338 w 819150"/>
                <a:gd name="connsiteY22" fmla="*/ 47625 h 409575"/>
                <a:gd name="connsiteX23" fmla="*/ 33338 w 819150"/>
                <a:gd name="connsiteY23" fmla="*/ 9525 h 409575"/>
                <a:gd name="connsiteX24" fmla="*/ 14288 w 819150"/>
                <a:gd name="connsiteY24" fmla="*/ 47625 h 409575"/>
                <a:gd name="connsiteX25" fmla="*/ 0 w 819150"/>
                <a:gd name="connsiteY25" fmla="*/ 47625 h 409575"/>
                <a:gd name="connsiteX26" fmla="*/ 0 w 819150"/>
                <a:gd name="connsiteY26" fmla="*/ 85725 h 409575"/>
                <a:gd name="connsiteX27" fmla="*/ 38100 w 819150"/>
                <a:gd name="connsiteY27" fmla="*/ 132387 h 409575"/>
                <a:gd name="connsiteX28" fmla="*/ 38100 w 819150"/>
                <a:gd name="connsiteY28" fmla="*/ 295275 h 409575"/>
                <a:gd name="connsiteX29" fmla="*/ 85725 w 819150"/>
                <a:gd name="connsiteY29" fmla="*/ 342900 h 409575"/>
                <a:gd name="connsiteX30" fmla="*/ 112186 w 819150"/>
                <a:gd name="connsiteY30" fmla="*/ 342900 h 409575"/>
                <a:gd name="connsiteX31" fmla="*/ 112186 w 819150"/>
                <a:gd name="connsiteY31" fmla="*/ 343958 h 409575"/>
                <a:gd name="connsiteX32" fmla="*/ 177803 w 819150"/>
                <a:gd name="connsiteY32" fmla="*/ 409575 h 409575"/>
                <a:gd name="connsiteX33" fmla="*/ 189194 w 819150"/>
                <a:gd name="connsiteY33" fmla="*/ 409575 h 409575"/>
                <a:gd name="connsiteX34" fmla="*/ 188458 w 819150"/>
                <a:gd name="connsiteY34" fmla="*/ 398390 h 409575"/>
                <a:gd name="connsiteX35" fmla="*/ 188857 w 819150"/>
                <a:gd name="connsiteY35" fmla="*/ 390525 h 409575"/>
                <a:gd name="connsiteX36" fmla="*/ 177786 w 819150"/>
                <a:gd name="connsiteY36" fmla="*/ 390525 h 409575"/>
                <a:gd name="connsiteX37" fmla="*/ 131235 w 819150"/>
                <a:gd name="connsiteY37" fmla="*/ 343973 h 409575"/>
                <a:gd name="connsiteX38" fmla="*/ 131235 w 819150"/>
                <a:gd name="connsiteY38" fmla="*/ 264414 h 409575"/>
                <a:gd name="connsiteX39" fmla="*/ 668293 w 819150"/>
                <a:gd name="connsiteY39" fmla="*/ 264414 h 409575"/>
                <a:gd name="connsiteX40" fmla="*/ 669087 w 819150"/>
                <a:gd name="connsiteY40" fmla="*/ 264491 h 409575"/>
                <a:gd name="connsiteX41" fmla="*/ 737148 w 819150"/>
                <a:gd name="connsiteY41" fmla="*/ 264491 h 409575"/>
                <a:gd name="connsiteX42" fmla="*/ 800100 w 819150"/>
                <a:gd name="connsiteY42" fmla="*/ 327442 h 409575"/>
                <a:gd name="connsiteX43" fmla="*/ 800100 w 819150"/>
                <a:gd name="connsiteY43" fmla="*/ 376773 h 409575"/>
                <a:gd name="connsiteX44" fmla="*/ 786343 w 819150"/>
                <a:gd name="connsiteY44" fmla="*/ 390525 h 409575"/>
                <a:gd name="connsiteX45" fmla="*/ 739464 w 819150"/>
                <a:gd name="connsiteY45" fmla="*/ 390525 h 409575"/>
                <a:gd name="connsiteX46" fmla="*/ 739862 w 819150"/>
                <a:gd name="connsiteY46" fmla="*/ 398390 h 409575"/>
                <a:gd name="connsiteX47" fmla="*/ 739127 w 819150"/>
                <a:gd name="connsiteY47" fmla="*/ 409575 h 409575"/>
                <a:gd name="connsiteX48" fmla="*/ 786350 w 819150"/>
                <a:gd name="connsiteY48" fmla="*/ 409575 h 409575"/>
                <a:gd name="connsiteX49" fmla="*/ 819150 w 819150"/>
                <a:gd name="connsiteY49" fmla="*/ 376775 h 409575"/>
                <a:gd name="connsiteX50" fmla="*/ 819150 w 819150"/>
                <a:gd name="connsiteY50" fmla="*/ 327554 h 409575"/>
                <a:gd name="connsiteX51" fmla="*/ 737032 w 819150"/>
                <a:gd name="connsiteY51" fmla="*/ 245436 h 409575"/>
                <a:gd name="connsiteX52" fmla="*/ 19050 w 819150"/>
                <a:gd name="connsiteY52" fmla="*/ 84597 h 409575"/>
                <a:gd name="connsiteX53" fmla="*/ 19050 w 819150"/>
                <a:gd name="connsiteY53" fmla="*/ 66675 h 409575"/>
                <a:gd name="connsiteX54" fmla="*/ 76200 w 819150"/>
                <a:gd name="connsiteY54" fmla="*/ 66675 h 409575"/>
                <a:gd name="connsiteX55" fmla="*/ 76200 w 819150"/>
                <a:gd name="connsiteY55" fmla="*/ 85725 h 409575"/>
                <a:gd name="connsiteX56" fmla="*/ 47542 w 819150"/>
                <a:gd name="connsiteY56" fmla="*/ 114309 h 409575"/>
                <a:gd name="connsiteX57" fmla="*/ 41930 w 819150"/>
                <a:gd name="connsiteY57" fmla="*/ 113746 h 409575"/>
                <a:gd name="connsiteX58" fmla="*/ 19050 w 819150"/>
                <a:gd name="connsiteY58" fmla="*/ 84597 h 409575"/>
                <a:gd name="connsiteX59" fmla="*/ 529386 w 819150"/>
                <a:gd name="connsiteY59" fmla="*/ 146685 h 409575"/>
                <a:gd name="connsiteX60" fmla="*/ 628823 w 819150"/>
                <a:gd name="connsiteY60" fmla="*/ 245364 h 409575"/>
                <a:gd name="connsiteX61" fmla="*/ 381000 w 819150"/>
                <a:gd name="connsiteY61" fmla="*/ 245364 h 409575"/>
                <a:gd name="connsiteX62" fmla="*/ 381000 w 819150"/>
                <a:gd name="connsiteY62" fmla="*/ 133350 h 409575"/>
                <a:gd name="connsiteX63" fmla="*/ 496062 w 819150"/>
                <a:gd name="connsiteY63" fmla="*/ 133350 h 409575"/>
                <a:gd name="connsiteX64" fmla="*/ 529386 w 819150"/>
                <a:gd name="connsiteY64" fmla="*/ 146685 h 409575"/>
                <a:gd name="connsiteX65" fmla="*/ 237180 w 819150"/>
                <a:gd name="connsiteY65" fmla="*/ 146632 h 409575"/>
                <a:gd name="connsiteX66" fmla="*/ 270450 w 819150"/>
                <a:gd name="connsiteY66" fmla="*/ 133350 h 409575"/>
                <a:gd name="connsiteX67" fmla="*/ 361950 w 819150"/>
                <a:gd name="connsiteY67" fmla="*/ 133350 h 409575"/>
                <a:gd name="connsiteX68" fmla="*/ 361950 w 819150"/>
                <a:gd name="connsiteY68" fmla="*/ 245364 h 409575"/>
                <a:gd name="connsiteX69" fmla="*/ 139496 w 819150"/>
                <a:gd name="connsiteY69" fmla="*/ 245364 h 409575"/>
                <a:gd name="connsiteX70" fmla="*/ 139428 w 819150"/>
                <a:gd name="connsiteY70" fmla="*/ 245202 h 409575"/>
                <a:gd name="connsiteX71" fmla="*/ 237180 w 819150"/>
                <a:gd name="connsiteY71" fmla="*/ 146632 h 409575"/>
                <a:gd name="connsiteX0" fmla="*/ 737032 w 819150"/>
                <a:gd name="connsiteY0" fmla="*/ 245436 h 409575"/>
                <a:gd name="connsiteX1" fmla="*/ 671679 w 819150"/>
                <a:gd name="connsiteY1" fmla="*/ 245436 h 409575"/>
                <a:gd name="connsiteX2" fmla="*/ 671298 w 819150"/>
                <a:gd name="connsiteY2" fmla="*/ 245359 h 409575"/>
                <a:gd name="connsiteX3" fmla="*/ 668244 w 819150"/>
                <a:gd name="connsiteY3" fmla="*/ 245359 h 409575"/>
                <a:gd name="connsiteX4" fmla="*/ 646130 w 819150"/>
                <a:gd name="connsiteY4" fmla="*/ 235690 h 409575"/>
                <a:gd name="connsiteX5" fmla="*/ 542804 w 819150"/>
                <a:gd name="connsiteY5" fmla="*/ 133164 h 409575"/>
                <a:gd name="connsiteX6" fmla="*/ 496063 w 819150"/>
                <a:gd name="connsiteY6" fmla="*/ 114300 h 409575"/>
                <a:gd name="connsiteX7" fmla="*/ 270450 w 819150"/>
                <a:gd name="connsiteY7" fmla="*/ 114300 h 409575"/>
                <a:gd name="connsiteX8" fmla="*/ 223709 w 819150"/>
                <a:gd name="connsiteY8" fmla="*/ 133160 h 409575"/>
                <a:gd name="connsiteX9" fmla="*/ 122027 w 819150"/>
                <a:gd name="connsiteY9" fmla="*/ 235690 h 409575"/>
                <a:gd name="connsiteX10" fmla="*/ 112186 w 819150"/>
                <a:gd name="connsiteY10" fmla="*/ 259477 h 409575"/>
                <a:gd name="connsiteX11" fmla="*/ 112186 w 819150"/>
                <a:gd name="connsiteY11" fmla="*/ 323850 h 409575"/>
                <a:gd name="connsiteX12" fmla="*/ 85725 w 819150"/>
                <a:gd name="connsiteY12" fmla="*/ 323850 h 409575"/>
                <a:gd name="connsiteX13" fmla="*/ 57150 w 819150"/>
                <a:gd name="connsiteY13" fmla="*/ 295275 h 409575"/>
                <a:gd name="connsiteX14" fmla="*/ 57150 w 819150"/>
                <a:gd name="connsiteY14" fmla="*/ 132387 h 409575"/>
                <a:gd name="connsiteX15" fmla="*/ 95250 w 819150"/>
                <a:gd name="connsiteY15" fmla="*/ 85725 h 409575"/>
                <a:gd name="connsiteX16" fmla="*/ 95250 w 819150"/>
                <a:gd name="connsiteY16" fmla="*/ 47625 h 409575"/>
                <a:gd name="connsiteX17" fmla="*/ 80963 w 819150"/>
                <a:gd name="connsiteY17" fmla="*/ 47625 h 409575"/>
                <a:gd name="connsiteX18" fmla="*/ 80963 w 819150"/>
                <a:gd name="connsiteY18" fmla="*/ 9525 h 409575"/>
                <a:gd name="connsiteX19" fmla="*/ 71438 w 819150"/>
                <a:gd name="connsiteY19" fmla="*/ 0 h 409575"/>
                <a:gd name="connsiteX20" fmla="*/ 61913 w 819150"/>
                <a:gd name="connsiteY20" fmla="*/ 9525 h 409575"/>
                <a:gd name="connsiteX21" fmla="*/ 61913 w 819150"/>
                <a:gd name="connsiteY21" fmla="*/ 47625 h 409575"/>
                <a:gd name="connsiteX22" fmla="*/ 33338 w 819150"/>
                <a:gd name="connsiteY22" fmla="*/ 47625 h 409575"/>
                <a:gd name="connsiteX23" fmla="*/ 14288 w 819150"/>
                <a:gd name="connsiteY23" fmla="*/ 47625 h 409575"/>
                <a:gd name="connsiteX24" fmla="*/ 0 w 819150"/>
                <a:gd name="connsiteY24" fmla="*/ 47625 h 409575"/>
                <a:gd name="connsiteX25" fmla="*/ 0 w 819150"/>
                <a:gd name="connsiteY25" fmla="*/ 85725 h 409575"/>
                <a:gd name="connsiteX26" fmla="*/ 38100 w 819150"/>
                <a:gd name="connsiteY26" fmla="*/ 132387 h 409575"/>
                <a:gd name="connsiteX27" fmla="*/ 38100 w 819150"/>
                <a:gd name="connsiteY27" fmla="*/ 295275 h 409575"/>
                <a:gd name="connsiteX28" fmla="*/ 85725 w 819150"/>
                <a:gd name="connsiteY28" fmla="*/ 342900 h 409575"/>
                <a:gd name="connsiteX29" fmla="*/ 112186 w 819150"/>
                <a:gd name="connsiteY29" fmla="*/ 342900 h 409575"/>
                <a:gd name="connsiteX30" fmla="*/ 112186 w 819150"/>
                <a:gd name="connsiteY30" fmla="*/ 343958 h 409575"/>
                <a:gd name="connsiteX31" fmla="*/ 177803 w 819150"/>
                <a:gd name="connsiteY31" fmla="*/ 409575 h 409575"/>
                <a:gd name="connsiteX32" fmla="*/ 189194 w 819150"/>
                <a:gd name="connsiteY32" fmla="*/ 409575 h 409575"/>
                <a:gd name="connsiteX33" fmla="*/ 188458 w 819150"/>
                <a:gd name="connsiteY33" fmla="*/ 398390 h 409575"/>
                <a:gd name="connsiteX34" fmla="*/ 188857 w 819150"/>
                <a:gd name="connsiteY34" fmla="*/ 390525 h 409575"/>
                <a:gd name="connsiteX35" fmla="*/ 177786 w 819150"/>
                <a:gd name="connsiteY35" fmla="*/ 390525 h 409575"/>
                <a:gd name="connsiteX36" fmla="*/ 131235 w 819150"/>
                <a:gd name="connsiteY36" fmla="*/ 343973 h 409575"/>
                <a:gd name="connsiteX37" fmla="*/ 131235 w 819150"/>
                <a:gd name="connsiteY37" fmla="*/ 264414 h 409575"/>
                <a:gd name="connsiteX38" fmla="*/ 668293 w 819150"/>
                <a:gd name="connsiteY38" fmla="*/ 264414 h 409575"/>
                <a:gd name="connsiteX39" fmla="*/ 669087 w 819150"/>
                <a:gd name="connsiteY39" fmla="*/ 264491 h 409575"/>
                <a:gd name="connsiteX40" fmla="*/ 737148 w 819150"/>
                <a:gd name="connsiteY40" fmla="*/ 264491 h 409575"/>
                <a:gd name="connsiteX41" fmla="*/ 800100 w 819150"/>
                <a:gd name="connsiteY41" fmla="*/ 327442 h 409575"/>
                <a:gd name="connsiteX42" fmla="*/ 800100 w 819150"/>
                <a:gd name="connsiteY42" fmla="*/ 376773 h 409575"/>
                <a:gd name="connsiteX43" fmla="*/ 786343 w 819150"/>
                <a:gd name="connsiteY43" fmla="*/ 390525 h 409575"/>
                <a:gd name="connsiteX44" fmla="*/ 739464 w 819150"/>
                <a:gd name="connsiteY44" fmla="*/ 390525 h 409575"/>
                <a:gd name="connsiteX45" fmla="*/ 739862 w 819150"/>
                <a:gd name="connsiteY45" fmla="*/ 398390 h 409575"/>
                <a:gd name="connsiteX46" fmla="*/ 739127 w 819150"/>
                <a:gd name="connsiteY46" fmla="*/ 409575 h 409575"/>
                <a:gd name="connsiteX47" fmla="*/ 786350 w 819150"/>
                <a:gd name="connsiteY47" fmla="*/ 409575 h 409575"/>
                <a:gd name="connsiteX48" fmla="*/ 819150 w 819150"/>
                <a:gd name="connsiteY48" fmla="*/ 376775 h 409575"/>
                <a:gd name="connsiteX49" fmla="*/ 819150 w 819150"/>
                <a:gd name="connsiteY49" fmla="*/ 327554 h 409575"/>
                <a:gd name="connsiteX50" fmla="*/ 737032 w 819150"/>
                <a:gd name="connsiteY50" fmla="*/ 245436 h 409575"/>
                <a:gd name="connsiteX51" fmla="*/ 19050 w 819150"/>
                <a:gd name="connsiteY51" fmla="*/ 84597 h 409575"/>
                <a:gd name="connsiteX52" fmla="*/ 19050 w 819150"/>
                <a:gd name="connsiteY52" fmla="*/ 66675 h 409575"/>
                <a:gd name="connsiteX53" fmla="*/ 76200 w 819150"/>
                <a:gd name="connsiteY53" fmla="*/ 66675 h 409575"/>
                <a:gd name="connsiteX54" fmla="*/ 76200 w 819150"/>
                <a:gd name="connsiteY54" fmla="*/ 85725 h 409575"/>
                <a:gd name="connsiteX55" fmla="*/ 47542 w 819150"/>
                <a:gd name="connsiteY55" fmla="*/ 114309 h 409575"/>
                <a:gd name="connsiteX56" fmla="*/ 41930 w 819150"/>
                <a:gd name="connsiteY56" fmla="*/ 113746 h 409575"/>
                <a:gd name="connsiteX57" fmla="*/ 19050 w 819150"/>
                <a:gd name="connsiteY57" fmla="*/ 84597 h 409575"/>
                <a:gd name="connsiteX58" fmla="*/ 529386 w 819150"/>
                <a:gd name="connsiteY58" fmla="*/ 146685 h 409575"/>
                <a:gd name="connsiteX59" fmla="*/ 628823 w 819150"/>
                <a:gd name="connsiteY59" fmla="*/ 245364 h 409575"/>
                <a:gd name="connsiteX60" fmla="*/ 381000 w 819150"/>
                <a:gd name="connsiteY60" fmla="*/ 245364 h 409575"/>
                <a:gd name="connsiteX61" fmla="*/ 381000 w 819150"/>
                <a:gd name="connsiteY61" fmla="*/ 133350 h 409575"/>
                <a:gd name="connsiteX62" fmla="*/ 496062 w 819150"/>
                <a:gd name="connsiteY62" fmla="*/ 133350 h 409575"/>
                <a:gd name="connsiteX63" fmla="*/ 529386 w 819150"/>
                <a:gd name="connsiteY63" fmla="*/ 146685 h 409575"/>
                <a:gd name="connsiteX64" fmla="*/ 237180 w 819150"/>
                <a:gd name="connsiteY64" fmla="*/ 146632 h 409575"/>
                <a:gd name="connsiteX65" fmla="*/ 270450 w 819150"/>
                <a:gd name="connsiteY65" fmla="*/ 133350 h 409575"/>
                <a:gd name="connsiteX66" fmla="*/ 361950 w 819150"/>
                <a:gd name="connsiteY66" fmla="*/ 133350 h 409575"/>
                <a:gd name="connsiteX67" fmla="*/ 361950 w 819150"/>
                <a:gd name="connsiteY67" fmla="*/ 245364 h 409575"/>
                <a:gd name="connsiteX68" fmla="*/ 139496 w 819150"/>
                <a:gd name="connsiteY68" fmla="*/ 245364 h 409575"/>
                <a:gd name="connsiteX69" fmla="*/ 139428 w 819150"/>
                <a:gd name="connsiteY69" fmla="*/ 245202 h 409575"/>
                <a:gd name="connsiteX70" fmla="*/ 237180 w 819150"/>
                <a:gd name="connsiteY70" fmla="*/ 146632 h 409575"/>
                <a:gd name="connsiteX0" fmla="*/ 737032 w 819150"/>
                <a:gd name="connsiteY0" fmla="*/ 247401 h 411540"/>
                <a:gd name="connsiteX1" fmla="*/ 671679 w 819150"/>
                <a:gd name="connsiteY1" fmla="*/ 247401 h 411540"/>
                <a:gd name="connsiteX2" fmla="*/ 671298 w 819150"/>
                <a:gd name="connsiteY2" fmla="*/ 247324 h 411540"/>
                <a:gd name="connsiteX3" fmla="*/ 668244 w 819150"/>
                <a:gd name="connsiteY3" fmla="*/ 247324 h 411540"/>
                <a:gd name="connsiteX4" fmla="*/ 646130 w 819150"/>
                <a:gd name="connsiteY4" fmla="*/ 237655 h 411540"/>
                <a:gd name="connsiteX5" fmla="*/ 542804 w 819150"/>
                <a:gd name="connsiteY5" fmla="*/ 135129 h 411540"/>
                <a:gd name="connsiteX6" fmla="*/ 496063 w 819150"/>
                <a:gd name="connsiteY6" fmla="*/ 116265 h 411540"/>
                <a:gd name="connsiteX7" fmla="*/ 270450 w 819150"/>
                <a:gd name="connsiteY7" fmla="*/ 116265 h 411540"/>
                <a:gd name="connsiteX8" fmla="*/ 223709 w 819150"/>
                <a:gd name="connsiteY8" fmla="*/ 135125 h 411540"/>
                <a:gd name="connsiteX9" fmla="*/ 122027 w 819150"/>
                <a:gd name="connsiteY9" fmla="*/ 237655 h 411540"/>
                <a:gd name="connsiteX10" fmla="*/ 112186 w 819150"/>
                <a:gd name="connsiteY10" fmla="*/ 261442 h 411540"/>
                <a:gd name="connsiteX11" fmla="*/ 112186 w 819150"/>
                <a:gd name="connsiteY11" fmla="*/ 325815 h 411540"/>
                <a:gd name="connsiteX12" fmla="*/ 85725 w 819150"/>
                <a:gd name="connsiteY12" fmla="*/ 325815 h 411540"/>
                <a:gd name="connsiteX13" fmla="*/ 57150 w 819150"/>
                <a:gd name="connsiteY13" fmla="*/ 297240 h 411540"/>
                <a:gd name="connsiteX14" fmla="*/ 57150 w 819150"/>
                <a:gd name="connsiteY14" fmla="*/ 134352 h 411540"/>
                <a:gd name="connsiteX15" fmla="*/ 95250 w 819150"/>
                <a:gd name="connsiteY15" fmla="*/ 87690 h 411540"/>
                <a:gd name="connsiteX16" fmla="*/ 95250 w 819150"/>
                <a:gd name="connsiteY16" fmla="*/ 49590 h 411540"/>
                <a:gd name="connsiteX17" fmla="*/ 80963 w 819150"/>
                <a:gd name="connsiteY17" fmla="*/ 49590 h 411540"/>
                <a:gd name="connsiteX18" fmla="*/ 80963 w 819150"/>
                <a:gd name="connsiteY18" fmla="*/ 11490 h 411540"/>
                <a:gd name="connsiteX19" fmla="*/ 71438 w 819150"/>
                <a:gd name="connsiteY19" fmla="*/ 1965 h 411540"/>
                <a:gd name="connsiteX20" fmla="*/ 61913 w 819150"/>
                <a:gd name="connsiteY20" fmla="*/ 49590 h 411540"/>
                <a:gd name="connsiteX21" fmla="*/ 33338 w 819150"/>
                <a:gd name="connsiteY21" fmla="*/ 49590 h 411540"/>
                <a:gd name="connsiteX22" fmla="*/ 14288 w 819150"/>
                <a:gd name="connsiteY22" fmla="*/ 49590 h 411540"/>
                <a:gd name="connsiteX23" fmla="*/ 0 w 819150"/>
                <a:gd name="connsiteY23" fmla="*/ 49590 h 411540"/>
                <a:gd name="connsiteX24" fmla="*/ 0 w 819150"/>
                <a:gd name="connsiteY24" fmla="*/ 87690 h 411540"/>
                <a:gd name="connsiteX25" fmla="*/ 38100 w 819150"/>
                <a:gd name="connsiteY25" fmla="*/ 134352 h 411540"/>
                <a:gd name="connsiteX26" fmla="*/ 38100 w 819150"/>
                <a:gd name="connsiteY26" fmla="*/ 297240 h 411540"/>
                <a:gd name="connsiteX27" fmla="*/ 85725 w 819150"/>
                <a:gd name="connsiteY27" fmla="*/ 344865 h 411540"/>
                <a:gd name="connsiteX28" fmla="*/ 112186 w 819150"/>
                <a:gd name="connsiteY28" fmla="*/ 344865 h 411540"/>
                <a:gd name="connsiteX29" fmla="*/ 112186 w 819150"/>
                <a:gd name="connsiteY29" fmla="*/ 345923 h 411540"/>
                <a:gd name="connsiteX30" fmla="*/ 177803 w 819150"/>
                <a:gd name="connsiteY30" fmla="*/ 411540 h 411540"/>
                <a:gd name="connsiteX31" fmla="*/ 189194 w 819150"/>
                <a:gd name="connsiteY31" fmla="*/ 411540 h 411540"/>
                <a:gd name="connsiteX32" fmla="*/ 188458 w 819150"/>
                <a:gd name="connsiteY32" fmla="*/ 400355 h 411540"/>
                <a:gd name="connsiteX33" fmla="*/ 188857 w 819150"/>
                <a:gd name="connsiteY33" fmla="*/ 392490 h 411540"/>
                <a:gd name="connsiteX34" fmla="*/ 177786 w 819150"/>
                <a:gd name="connsiteY34" fmla="*/ 392490 h 411540"/>
                <a:gd name="connsiteX35" fmla="*/ 131235 w 819150"/>
                <a:gd name="connsiteY35" fmla="*/ 345938 h 411540"/>
                <a:gd name="connsiteX36" fmla="*/ 131235 w 819150"/>
                <a:gd name="connsiteY36" fmla="*/ 266379 h 411540"/>
                <a:gd name="connsiteX37" fmla="*/ 668293 w 819150"/>
                <a:gd name="connsiteY37" fmla="*/ 266379 h 411540"/>
                <a:gd name="connsiteX38" fmla="*/ 669087 w 819150"/>
                <a:gd name="connsiteY38" fmla="*/ 266456 h 411540"/>
                <a:gd name="connsiteX39" fmla="*/ 737148 w 819150"/>
                <a:gd name="connsiteY39" fmla="*/ 266456 h 411540"/>
                <a:gd name="connsiteX40" fmla="*/ 800100 w 819150"/>
                <a:gd name="connsiteY40" fmla="*/ 329407 h 411540"/>
                <a:gd name="connsiteX41" fmla="*/ 800100 w 819150"/>
                <a:gd name="connsiteY41" fmla="*/ 378738 h 411540"/>
                <a:gd name="connsiteX42" fmla="*/ 786343 w 819150"/>
                <a:gd name="connsiteY42" fmla="*/ 392490 h 411540"/>
                <a:gd name="connsiteX43" fmla="*/ 739464 w 819150"/>
                <a:gd name="connsiteY43" fmla="*/ 392490 h 411540"/>
                <a:gd name="connsiteX44" fmla="*/ 739862 w 819150"/>
                <a:gd name="connsiteY44" fmla="*/ 400355 h 411540"/>
                <a:gd name="connsiteX45" fmla="*/ 739127 w 819150"/>
                <a:gd name="connsiteY45" fmla="*/ 411540 h 411540"/>
                <a:gd name="connsiteX46" fmla="*/ 786350 w 819150"/>
                <a:gd name="connsiteY46" fmla="*/ 411540 h 411540"/>
                <a:gd name="connsiteX47" fmla="*/ 819150 w 819150"/>
                <a:gd name="connsiteY47" fmla="*/ 378740 h 411540"/>
                <a:gd name="connsiteX48" fmla="*/ 819150 w 819150"/>
                <a:gd name="connsiteY48" fmla="*/ 329519 h 411540"/>
                <a:gd name="connsiteX49" fmla="*/ 737032 w 819150"/>
                <a:gd name="connsiteY49" fmla="*/ 247401 h 411540"/>
                <a:gd name="connsiteX50" fmla="*/ 19050 w 819150"/>
                <a:gd name="connsiteY50" fmla="*/ 86562 h 411540"/>
                <a:gd name="connsiteX51" fmla="*/ 19050 w 819150"/>
                <a:gd name="connsiteY51" fmla="*/ 68640 h 411540"/>
                <a:gd name="connsiteX52" fmla="*/ 76200 w 819150"/>
                <a:gd name="connsiteY52" fmla="*/ 68640 h 411540"/>
                <a:gd name="connsiteX53" fmla="*/ 76200 w 819150"/>
                <a:gd name="connsiteY53" fmla="*/ 87690 h 411540"/>
                <a:gd name="connsiteX54" fmla="*/ 47542 w 819150"/>
                <a:gd name="connsiteY54" fmla="*/ 116274 h 411540"/>
                <a:gd name="connsiteX55" fmla="*/ 41930 w 819150"/>
                <a:gd name="connsiteY55" fmla="*/ 115711 h 411540"/>
                <a:gd name="connsiteX56" fmla="*/ 19050 w 819150"/>
                <a:gd name="connsiteY56" fmla="*/ 86562 h 411540"/>
                <a:gd name="connsiteX57" fmla="*/ 529386 w 819150"/>
                <a:gd name="connsiteY57" fmla="*/ 148650 h 411540"/>
                <a:gd name="connsiteX58" fmla="*/ 628823 w 819150"/>
                <a:gd name="connsiteY58" fmla="*/ 247329 h 411540"/>
                <a:gd name="connsiteX59" fmla="*/ 381000 w 819150"/>
                <a:gd name="connsiteY59" fmla="*/ 247329 h 411540"/>
                <a:gd name="connsiteX60" fmla="*/ 381000 w 819150"/>
                <a:gd name="connsiteY60" fmla="*/ 135315 h 411540"/>
                <a:gd name="connsiteX61" fmla="*/ 496062 w 819150"/>
                <a:gd name="connsiteY61" fmla="*/ 135315 h 411540"/>
                <a:gd name="connsiteX62" fmla="*/ 529386 w 819150"/>
                <a:gd name="connsiteY62" fmla="*/ 148650 h 411540"/>
                <a:gd name="connsiteX63" fmla="*/ 237180 w 819150"/>
                <a:gd name="connsiteY63" fmla="*/ 148597 h 411540"/>
                <a:gd name="connsiteX64" fmla="*/ 270450 w 819150"/>
                <a:gd name="connsiteY64" fmla="*/ 135315 h 411540"/>
                <a:gd name="connsiteX65" fmla="*/ 361950 w 819150"/>
                <a:gd name="connsiteY65" fmla="*/ 135315 h 411540"/>
                <a:gd name="connsiteX66" fmla="*/ 361950 w 819150"/>
                <a:gd name="connsiteY66" fmla="*/ 247329 h 411540"/>
                <a:gd name="connsiteX67" fmla="*/ 139496 w 819150"/>
                <a:gd name="connsiteY67" fmla="*/ 247329 h 411540"/>
                <a:gd name="connsiteX68" fmla="*/ 139428 w 819150"/>
                <a:gd name="connsiteY68" fmla="*/ 247167 h 411540"/>
                <a:gd name="connsiteX69" fmla="*/ 237180 w 819150"/>
                <a:gd name="connsiteY69" fmla="*/ 148597 h 411540"/>
                <a:gd name="connsiteX0" fmla="*/ 737032 w 819150"/>
                <a:gd name="connsiteY0" fmla="*/ 235911 h 400050"/>
                <a:gd name="connsiteX1" fmla="*/ 671679 w 819150"/>
                <a:gd name="connsiteY1" fmla="*/ 235911 h 400050"/>
                <a:gd name="connsiteX2" fmla="*/ 671298 w 819150"/>
                <a:gd name="connsiteY2" fmla="*/ 235834 h 400050"/>
                <a:gd name="connsiteX3" fmla="*/ 668244 w 819150"/>
                <a:gd name="connsiteY3" fmla="*/ 235834 h 400050"/>
                <a:gd name="connsiteX4" fmla="*/ 646130 w 819150"/>
                <a:gd name="connsiteY4" fmla="*/ 226165 h 400050"/>
                <a:gd name="connsiteX5" fmla="*/ 542804 w 819150"/>
                <a:gd name="connsiteY5" fmla="*/ 123639 h 400050"/>
                <a:gd name="connsiteX6" fmla="*/ 496063 w 819150"/>
                <a:gd name="connsiteY6" fmla="*/ 104775 h 400050"/>
                <a:gd name="connsiteX7" fmla="*/ 270450 w 819150"/>
                <a:gd name="connsiteY7" fmla="*/ 104775 h 400050"/>
                <a:gd name="connsiteX8" fmla="*/ 223709 w 819150"/>
                <a:gd name="connsiteY8" fmla="*/ 123635 h 400050"/>
                <a:gd name="connsiteX9" fmla="*/ 122027 w 819150"/>
                <a:gd name="connsiteY9" fmla="*/ 226165 h 400050"/>
                <a:gd name="connsiteX10" fmla="*/ 112186 w 819150"/>
                <a:gd name="connsiteY10" fmla="*/ 249952 h 400050"/>
                <a:gd name="connsiteX11" fmla="*/ 112186 w 819150"/>
                <a:gd name="connsiteY11" fmla="*/ 314325 h 400050"/>
                <a:gd name="connsiteX12" fmla="*/ 85725 w 819150"/>
                <a:gd name="connsiteY12" fmla="*/ 314325 h 400050"/>
                <a:gd name="connsiteX13" fmla="*/ 57150 w 819150"/>
                <a:gd name="connsiteY13" fmla="*/ 285750 h 400050"/>
                <a:gd name="connsiteX14" fmla="*/ 57150 w 819150"/>
                <a:gd name="connsiteY14" fmla="*/ 122862 h 400050"/>
                <a:gd name="connsiteX15" fmla="*/ 95250 w 819150"/>
                <a:gd name="connsiteY15" fmla="*/ 76200 h 400050"/>
                <a:gd name="connsiteX16" fmla="*/ 95250 w 819150"/>
                <a:gd name="connsiteY16" fmla="*/ 38100 h 400050"/>
                <a:gd name="connsiteX17" fmla="*/ 80963 w 819150"/>
                <a:gd name="connsiteY17" fmla="*/ 38100 h 400050"/>
                <a:gd name="connsiteX18" fmla="*/ 80963 w 819150"/>
                <a:gd name="connsiteY18" fmla="*/ 0 h 400050"/>
                <a:gd name="connsiteX19" fmla="*/ 61913 w 819150"/>
                <a:gd name="connsiteY19" fmla="*/ 38100 h 400050"/>
                <a:gd name="connsiteX20" fmla="*/ 33338 w 819150"/>
                <a:gd name="connsiteY20" fmla="*/ 38100 h 400050"/>
                <a:gd name="connsiteX21" fmla="*/ 14288 w 819150"/>
                <a:gd name="connsiteY21" fmla="*/ 38100 h 400050"/>
                <a:gd name="connsiteX22" fmla="*/ 0 w 819150"/>
                <a:gd name="connsiteY22" fmla="*/ 38100 h 400050"/>
                <a:gd name="connsiteX23" fmla="*/ 0 w 819150"/>
                <a:gd name="connsiteY23" fmla="*/ 76200 h 400050"/>
                <a:gd name="connsiteX24" fmla="*/ 38100 w 819150"/>
                <a:gd name="connsiteY24" fmla="*/ 122862 h 400050"/>
                <a:gd name="connsiteX25" fmla="*/ 38100 w 819150"/>
                <a:gd name="connsiteY25" fmla="*/ 285750 h 400050"/>
                <a:gd name="connsiteX26" fmla="*/ 85725 w 819150"/>
                <a:gd name="connsiteY26" fmla="*/ 333375 h 400050"/>
                <a:gd name="connsiteX27" fmla="*/ 112186 w 819150"/>
                <a:gd name="connsiteY27" fmla="*/ 333375 h 400050"/>
                <a:gd name="connsiteX28" fmla="*/ 112186 w 819150"/>
                <a:gd name="connsiteY28" fmla="*/ 334433 h 400050"/>
                <a:gd name="connsiteX29" fmla="*/ 177803 w 819150"/>
                <a:gd name="connsiteY29" fmla="*/ 400050 h 400050"/>
                <a:gd name="connsiteX30" fmla="*/ 189194 w 819150"/>
                <a:gd name="connsiteY30" fmla="*/ 400050 h 400050"/>
                <a:gd name="connsiteX31" fmla="*/ 188458 w 819150"/>
                <a:gd name="connsiteY31" fmla="*/ 388865 h 400050"/>
                <a:gd name="connsiteX32" fmla="*/ 188857 w 819150"/>
                <a:gd name="connsiteY32" fmla="*/ 381000 h 400050"/>
                <a:gd name="connsiteX33" fmla="*/ 177786 w 819150"/>
                <a:gd name="connsiteY33" fmla="*/ 381000 h 400050"/>
                <a:gd name="connsiteX34" fmla="*/ 131235 w 819150"/>
                <a:gd name="connsiteY34" fmla="*/ 334448 h 400050"/>
                <a:gd name="connsiteX35" fmla="*/ 131235 w 819150"/>
                <a:gd name="connsiteY35" fmla="*/ 254889 h 400050"/>
                <a:gd name="connsiteX36" fmla="*/ 668293 w 819150"/>
                <a:gd name="connsiteY36" fmla="*/ 254889 h 400050"/>
                <a:gd name="connsiteX37" fmla="*/ 669087 w 819150"/>
                <a:gd name="connsiteY37" fmla="*/ 254966 h 400050"/>
                <a:gd name="connsiteX38" fmla="*/ 737148 w 819150"/>
                <a:gd name="connsiteY38" fmla="*/ 254966 h 400050"/>
                <a:gd name="connsiteX39" fmla="*/ 800100 w 819150"/>
                <a:gd name="connsiteY39" fmla="*/ 317917 h 400050"/>
                <a:gd name="connsiteX40" fmla="*/ 800100 w 819150"/>
                <a:gd name="connsiteY40" fmla="*/ 367248 h 400050"/>
                <a:gd name="connsiteX41" fmla="*/ 786343 w 819150"/>
                <a:gd name="connsiteY41" fmla="*/ 381000 h 400050"/>
                <a:gd name="connsiteX42" fmla="*/ 739464 w 819150"/>
                <a:gd name="connsiteY42" fmla="*/ 381000 h 400050"/>
                <a:gd name="connsiteX43" fmla="*/ 739862 w 819150"/>
                <a:gd name="connsiteY43" fmla="*/ 388865 h 400050"/>
                <a:gd name="connsiteX44" fmla="*/ 739127 w 819150"/>
                <a:gd name="connsiteY44" fmla="*/ 400050 h 400050"/>
                <a:gd name="connsiteX45" fmla="*/ 786350 w 819150"/>
                <a:gd name="connsiteY45" fmla="*/ 400050 h 400050"/>
                <a:gd name="connsiteX46" fmla="*/ 819150 w 819150"/>
                <a:gd name="connsiteY46" fmla="*/ 367250 h 400050"/>
                <a:gd name="connsiteX47" fmla="*/ 819150 w 819150"/>
                <a:gd name="connsiteY47" fmla="*/ 318029 h 400050"/>
                <a:gd name="connsiteX48" fmla="*/ 737032 w 819150"/>
                <a:gd name="connsiteY48" fmla="*/ 235911 h 400050"/>
                <a:gd name="connsiteX49" fmla="*/ 19050 w 819150"/>
                <a:gd name="connsiteY49" fmla="*/ 75072 h 400050"/>
                <a:gd name="connsiteX50" fmla="*/ 19050 w 819150"/>
                <a:gd name="connsiteY50" fmla="*/ 57150 h 400050"/>
                <a:gd name="connsiteX51" fmla="*/ 76200 w 819150"/>
                <a:gd name="connsiteY51" fmla="*/ 57150 h 400050"/>
                <a:gd name="connsiteX52" fmla="*/ 76200 w 819150"/>
                <a:gd name="connsiteY52" fmla="*/ 76200 h 400050"/>
                <a:gd name="connsiteX53" fmla="*/ 47542 w 819150"/>
                <a:gd name="connsiteY53" fmla="*/ 104784 h 400050"/>
                <a:gd name="connsiteX54" fmla="*/ 41930 w 819150"/>
                <a:gd name="connsiteY54" fmla="*/ 104221 h 400050"/>
                <a:gd name="connsiteX55" fmla="*/ 19050 w 819150"/>
                <a:gd name="connsiteY55" fmla="*/ 75072 h 400050"/>
                <a:gd name="connsiteX56" fmla="*/ 529386 w 819150"/>
                <a:gd name="connsiteY56" fmla="*/ 137160 h 400050"/>
                <a:gd name="connsiteX57" fmla="*/ 628823 w 819150"/>
                <a:gd name="connsiteY57" fmla="*/ 235839 h 400050"/>
                <a:gd name="connsiteX58" fmla="*/ 381000 w 819150"/>
                <a:gd name="connsiteY58" fmla="*/ 235839 h 400050"/>
                <a:gd name="connsiteX59" fmla="*/ 381000 w 819150"/>
                <a:gd name="connsiteY59" fmla="*/ 123825 h 400050"/>
                <a:gd name="connsiteX60" fmla="*/ 496062 w 819150"/>
                <a:gd name="connsiteY60" fmla="*/ 123825 h 400050"/>
                <a:gd name="connsiteX61" fmla="*/ 529386 w 819150"/>
                <a:gd name="connsiteY61" fmla="*/ 137160 h 400050"/>
                <a:gd name="connsiteX62" fmla="*/ 237180 w 819150"/>
                <a:gd name="connsiteY62" fmla="*/ 137107 h 400050"/>
                <a:gd name="connsiteX63" fmla="*/ 270450 w 819150"/>
                <a:gd name="connsiteY63" fmla="*/ 123825 h 400050"/>
                <a:gd name="connsiteX64" fmla="*/ 361950 w 819150"/>
                <a:gd name="connsiteY64" fmla="*/ 123825 h 400050"/>
                <a:gd name="connsiteX65" fmla="*/ 361950 w 819150"/>
                <a:gd name="connsiteY65" fmla="*/ 235839 h 400050"/>
                <a:gd name="connsiteX66" fmla="*/ 139496 w 819150"/>
                <a:gd name="connsiteY66" fmla="*/ 235839 h 400050"/>
                <a:gd name="connsiteX67" fmla="*/ 139428 w 819150"/>
                <a:gd name="connsiteY67" fmla="*/ 235677 h 400050"/>
                <a:gd name="connsiteX68" fmla="*/ 237180 w 819150"/>
                <a:gd name="connsiteY68" fmla="*/ 137107 h 4000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95250 w 819150"/>
                <a:gd name="connsiteY15" fmla="*/ 38100 h 361950"/>
                <a:gd name="connsiteX16" fmla="*/ 95250 w 819150"/>
                <a:gd name="connsiteY16" fmla="*/ 0 h 361950"/>
                <a:gd name="connsiteX17" fmla="*/ 80963 w 819150"/>
                <a:gd name="connsiteY17" fmla="*/ 0 h 361950"/>
                <a:gd name="connsiteX18" fmla="*/ 61913 w 819150"/>
                <a:gd name="connsiteY18" fmla="*/ 0 h 361950"/>
                <a:gd name="connsiteX19" fmla="*/ 33338 w 819150"/>
                <a:gd name="connsiteY19" fmla="*/ 0 h 361950"/>
                <a:gd name="connsiteX20" fmla="*/ 14288 w 819150"/>
                <a:gd name="connsiteY20" fmla="*/ 0 h 361950"/>
                <a:gd name="connsiteX21" fmla="*/ 0 w 819150"/>
                <a:gd name="connsiteY21" fmla="*/ 0 h 361950"/>
                <a:gd name="connsiteX22" fmla="*/ 0 w 819150"/>
                <a:gd name="connsiteY22" fmla="*/ 38100 h 361950"/>
                <a:gd name="connsiteX23" fmla="*/ 38100 w 819150"/>
                <a:gd name="connsiteY23" fmla="*/ 84762 h 361950"/>
                <a:gd name="connsiteX24" fmla="*/ 38100 w 819150"/>
                <a:gd name="connsiteY24" fmla="*/ 247650 h 361950"/>
                <a:gd name="connsiteX25" fmla="*/ 85725 w 819150"/>
                <a:gd name="connsiteY25" fmla="*/ 295275 h 361950"/>
                <a:gd name="connsiteX26" fmla="*/ 112186 w 819150"/>
                <a:gd name="connsiteY26" fmla="*/ 295275 h 361950"/>
                <a:gd name="connsiteX27" fmla="*/ 112186 w 819150"/>
                <a:gd name="connsiteY27" fmla="*/ 296333 h 361950"/>
                <a:gd name="connsiteX28" fmla="*/ 177803 w 819150"/>
                <a:gd name="connsiteY28" fmla="*/ 361950 h 361950"/>
                <a:gd name="connsiteX29" fmla="*/ 189194 w 819150"/>
                <a:gd name="connsiteY29" fmla="*/ 361950 h 361950"/>
                <a:gd name="connsiteX30" fmla="*/ 188458 w 819150"/>
                <a:gd name="connsiteY30" fmla="*/ 350765 h 361950"/>
                <a:gd name="connsiteX31" fmla="*/ 188857 w 819150"/>
                <a:gd name="connsiteY31" fmla="*/ 342900 h 361950"/>
                <a:gd name="connsiteX32" fmla="*/ 177786 w 819150"/>
                <a:gd name="connsiteY32" fmla="*/ 342900 h 361950"/>
                <a:gd name="connsiteX33" fmla="*/ 131235 w 819150"/>
                <a:gd name="connsiteY33" fmla="*/ 296348 h 361950"/>
                <a:gd name="connsiteX34" fmla="*/ 131235 w 819150"/>
                <a:gd name="connsiteY34" fmla="*/ 216789 h 361950"/>
                <a:gd name="connsiteX35" fmla="*/ 668293 w 819150"/>
                <a:gd name="connsiteY35" fmla="*/ 216789 h 361950"/>
                <a:gd name="connsiteX36" fmla="*/ 669087 w 819150"/>
                <a:gd name="connsiteY36" fmla="*/ 216866 h 361950"/>
                <a:gd name="connsiteX37" fmla="*/ 737148 w 819150"/>
                <a:gd name="connsiteY37" fmla="*/ 216866 h 361950"/>
                <a:gd name="connsiteX38" fmla="*/ 800100 w 819150"/>
                <a:gd name="connsiteY38" fmla="*/ 279817 h 361950"/>
                <a:gd name="connsiteX39" fmla="*/ 800100 w 819150"/>
                <a:gd name="connsiteY39" fmla="*/ 329148 h 361950"/>
                <a:gd name="connsiteX40" fmla="*/ 786343 w 819150"/>
                <a:gd name="connsiteY40" fmla="*/ 342900 h 361950"/>
                <a:gd name="connsiteX41" fmla="*/ 739464 w 819150"/>
                <a:gd name="connsiteY41" fmla="*/ 342900 h 361950"/>
                <a:gd name="connsiteX42" fmla="*/ 739862 w 819150"/>
                <a:gd name="connsiteY42" fmla="*/ 350765 h 361950"/>
                <a:gd name="connsiteX43" fmla="*/ 739127 w 819150"/>
                <a:gd name="connsiteY43" fmla="*/ 361950 h 361950"/>
                <a:gd name="connsiteX44" fmla="*/ 786350 w 819150"/>
                <a:gd name="connsiteY44" fmla="*/ 361950 h 361950"/>
                <a:gd name="connsiteX45" fmla="*/ 819150 w 819150"/>
                <a:gd name="connsiteY45" fmla="*/ 329150 h 361950"/>
                <a:gd name="connsiteX46" fmla="*/ 819150 w 819150"/>
                <a:gd name="connsiteY46" fmla="*/ 279929 h 361950"/>
                <a:gd name="connsiteX47" fmla="*/ 737032 w 819150"/>
                <a:gd name="connsiteY47" fmla="*/ 197811 h 361950"/>
                <a:gd name="connsiteX48" fmla="*/ 19050 w 819150"/>
                <a:gd name="connsiteY48" fmla="*/ 36972 h 361950"/>
                <a:gd name="connsiteX49" fmla="*/ 19050 w 819150"/>
                <a:gd name="connsiteY49" fmla="*/ 19050 h 361950"/>
                <a:gd name="connsiteX50" fmla="*/ 76200 w 819150"/>
                <a:gd name="connsiteY50" fmla="*/ 19050 h 361950"/>
                <a:gd name="connsiteX51" fmla="*/ 76200 w 819150"/>
                <a:gd name="connsiteY51" fmla="*/ 38100 h 361950"/>
                <a:gd name="connsiteX52" fmla="*/ 47542 w 819150"/>
                <a:gd name="connsiteY52" fmla="*/ 66684 h 361950"/>
                <a:gd name="connsiteX53" fmla="*/ 41930 w 819150"/>
                <a:gd name="connsiteY53" fmla="*/ 66121 h 361950"/>
                <a:gd name="connsiteX54" fmla="*/ 19050 w 819150"/>
                <a:gd name="connsiteY54" fmla="*/ 36972 h 361950"/>
                <a:gd name="connsiteX55" fmla="*/ 529386 w 819150"/>
                <a:gd name="connsiteY55" fmla="*/ 99060 h 361950"/>
                <a:gd name="connsiteX56" fmla="*/ 628823 w 819150"/>
                <a:gd name="connsiteY56" fmla="*/ 197739 h 361950"/>
                <a:gd name="connsiteX57" fmla="*/ 381000 w 819150"/>
                <a:gd name="connsiteY57" fmla="*/ 197739 h 361950"/>
                <a:gd name="connsiteX58" fmla="*/ 381000 w 819150"/>
                <a:gd name="connsiteY58" fmla="*/ 85725 h 361950"/>
                <a:gd name="connsiteX59" fmla="*/ 496062 w 819150"/>
                <a:gd name="connsiteY59" fmla="*/ 85725 h 361950"/>
                <a:gd name="connsiteX60" fmla="*/ 529386 w 819150"/>
                <a:gd name="connsiteY60" fmla="*/ 99060 h 361950"/>
                <a:gd name="connsiteX61" fmla="*/ 237180 w 819150"/>
                <a:gd name="connsiteY61" fmla="*/ 99007 h 361950"/>
                <a:gd name="connsiteX62" fmla="*/ 270450 w 819150"/>
                <a:gd name="connsiteY62" fmla="*/ 85725 h 361950"/>
                <a:gd name="connsiteX63" fmla="*/ 361950 w 819150"/>
                <a:gd name="connsiteY63" fmla="*/ 85725 h 361950"/>
                <a:gd name="connsiteX64" fmla="*/ 361950 w 819150"/>
                <a:gd name="connsiteY64" fmla="*/ 197739 h 361950"/>
                <a:gd name="connsiteX65" fmla="*/ 139496 w 819150"/>
                <a:gd name="connsiteY65" fmla="*/ 197739 h 361950"/>
                <a:gd name="connsiteX66" fmla="*/ 139428 w 819150"/>
                <a:gd name="connsiteY66" fmla="*/ 197577 h 361950"/>
                <a:gd name="connsiteX67" fmla="*/ 237180 w 819150"/>
                <a:gd name="connsiteY67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95250 w 819150"/>
                <a:gd name="connsiteY15" fmla="*/ 38100 h 361950"/>
                <a:gd name="connsiteX16" fmla="*/ 95250 w 819150"/>
                <a:gd name="connsiteY16" fmla="*/ 0 h 361950"/>
                <a:gd name="connsiteX17" fmla="*/ 80963 w 819150"/>
                <a:gd name="connsiteY17" fmla="*/ 0 h 361950"/>
                <a:gd name="connsiteX18" fmla="*/ 61913 w 819150"/>
                <a:gd name="connsiteY18" fmla="*/ 0 h 361950"/>
                <a:gd name="connsiteX19" fmla="*/ 33338 w 819150"/>
                <a:gd name="connsiteY19" fmla="*/ 0 h 361950"/>
                <a:gd name="connsiteX20" fmla="*/ 14288 w 819150"/>
                <a:gd name="connsiteY20" fmla="*/ 0 h 361950"/>
                <a:gd name="connsiteX21" fmla="*/ 0 w 819150"/>
                <a:gd name="connsiteY21" fmla="*/ 0 h 361950"/>
                <a:gd name="connsiteX22" fmla="*/ 0 w 819150"/>
                <a:gd name="connsiteY22" fmla="*/ 38100 h 361950"/>
                <a:gd name="connsiteX23" fmla="*/ 38100 w 819150"/>
                <a:gd name="connsiteY23" fmla="*/ 84762 h 361950"/>
                <a:gd name="connsiteX24" fmla="*/ 38100 w 819150"/>
                <a:gd name="connsiteY24" fmla="*/ 247650 h 361950"/>
                <a:gd name="connsiteX25" fmla="*/ 85725 w 819150"/>
                <a:gd name="connsiteY25" fmla="*/ 295275 h 361950"/>
                <a:gd name="connsiteX26" fmla="*/ 112186 w 819150"/>
                <a:gd name="connsiteY26" fmla="*/ 295275 h 361950"/>
                <a:gd name="connsiteX27" fmla="*/ 112186 w 819150"/>
                <a:gd name="connsiteY27" fmla="*/ 296333 h 361950"/>
                <a:gd name="connsiteX28" fmla="*/ 177803 w 819150"/>
                <a:gd name="connsiteY28" fmla="*/ 361950 h 361950"/>
                <a:gd name="connsiteX29" fmla="*/ 189194 w 819150"/>
                <a:gd name="connsiteY29" fmla="*/ 361950 h 361950"/>
                <a:gd name="connsiteX30" fmla="*/ 188458 w 819150"/>
                <a:gd name="connsiteY30" fmla="*/ 350765 h 361950"/>
                <a:gd name="connsiteX31" fmla="*/ 188857 w 819150"/>
                <a:gd name="connsiteY31" fmla="*/ 342900 h 361950"/>
                <a:gd name="connsiteX32" fmla="*/ 177786 w 819150"/>
                <a:gd name="connsiteY32" fmla="*/ 342900 h 361950"/>
                <a:gd name="connsiteX33" fmla="*/ 131235 w 819150"/>
                <a:gd name="connsiteY33" fmla="*/ 296348 h 361950"/>
                <a:gd name="connsiteX34" fmla="*/ 131235 w 819150"/>
                <a:gd name="connsiteY34" fmla="*/ 216789 h 361950"/>
                <a:gd name="connsiteX35" fmla="*/ 668293 w 819150"/>
                <a:gd name="connsiteY35" fmla="*/ 216789 h 361950"/>
                <a:gd name="connsiteX36" fmla="*/ 669087 w 819150"/>
                <a:gd name="connsiteY36" fmla="*/ 216866 h 361950"/>
                <a:gd name="connsiteX37" fmla="*/ 737148 w 819150"/>
                <a:gd name="connsiteY37" fmla="*/ 216866 h 361950"/>
                <a:gd name="connsiteX38" fmla="*/ 800100 w 819150"/>
                <a:gd name="connsiteY38" fmla="*/ 279817 h 361950"/>
                <a:gd name="connsiteX39" fmla="*/ 800100 w 819150"/>
                <a:gd name="connsiteY39" fmla="*/ 329148 h 361950"/>
                <a:gd name="connsiteX40" fmla="*/ 786343 w 819150"/>
                <a:gd name="connsiteY40" fmla="*/ 342900 h 361950"/>
                <a:gd name="connsiteX41" fmla="*/ 739464 w 819150"/>
                <a:gd name="connsiteY41" fmla="*/ 342900 h 361950"/>
                <a:gd name="connsiteX42" fmla="*/ 739862 w 819150"/>
                <a:gd name="connsiteY42" fmla="*/ 350765 h 361950"/>
                <a:gd name="connsiteX43" fmla="*/ 739127 w 819150"/>
                <a:gd name="connsiteY43" fmla="*/ 361950 h 361950"/>
                <a:gd name="connsiteX44" fmla="*/ 786350 w 819150"/>
                <a:gd name="connsiteY44" fmla="*/ 361950 h 361950"/>
                <a:gd name="connsiteX45" fmla="*/ 819150 w 819150"/>
                <a:gd name="connsiteY45" fmla="*/ 329150 h 361950"/>
                <a:gd name="connsiteX46" fmla="*/ 819150 w 819150"/>
                <a:gd name="connsiteY46" fmla="*/ 279929 h 361950"/>
                <a:gd name="connsiteX47" fmla="*/ 737032 w 819150"/>
                <a:gd name="connsiteY47" fmla="*/ 197811 h 361950"/>
                <a:gd name="connsiteX48" fmla="*/ 19050 w 819150"/>
                <a:gd name="connsiteY48" fmla="*/ 36972 h 361950"/>
                <a:gd name="connsiteX49" fmla="*/ 19050 w 819150"/>
                <a:gd name="connsiteY49" fmla="*/ 19050 h 361950"/>
                <a:gd name="connsiteX50" fmla="*/ 76200 w 819150"/>
                <a:gd name="connsiteY50" fmla="*/ 38100 h 361950"/>
                <a:gd name="connsiteX51" fmla="*/ 47542 w 819150"/>
                <a:gd name="connsiteY51" fmla="*/ 66684 h 361950"/>
                <a:gd name="connsiteX52" fmla="*/ 41930 w 819150"/>
                <a:gd name="connsiteY52" fmla="*/ 66121 h 361950"/>
                <a:gd name="connsiteX53" fmla="*/ 19050 w 819150"/>
                <a:gd name="connsiteY53" fmla="*/ 36972 h 361950"/>
                <a:gd name="connsiteX54" fmla="*/ 529386 w 819150"/>
                <a:gd name="connsiteY54" fmla="*/ 99060 h 361950"/>
                <a:gd name="connsiteX55" fmla="*/ 628823 w 819150"/>
                <a:gd name="connsiteY55" fmla="*/ 197739 h 361950"/>
                <a:gd name="connsiteX56" fmla="*/ 381000 w 819150"/>
                <a:gd name="connsiteY56" fmla="*/ 197739 h 361950"/>
                <a:gd name="connsiteX57" fmla="*/ 381000 w 819150"/>
                <a:gd name="connsiteY57" fmla="*/ 85725 h 361950"/>
                <a:gd name="connsiteX58" fmla="*/ 496062 w 819150"/>
                <a:gd name="connsiteY58" fmla="*/ 85725 h 361950"/>
                <a:gd name="connsiteX59" fmla="*/ 529386 w 819150"/>
                <a:gd name="connsiteY59" fmla="*/ 99060 h 361950"/>
                <a:gd name="connsiteX60" fmla="*/ 237180 w 819150"/>
                <a:gd name="connsiteY60" fmla="*/ 99007 h 361950"/>
                <a:gd name="connsiteX61" fmla="*/ 270450 w 819150"/>
                <a:gd name="connsiteY61" fmla="*/ 85725 h 361950"/>
                <a:gd name="connsiteX62" fmla="*/ 361950 w 819150"/>
                <a:gd name="connsiteY62" fmla="*/ 85725 h 361950"/>
                <a:gd name="connsiteX63" fmla="*/ 361950 w 819150"/>
                <a:gd name="connsiteY63" fmla="*/ 197739 h 361950"/>
                <a:gd name="connsiteX64" fmla="*/ 139496 w 819150"/>
                <a:gd name="connsiteY64" fmla="*/ 197739 h 361950"/>
                <a:gd name="connsiteX65" fmla="*/ 139428 w 819150"/>
                <a:gd name="connsiteY65" fmla="*/ 197577 h 361950"/>
                <a:gd name="connsiteX66" fmla="*/ 237180 w 819150"/>
                <a:gd name="connsiteY66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95250 w 819150"/>
                <a:gd name="connsiteY15" fmla="*/ 38100 h 361950"/>
                <a:gd name="connsiteX16" fmla="*/ 95250 w 819150"/>
                <a:gd name="connsiteY16" fmla="*/ 0 h 361950"/>
                <a:gd name="connsiteX17" fmla="*/ 61913 w 819150"/>
                <a:gd name="connsiteY17" fmla="*/ 0 h 361950"/>
                <a:gd name="connsiteX18" fmla="*/ 33338 w 819150"/>
                <a:gd name="connsiteY18" fmla="*/ 0 h 361950"/>
                <a:gd name="connsiteX19" fmla="*/ 14288 w 819150"/>
                <a:gd name="connsiteY19" fmla="*/ 0 h 361950"/>
                <a:gd name="connsiteX20" fmla="*/ 0 w 819150"/>
                <a:gd name="connsiteY20" fmla="*/ 0 h 361950"/>
                <a:gd name="connsiteX21" fmla="*/ 0 w 819150"/>
                <a:gd name="connsiteY21" fmla="*/ 38100 h 361950"/>
                <a:gd name="connsiteX22" fmla="*/ 38100 w 819150"/>
                <a:gd name="connsiteY22" fmla="*/ 84762 h 361950"/>
                <a:gd name="connsiteX23" fmla="*/ 38100 w 819150"/>
                <a:gd name="connsiteY23" fmla="*/ 247650 h 361950"/>
                <a:gd name="connsiteX24" fmla="*/ 85725 w 819150"/>
                <a:gd name="connsiteY24" fmla="*/ 295275 h 361950"/>
                <a:gd name="connsiteX25" fmla="*/ 112186 w 819150"/>
                <a:gd name="connsiteY25" fmla="*/ 295275 h 361950"/>
                <a:gd name="connsiteX26" fmla="*/ 112186 w 819150"/>
                <a:gd name="connsiteY26" fmla="*/ 296333 h 361950"/>
                <a:gd name="connsiteX27" fmla="*/ 177803 w 819150"/>
                <a:gd name="connsiteY27" fmla="*/ 361950 h 361950"/>
                <a:gd name="connsiteX28" fmla="*/ 189194 w 819150"/>
                <a:gd name="connsiteY28" fmla="*/ 361950 h 361950"/>
                <a:gd name="connsiteX29" fmla="*/ 188458 w 819150"/>
                <a:gd name="connsiteY29" fmla="*/ 350765 h 361950"/>
                <a:gd name="connsiteX30" fmla="*/ 188857 w 819150"/>
                <a:gd name="connsiteY30" fmla="*/ 342900 h 361950"/>
                <a:gd name="connsiteX31" fmla="*/ 177786 w 819150"/>
                <a:gd name="connsiteY31" fmla="*/ 342900 h 361950"/>
                <a:gd name="connsiteX32" fmla="*/ 131235 w 819150"/>
                <a:gd name="connsiteY32" fmla="*/ 296348 h 361950"/>
                <a:gd name="connsiteX33" fmla="*/ 131235 w 819150"/>
                <a:gd name="connsiteY33" fmla="*/ 216789 h 361950"/>
                <a:gd name="connsiteX34" fmla="*/ 668293 w 819150"/>
                <a:gd name="connsiteY34" fmla="*/ 216789 h 361950"/>
                <a:gd name="connsiteX35" fmla="*/ 669087 w 819150"/>
                <a:gd name="connsiteY35" fmla="*/ 216866 h 361950"/>
                <a:gd name="connsiteX36" fmla="*/ 737148 w 819150"/>
                <a:gd name="connsiteY36" fmla="*/ 216866 h 361950"/>
                <a:gd name="connsiteX37" fmla="*/ 800100 w 819150"/>
                <a:gd name="connsiteY37" fmla="*/ 279817 h 361950"/>
                <a:gd name="connsiteX38" fmla="*/ 800100 w 819150"/>
                <a:gd name="connsiteY38" fmla="*/ 329148 h 361950"/>
                <a:gd name="connsiteX39" fmla="*/ 786343 w 819150"/>
                <a:gd name="connsiteY39" fmla="*/ 342900 h 361950"/>
                <a:gd name="connsiteX40" fmla="*/ 739464 w 819150"/>
                <a:gd name="connsiteY40" fmla="*/ 342900 h 361950"/>
                <a:gd name="connsiteX41" fmla="*/ 739862 w 819150"/>
                <a:gd name="connsiteY41" fmla="*/ 350765 h 361950"/>
                <a:gd name="connsiteX42" fmla="*/ 739127 w 819150"/>
                <a:gd name="connsiteY42" fmla="*/ 361950 h 361950"/>
                <a:gd name="connsiteX43" fmla="*/ 786350 w 819150"/>
                <a:gd name="connsiteY43" fmla="*/ 361950 h 361950"/>
                <a:gd name="connsiteX44" fmla="*/ 819150 w 819150"/>
                <a:gd name="connsiteY44" fmla="*/ 329150 h 361950"/>
                <a:gd name="connsiteX45" fmla="*/ 819150 w 819150"/>
                <a:gd name="connsiteY45" fmla="*/ 279929 h 361950"/>
                <a:gd name="connsiteX46" fmla="*/ 737032 w 819150"/>
                <a:gd name="connsiteY46" fmla="*/ 197811 h 361950"/>
                <a:gd name="connsiteX47" fmla="*/ 19050 w 819150"/>
                <a:gd name="connsiteY47" fmla="*/ 36972 h 361950"/>
                <a:gd name="connsiteX48" fmla="*/ 19050 w 819150"/>
                <a:gd name="connsiteY48" fmla="*/ 19050 h 361950"/>
                <a:gd name="connsiteX49" fmla="*/ 76200 w 819150"/>
                <a:gd name="connsiteY49" fmla="*/ 38100 h 361950"/>
                <a:gd name="connsiteX50" fmla="*/ 47542 w 819150"/>
                <a:gd name="connsiteY50" fmla="*/ 66684 h 361950"/>
                <a:gd name="connsiteX51" fmla="*/ 41930 w 819150"/>
                <a:gd name="connsiteY51" fmla="*/ 66121 h 361950"/>
                <a:gd name="connsiteX52" fmla="*/ 19050 w 819150"/>
                <a:gd name="connsiteY52" fmla="*/ 36972 h 361950"/>
                <a:gd name="connsiteX53" fmla="*/ 529386 w 819150"/>
                <a:gd name="connsiteY53" fmla="*/ 99060 h 361950"/>
                <a:gd name="connsiteX54" fmla="*/ 628823 w 819150"/>
                <a:gd name="connsiteY54" fmla="*/ 197739 h 361950"/>
                <a:gd name="connsiteX55" fmla="*/ 381000 w 819150"/>
                <a:gd name="connsiteY55" fmla="*/ 197739 h 361950"/>
                <a:gd name="connsiteX56" fmla="*/ 381000 w 819150"/>
                <a:gd name="connsiteY56" fmla="*/ 85725 h 361950"/>
                <a:gd name="connsiteX57" fmla="*/ 496062 w 819150"/>
                <a:gd name="connsiteY57" fmla="*/ 85725 h 361950"/>
                <a:gd name="connsiteX58" fmla="*/ 529386 w 819150"/>
                <a:gd name="connsiteY58" fmla="*/ 99060 h 361950"/>
                <a:gd name="connsiteX59" fmla="*/ 237180 w 819150"/>
                <a:gd name="connsiteY59" fmla="*/ 99007 h 361950"/>
                <a:gd name="connsiteX60" fmla="*/ 270450 w 819150"/>
                <a:gd name="connsiteY60" fmla="*/ 85725 h 361950"/>
                <a:gd name="connsiteX61" fmla="*/ 361950 w 819150"/>
                <a:gd name="connsiteY61" fmla="*/ 85725 h 361950"/>
                <a:gd name="connsiteX62" fmla="*/ 361950 w 819150"/>
                <a:gd name="connsiteY62" fmla="*/ 197739 h 361950"/>
                <a:gd name="connsiteX63" fmla="*/ 139496 w 819150"/>
                <a:gd name="connsiteY63" fmla="*/ 197739 h 361950"/>
                <a:gd name="connsiteX64" fmla="*/ 139428 w 819150"/>
                <a:gd name="connsiteY64" fmla="*/ 197577 h 361950"/>
                <a:gd name="connsiteX65" fmla="*/ 237180 w 819150"/>
                <a:gd name="connsiteY65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95250 w 819150"/>
                <a:gd name="connsiteY15" fmla="*/ 38100 h 361950"/>
                <a:gd name="connsiteX16" fmla="*/ 95250 w 819150"/>
                <a:gd name="connsiteY16" fmla="*/ 0 h 361950"/>
                <a:gd name="connsiteX17" fmla="*/ 33338 w 819150"/>
                <a:gd name="connsiteY17" fmla="*/ 0 h 361950"/>
                <a:gd name="connsiteX18" fmla="*/ 14288 w 819150"/>
                <a:gd name="connsiteY18" fmla="*/ 0 h 361950"/>
                <a:gd name="connsiteX19" fmla="*/ 0 w 819150"/>
                <a:gd name="connsiteY19" fmla="*/ 0 h 361950"/>
                <a:gd name="connsiteX20" fmla="*/ 0 w 819150"/>
                <a:gd name="connsiteY20" fmla="*/ 38100 h 361950"/>
                <a:gd name="connsiteX21" fmla="*/ 38100 w 819150"/>
                <a:gd name="connsiteY21" fmla="*/ 84762 h 361950"/>
                <a:gd name="connsiteX22" fmla="*/ 38100 w 819150"/>
                <a:gd name="connsiteY22" fmla="*/ 247650 h 361950"/>
                <a:gd name="connsiteX23" fmla="*/ 85725 w 819150"/>
                <a:gd name="connsiteY23" fmla="*/ 295275 h 361950"/>
                <a:gd name="connsiteX24" fmla="*/ 112186 w 819150"/>
                <a:gd name="connsiteY24" fmla="*/ 295275 h 361950"/>
                <a:gd name="connsiteX25" fmla="*/ 112186 w 819150"/>
                <a:gd name="connsiteY25" fmla="*/ 296333 h 361950"/>
                <a:gd name="connsiteX26" fmla="*/ 177803 w 819150"/>
                <a:gd name="connsiteY26" fmla="*/ 361950 h 361950"/>
                <a:gd name="connsiteX27" fmla="*/ 189194 w 819150"/>
                <a:gd name="connsiteY27" fmla="*/ 361950 h 361950"/>
                <a:gd name="connsiteX28" fmla="*/ 188458 w 819150"/>
                <a:gd name="connsiteY28" fmla="*/ 350765 h 361950"/>
                <a:gd name="connsiteX29" fmla="*/ 188857 w 819150"/>
                <a:gd name="connsiteY29" fmla="*/ 342900 h 361950"/>
                <a:gd name="connsiteX30" fmla="*/ 177786 w 819150"/>
                <a:gd name="connsiteY30" fmla="*/ 342900 h 361950"/>
                <a:gd name="connsiteX31" fmla="*/ 131235 w 819150"/>
                <a:gd name="connsiteY31" fmla="*/ 296348 h 361950"/>
                <a:gd name="connsiteX32" fmla="*/ 131235 w 819150"/>
                <a:gd name="connsiteY32" fmla="*/ 216789 h 361950"/>
                <a:gd name="connsiteX33" fmla="*/ 668293 w 819150"/>
                <a:gd name="connsiteY33" fmla="*/ 216789 h 361950"/>
                <a:gd name="connsiteX34" fmla="*/ 669087 w 819150"/>
                <a:gd name="connsiteY34" fmla="*/ 216866 h 361950"/>
                <a:gd name="connsiteX35" fmla="*/ 737148 w 819150"/>
                <a:gd name="connsiteY35" fmla="*/ 216866 h 361950"/>
                <a:gd name="connsiteX36" fmla="*/ 800100 w 819150"/>
                <a:gd name="connsiteY36" fmla="*/ 279817 h 361950"/>
                <a:gd name="connsiteX37" fmla="*/ 800100 w 819150"/>
                <a:gd name="connsiteY37" fmla="*/ 329148 h 361950"/>
                <a:gd name="connsiteX38" fmla="*/ 786343 w 819150"/>
                <a:gd name="connsiteY38" fmla="*/ 342900 h 361950"/>
                <a:gd name="connsiteX39" fmla="*/ 739464 w 819150"/>
                <a:gd name="connsiteY39" fmla="*/ 342900 h 361950"/>
                <a:gd name="connsiteX40" fmla="*/ 739862 w 819150"/>
                <a:gd name="connsiteY40" fmla="*/ 350765 h 361950"/>
                <a:gd name="connsiteX41" fmla="*/ 739127 w 819150"/>
                <a:gd name="connsiteY41" fmla="*/ 361950 h 361950"/>
                <a:gd name="connsiteX42" fmla="*/ 786350 w 819150"/>
                <a:gd name="connsiteY42" fmla="*/ 361950 h 361950"/>
                <a:gd name="connsiteX43" fmla="*/ 819150 w 819150"/>
                <a:gd name="connsiteY43" fmla="*/ 329150 h 361950"/>
                <a:gd name="connsiteX44" fmla="*/ 819150 w 819150"/>
                <a:gd name="connsiteY44" fmla="*/ 279929 h 361950"/>
                <a:gd name="connsiteX45" fmla="*/ 737032 w 819150"/>
                <a:gd name="connsiteY45" fmla="*/ 197811 h 361950"/>
                <a:gd name="connsiteX46" fmla="*/ 19050 w 819150"/>
                <a:gd name="connsiteY46" fmla="*/ 36972 h 361950"/>
                <a:gd name="connsiteX47" fmla="*/ 19050 w 819150"/>
                <a:gd name="connsiteY47" fmla="*/ 19050 h 361950"/>
                <a:gd name="connsiteX48" fmla="*/ 76200 w 819150"/>
                <a:gd name="connsiteY48" fmla="*/ 38100 h 361950"/>
                <a:gd name="connsiteX49" fmla="*/ 47542 w 819150"/>
                <a:gd name="connsiteY49" fmla="*/ 66684 h 361950"/>
                <a:gd name="connsiteX50" fmla="*/ 41930 w 819150"/>
                <a:gd name="connsiteY50" fmla="*/ 66121 h 361950"/>
                <a:gd name="connsiteX51" fmla="*/ 19050 w 819150"/>
                <a:gd name="connsiteY51" fmla="*/ 36972 h 361950"/>
                <a:gd name="connsiteX52" fmla="*/ 529386 w 819150"/>
                <a:gd name="connsiteY52" fmla="*/ 99060 h 361950"/>
                <a:gd name="connsiteX53" fmla="*/ 628823 w 819150"/>
                <a:gd name="connsiteY53" fmla="*/ 197739 h 361950"/>
                <a:gd name="connsiteX54" fmla="*/ 381000 w 819150"/>
                <a:gd name="connsiteY54" fmla="*/ 197739 h 361950"/>
                <a:gd name="connsiteX55" fmla="*/ 381000 w 819150"/>
                <a:gd name="connsiteY55" fmla="*/ 85725 h 361950"/>
                <a:gd name="connsiteX56" fmla="*/ 496062 w 819150"/>
                <a:gd name="connsiteY56" fmla="*/ 85725 h 361950"/>
                <a:gd name="connsiteX57" fmla="*/ 529386 w 819150"/>
                <a:gd name="connsiteY57" fmla="*/ 99060 h 361950"/>
                <a:gd name="connsiteX58" fmla="*/ 237180 w 819150"/>
                <a:gd name="connsiteY58" fmla="*/ 99007 h 361950"/>
                <a:gd name="connsiteX59" fmla="*/ 270450 w 819150"/>
                <a:gd name="connsiteY59" fmla="*/ 85725 h 361950"/>
                <a:gd name="connsiteX60" fmla="*/ 361950 w 819150"/>
                <a:gd name="connsiteY60" fmla="*/ 85725 h 361950"/>
                <a:gd name="connsiteX61" fmla="*/ 361950 w 819150"/>
                <a:gd name="connsiteY61" fmla="*/ 197739 h 361950"/>
                <a:gd name="connsiteX62" fmla="*/ 139496 w 819150"/>
                <a:gd name="connsiteY62" fmla="*/ 197739 h 361950"/>
                <a:gd name="connsiteX63" fmla="*/ 139428 w 819150"/>
                <a:gd name="connsiteY63" fmla="*/ 197577 h 361950"/>
                <a:gd name="connsiteX64" fmla="*/ 237180 w 819150"/>
                <a:gd name="connsiteY64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95250 w 819150"/>
                <a:gd name="connsiteY15" fmla="*/ 38100 h 361950"/>
                <a:gd name="connsiteX16" fmla="*/ 33338 w 819150"/>
                <a:gd name="connsiteY16" fmla="*/ 0 h 361950"/>
                <a:gd name="connsiteX17" fmla="*/ 14288 w 819150"/>
                <a:gd name="connsiteY17" fmla="*/ 0 h 361950"/>
                <a:gd name="connsiteX18" fmla="*/ 0 w 819150"/>
                <a:gd name="connsiteY18" fmla="*/ 0 h 361950"/>
                <a:gd name="connsiteX19" fmla="*/ 0 w 819150"/>
                <a:gd name="connsiteY19" fmla="*/ 38100 h 361950"/>
                <a:gd name="connsiteX20" fmla="*/ 38100 w 819150"/>
                <a:gd name="connsiteY20" fmla="*/ 84762 h 361950"/>
                <a:gd name="connsiteX21" fmla="*/ 38100 w 819150"/>
                <a:gd name="connsiteY21" fmla="*/ 247650 h 361950"/>
                <a:gd name="connsiteX22" fmla="*/ 85725 w 819150"/>
                <a:gd name="connsiteY22" fmla="*/ 295275 h 361950"/>
                <a:gd name="connsiteX23" fmla="*/ 112186 w 819150"/>
                <a:gd name="connsiteY23" fmla="*/ 295275 h 361950"/>
                <a:gd name="connsiteX24" fmla="*/ 112186 w 819150"/>
                <a:gd name="connsiteY24" fmla="*/ 296333 h 361950"/>
                <a:gd name="connsiteX25" fmla="*/ 177803 w 819150"/>
                <a:gd name="connsiteY25" fmla="*/ 361950 h 361950"/>
                <a:gd name="connsiteX26" fmla="*/ 189194 w 819150"/>
                <a:gd name="connsiteY26" fmla="*/ 361950 h 361950"/>
                <a:gd name="connsiteX27" fmla="*/ 188458 w 819150"/>
                <a:gd name="connsiteY27" fmla="*/ 350765 h 361950"/>
                <a:gd name="connsiteX28" fmla="*/ 188857 w 819150"/>
                <a:gd name="connsiteY28" fmla="*/ 342900 h 361950"/>
                <a:gd name="connsiteX29" fmla="*/ 177786 w 819150"/>
                <a:gd name="connsiteY29" fmla="*/ 342900 h 361950"/>
                <a:gd name="connsiteX30" fmla="*/ 131235 w 819150"/>
                <a:gd name="connsiteY30" fmla="*/ 296348 h 361950"/>
                <a:gd name="connsiteX31" fmla="*/ 131235 w 819150"/>
                <a:gd name="connsiteY31" fmla="*/ 216789 h 361950"/>
                <a:gd name="connsiteX32" fmla="*/ 668293 w 819150"/>
                <a:gd name="connsiteY32" fmla="*/ 216789 h 361950"/>
                <a:gd name="connsiteX33" fmla="*/ 669087 w 819150"/>
                <a:gd name="connsiteY33" fmla="*/ 216866 h 361950"/>
                <a:gd name="connsiteX34" fmla="*/ 737148 w 819150"/>
                <a:gd name="connsiteY34" fmla="*/ 216866 h 361950"/>
                <a:gd name="connsiteX35" fmla="*/ 800100 w 819150"/>
                <a:gd name="connsiteY35" fmla="*/ 279817 h 361950"/>
                <a:gd name="connsiteX36" fmla="*/ 800100 w 819150"/>
                <a:gd name="connsiteY36" fmla="*/ 329148 h 361950"/>
                <a:gd name="connsiteX37" fmla="*/ 786343 w 819150"/>
                <a:gd name="connsiteY37" fmla="*/ 342900 h 361950"/>
                <a:gd name="connsiteX38" fmla="*/ 739464 w 819150"/>
                <a:gd name="connsiteY38" fmla="*/ 342900 h 361950"/>
                <a:gd name="connsiteX39" fmla="*/ 739862 w 819150"/>
                <a:gd name="connsiteY39" fmla="*/ 350765 h 361950"/>
                <a:gd name="connsiteX40" fmla="*/ 739127 w 819150"/>
                <a:gd name="connsiteY40" fmla="*/ 361950 h 361950"/>
                <a:gd name="connsiteX41" fmla="*/ 786350 w 819150"/>
                <a:gd name="connsiteY41" fmla="*/ 361950 h 361950"/>
                <a:gd name="connsiteX42" fmla="*/ 819150 w 819150"/>
                <a:gd name="connsiteY42" fmla="*/ 329150 h 361950"/>
                <a:gd name="connsiteX43" fmla="*/ 819150 w 819150"/>
                <a:gd name="connsiteY43" fmla="*/ 279929 h 361950"/>
                <a:gd name="connsiteX44" fmla="*/ 737032 w 819150"/>
                <a:gd name="connsiteY44" fmla="*/ 197811 h 361950"/>
                <a:gd name="connsiteX45" fmla="*/ 19050 w 819150"/>
                <a:gd name="connsiteY45" fmla="*/ 36972 h 361950"/>
                <a:gd name="connsiteX46" fmla="*/ 19050 w 819150"/>
                <a:gd name="connsiteY46" fmla="*/ 19050 h 361950"/>
                <a:gd name="connsiteX47" fmla="*/ 76200 w 819150"/>
                <a:gd name="connsiteY47" fmla="*/ 38100 h 361950"/>
                <a:gd name="connsiteX48" fmla="*/ 47542 w 819150"/>
                <a:gd name="connsiteY48" fmla="*/ 66684 h 361950"/>
                <a:gd name="connsiteX49" fmla="*/ 41930 w 819150"/>
                <a:gd name="connsiteY49" fmla="*/ 66121 h 361950"/>
                <a:gd name="connsiteX50" fmla="*/ 19050 w 819150"/>
                <a:gd name="connsiteY50" fmla="*/ 36972 h 361950"/>
                <a:gd name="connsiteX51" fmla="*/ 529386 w 819150"/>
                <a:gd name="connsiteY51" fmla="*/ 99060 h 361950"/>
                <a:gd name="connsiteX52" fmla="*/ 628823 w 819150"/>
                <a:gd name="connsiteY52" fmla="*/ 197739 h 361950"/>
                <a:gd name="connsiteX53" fmla="*/ 381000 w 819150"/>
                <a:gd name="connsiteY53" fmla="*/ 197739 h 361950"/>
                <a:gd name="connsiteX54" fmla="*/ 381000 w 819150"/>
                <a:gd name="connsiteY54" fmla="*/ 85725 h 361950"/>
                <a:gd name="connsiteX55" fmla="*/ 496062 w 819150"/>
                <a:gd name="connsiteY55" fmla="*/ 85725 h 361950"/>
                <a:gd name="connsiteX56" fmla="*/ 529386 w 819150"/>
                <a:gd name="connsiteY56" fmla="*/ 99060 h 361950"/>
                <a:gd name="connsiteX57" fmla="*/ 237180 w 819150"/>
                <a:gd name="connsiteY57" fmla="*/ 99007 h 361950"/>
                <a:gd name="connsiteX58" fmla="*/ 270450 w 819150"/>
                <a:gd name="connsiteY58" fmla="*/ 85725 h 361950"/>
                <a:gd name="connsiteX59" fmla="*/ 361950 w 819150"/>
                <a:gd name="connsiteY59" fmla="*/ 85725 h 361950"/>
                <a:gd name="connsiteX60" fmla="*/ 361950 w 819150"/>
                <a:gd name="connsiteY60" fmla="*/ 197739 h 361950"/>
                <a:gd name="connsiteX61" fmla="*/ 139496 w 819150"/>
                <a:gd name="connsiteY61" fmla="*/ 197739 h 361950"/>
                <a:gd name="connsiteX62" fmla="*/ 139428 w 819150"/>
                <a:gd name="connsiteY62" fmla="*/ 197577 h 361950"/>
                <a:gd name="connsiteX63" fmla="*/ 237180 w 819150"/>
                <a:gd name="connsiteY63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95250 w 819150"/>
                <a:gd name="connsiteY15" fmla="*/ 38100 h 361950"/>
                <a:gd name="connsiteX16" fmla="*/ 33338 w 819150"/>
                <a:gd name="connsiteY16" fmla="*/ 0 h 361950"/>
                <a:gd name="connsiteX17" fmla="*/ 14288 w 819150"/>
                <a:gd name="connsiteY17" fmla="*/ 0 h 361950"/>
                <a:gd name="connsiteX18" fmla="*/ 0 w 819150"/>
                <a:gd name="connsiteY18" fmla="*/ 0 h 361950"/>
                <a:gd name="connsiteX19" fmla="*/ 0 w 819150"/>
                <a:gd name="connsiteY19" fmla="*/ 38100 h 361950"/>
                <a:gd name="connsiteX20" fmla="*/ 38100 w 819150"/>
                <a:gd name="connsiteY20" fmla="*/ 84762 h 361950"/>
                <a:gd name="connsiteX21" fmla="*/ 38100 w 819150"/>
                <a:gd name="connsiteY21" fmla="*/ 247650 h 361950"/>
                <a:gd name="connsiteX22" fmla="*/ 85725 w 819150"/>
                <a:gd name="connsiteY22" fmla="*/ 295275 h 361950"/>
                <a:gd name="connsiteX23" fmla="*/ 112186 w 819150"/>
                <a:gd name="connsiteY23" fmla="*/ 295275 h 361950"/>
                <a:gd name="connsiteX24" fmla="*/ 112186 w 819150"/>
                <a:gd name="connsiteY24" fmla="*/ 296333 h 361950"/>
                <a:gd name="connsiteX25" fmla="*/ 177803 w 819150"/>
                <a:gd name="connsiteY25" fmla="*/ 361950 h 361950"/>
                <a:gd name="connsiteX26" fmla="*/ 189194 w 819150"/>
                <a:gd name="connsiteY26" fmla="*/ 361950 h 361950"/>
                <a:gd name="connsiteX27" fmla="*/ 188458 w 819150"/>
                <a:gd name="connsiteY27" fmla="*/ 350765 h 361950"/>
                <a:gd name="connsiteX28" fmla="*/ 188857 w 819150"/>
                <a:gd name="connsiteY28" fmla="*/ 342900 h 361950"/>
                <a:gd name="connsiteX29" fmla="*/ 177786 w 819150"/>
                <a:gd name="connsiteY29" fmla="*/ 342900 h 361950"/>
                <a:gd name="connsiteX30" fmla="*/ 131235 w 819150"/>
                <a:gd name="connsiteY30" fmla="*/ 296348 h 361950"/>
                <a:gd name="connsiteX31" fmla="*/ 131235 w 819150"/>
                <a:gd name="connsiteY31" fmla="*/ 216789 h 361950"/>
                <a:gd name="connsiteX32" fmla="*/ 668293 w 819150"/>
                <a:gd name="connsiteY32" fmla="*/ 216789 h 361950"/>
                <a:gd name="connsiteX33" fmla="*/ 669087 w 819150"/>
                <a:gd name="connsiteY33" fmla="*/ 216866 h 361950"/>
                <a:gd name="connsiteX34" fmla="*/ 737148 w 819150"/>
                <a:gd name="connsiteY34" fmla="*/ 216866 h 361950"/>
                <a:gd name="connsiteX35" fmla="*/ 800100 w 819150"/>
                <a:gd name="connsiteY35" fmla="*/ 279817 h 361950"/>
                <a:gd name="connsiteX36" fmla="*/ 800100 w 819150"/>
                <a:gd name="connsiteY36" fmla="*/ 329148 h 361950"/>
                <a:gd name="connsiteX37" fmla="*/ 786343 w 819150"/>
                <a:gd name="connsiteY37" fmla="*/ 342900 h 361950"/>
                <a:gd name="connsiteX38" fmla="*/ 739464 w 819150"/>
                <a:gd name="connsiteY38" fmla="*/ 342900 h 361950"/>
                <a:gd name="connsiteX39" fmla="*/ 739862 w 819150"/>
                <a:gd name="connsiteY39" fmla="*/ 350765 h 361950"/>
                <a:gd name="connsiteX40" fmla="*/ 739127 w 819150"/>
                <a:gd name="connsiteY40" fmla="*/ 361950 h 361950"/>
                <a:gd name="connsiteX41" fmla="*/ 786350 w 819150"/>
                <a:gd name="connsiteY41" fmla="*/ 361950 h 361950"/>
                <a:gd name="connsiteX42" fmla="*/ 819150 w 819150"/>
                <a:gd name="connsiteY42" fmla="*/ 329150 h 361950"/>
                <a:gd name="connsiteX43" fmla="*/ 819150 w 819150"/>
                <a:gd name="connsiteY43" fmla="*/ 279929 h 361950"/>
                <a:gd name="connsiteX44" fmla="*/ 737032 w 819150"/>
                <a:gd name="connsiteY44" fmla="*/ 197811 h 361950"/>
                <a:gd name="connsiteX45" fmla="*/ 19050 w 819150"/>
                <a:gd name="connsiteY45" fmla="*/ 36972 h 361950"/>
                <a:gd name="connsiteX46" fmla="*/ 19050 w 819150"/>
                <a:gd name="connsiteY46" fmla="*/ 19050 h 361950"/>
                <a:gd name="connsiteX47" fmla="*/ 47542 w 819150"/>
                <a:gd name="connsiteY47" fmla="*/ 66684 h 361950"/>
                <a:gd name="connsiteX48" fmla="*/ 41930 w 819150"/>
                <a:gd name="connsiteY48" fmla="*/ 66121 h 361950"/>
                <a:gd name="connsiteX49" fmla="*/ 19050 w 819150"/>
                <a:gd name="connsiteY49" fmla="*/ 36972 h 361950"/>
                <a:gd name="connsiteX50" fmla="*/ 529386 w 819150"/>
                <a:gd name="connsiteY50" fmla="*/ 99060 h 361950"/>
                <a:gd name="connsiteX51" fmla="*/ 628823 w 819150"/>
                <a:gd name="connsiteY51" fmla="*/ 197739 h 361950"/>
                <a:gd name="connsiteX52" fmla="*/ 381000 w 819150"/>
                <a:gd name="connsiteY52" fmla="*/ 197739 h 361950"/>
                <a:gd name="connsiteX53" fmla="*/ 381000 w 819150"/>
                <a:gd name="connsiteY53" fmla="*/ 85725 h 361950"/>
                <a:gd name="connsiteX54" fmla="*/ 496062 w 819150"/>
                <a:gd name="connsiteY54" fmla="*/ 85725 h 361950"/>
                <a:gd name="connsiteX55" fmla="*/ 529386 w 819150"/>
                <a:gd name="connsiteY55" fmla="*/ 99060 h 361950"/>
                <a:gd name="connsiteX56" fmla="*/ 237180 w 819150"/>
                <a:gd name="connsiteY56" fmla="*/ 99007 h 361950"/>
                <a:gd name="connsiteX57" fmla="*/ 270450 w 819150"/>
                <a:gd name="connsiteY57" fmla="*/ 85725 h 361950"/>
                <a:gd name="connsiteX58" fmla="*/ 361950 w 819150"/>
                <a:gd name="connsiteY58" fmla="*/ 85725 h 361950"/>
                <a:gd name="connsiteX59" fmla="*/ 361950 w 819150"/>
                <a:gd name="connsiteY59" fmla="*/ 197739 h 361950"/>
                <a:gd name="connsiteX60" fmla="*/ 139496 w 819150"/>
                <a:gd name="connsiteY60" fmla="*/ 197739 h 361950"/>
                <a:gd name="connsiteX61" fmla="*/ 139428 w 819150"/>
                <a:gd name="connsiteY61" fmla="*/ 197577 h 361950"/>
                <a:gd name="connsiteX62" fmla="*/ 237180 w 819150"/>
                <a:gd name="connsiteY62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33338 w 819150"/>
                <a:gd name="connsiteY15" fmla="*/ 0 h 361950"/>
                <a:gd name="connsiteX16" fmla="*/ 14288 w 819150"/>
                <a:gd name="connsiteY16" fmla="*/ 0 h 361950"/>
                <a:gd name="connsiteX17" fmla="*/ 0 w 819150"/>
                <a:gd name="connsiteY17" fmla="*/ 0 h 361950"/>
                <a:gd name="connsiteX18" fmla="*/ 0 w 819150"/>
                <a:gd name="connsiteY18" fmla="*/ 38100 h 361950"/>
                <a:gd name="connsiteX19" fmla="*/ 38100 w 819150"/>
                <a:gd name="connsiteY19" fmla="*/ 84762 h 361950"/>
                <a:gd name="connsiteX20" fmla="*/ 38100 w 819150"/>
                <a:gd name="connsiteY20" fmla="*/ 247650 h 361950"/>
                <a:gd name="connsiteX21" fmla="*/ 85725 w 819150"/>
                <a:gd name="connsiteY21" fmla="*/ 295275 h 361950"/>
                <a:gd name="connsiteX22" fmla="*/ 112186 w 819150"/>
                <a:gd name="connsiteY22" fmla="*/ 295275 h 361950"/>
                <a:gd name="connsiteX23" fmla="*/ 112186 w 819150"/>
                <a:gd name="connsiteY23" fmla="*/ 296333 h 361950"/>
                <a:gd name="connsiteX24" fmla="*/ 177803 w 819150"/>
                <a:gd name="connsiteY24" fmla="*/ 361950 h 361950"/>
                <a:gd name="connsiteX25" fmla="*/ 189194 w 819150"/>
                <a:gd name="connsiteY25" fmla="*/ 361950 h 361950"/>
                <a:gd name="connsiteX26" fmla="*/ 188458 w 819150"/>
                <a:gd name="connsiteY26" fmla="*/ 350765 h 361950"/>
                <a:gd name="connsiteX27" fmla="*/ 188857 w 819150"/>
                <a:gd name="connsiteY27" fmla="*/ 342900 h 361950"/>
                <a:gd name="connsiteX28" fmla="*/ 177786 w 819150"/>
                <a:gd name="connsiteY28" fmla="*/ 342900 h 361950"/>
                <a:gd name="connsiteX29" fmla="*/ 131235 w 819150"/>
                <a:gd name="connsiteY29" fmla="*/ 296348 h 361950"/>
                <a:gd name="connsiteX30" fmla="*/ 131235 w 819150"/>
                <a:gd name="connsiteY30" fmla="*/ 216789 h 361950"/>
                <a:gd name="connsiteX31" fmla="*/ 668293 w 819150"/>
                <a:gd name="connsiteY31" fmla="*/ 216789 h 361950"/>
                <a:gd name="connsiteX32" fmla="*/ 669087 w 819150"/>
                <a:gd name="connsiteY32" fmla="*/ 216866 h 361950"/>
                <a:gd name="connsiteX33" fmla="*/ 737148 w 819150"/>
                <a:gd name="connsiteY33" fmla="*/ 216866 h 361950"/>
                <a:gd name="connsiteX34" fmla="*/ 800100 w 819150"/>
                <a:gd name="connsiteY34" fmla="*/ 279817 h 361950"/>
                <a:gd name="connsiteX35" fmla="*/ 800100 w 819150"/>
                <a:gd name="connsiteY35" fmla="*/ 329148 h 361950"/>
                <a:gd name="connsiteX36" fmla="*/ 786343 w 819150"/>
                <a:gd name="connsiteY36" fmla="*/ 342900 h 361950"/>
                <a:gd name="connsiteX37" fmla="*/ 739464 w 819150"/>
                <a:gd name="connsiteY37" fmla="*/ 342900 h 361950"/>
                <a:gd name="connsiteX38" fmla="*/ 739862 w 819150"/>
                <a:gd name="connsiteY38" fmla="*/ 350765 h 361950"/>
                <a:gd name="connsiteX39" fmla="*/ 739127 w 819150"/>
                <a:gd name="connsiteY39" fmla="*/ 361950 h 361950"/>
                <a:gd name="connsiteX40" fmla="*/ 786350 w 819150"/>
                <a:gd name="connsiteY40" fmla="*/ 361950 h 361950"/>
                <a:gd name="connsiteX41" fmla="*/ 819150 w 819150"/>
                <a:gd name="connsiteY41" fmla="*/ 329150 h 361950"/>
                <a:gd name="connsiteX42" fmla="*/ 819150 w 819150"/>
                <a:gd name="connsiteY42" fmla="*/ 279929 h 361950"/>
                <a:gd name="connsiteX43" fmla="*/ 737032 w 819150"/>
                <a:gd name="connsiteY43" fmla="*/ 197811 h 361950"/>
                <a:gd name="connsiteX44" fmla="*/ 19050 w 819150"/>
                <a:gd name="connsiteY44" fmla="*/ 36972 h 361950"/>
                <a:gd name="connsiteX45" fmla="*/ 19050 w 819150"/>
                <a:gd name="connsiteY45" fmla="*/ 19050 h 361950"/>
                <a:gd name="connsiteX46" fmla="*/ 47542 w 819150"/>
                <a:gd name="connsiteY46" fmla="*/ 66684 h 361950"/>
                <a:gd name="connsiteX47" fmla="*/ 41930 w 819150"/>
                <a:gd name="connsiteY47" fmla="*/ 66121 h 361950"/>
                <a:gd name="connsiteX48" fmla="*/ 19050 w 819150"/>
                <a:gd name="connsiteY48" fmla="*/ 36972 h 361950"/>
                <a:gd name="connsiteX49" fmla="*/ 529386 w 819150"/>
                <a:gd name="connsiteY49" fmla="*/ 99060 h 361950"/>
                <a:gd name="connsiteX50" fmla="*/ 628823 w 819150"/>
                <a:gd name="connsiteY50" fmla="*/ 197739 h 361950"/>
                <a:gd name="connsiteX51" fmla="*/ 381000 w 819150"/>
                <a:gd name="connsiteY51" fmla="*/ 197739 h 361950"/>
                <a:gd name="connsiteX52" fmla="*/ 381000 w 819150"/>
                <a:gd name="connsiteY52" fmla="*/ 85725 h 361950"/>
                <a:gd name="connsiteX53" fmla="*/ 496062 w 819150"/>
                <a:gd name="connsiteY53" fmla="*/ 85725 h 361950"/>
                <a:gd name="connsiteX54" fmla="*/ 529386 w 819150"/>
                <a:gd name="connsiteY54" fmla="*/ 99060 h 361950"/>
                <a:gd name="connsiteX55" fmla="*/ 237180 w 819150"/>
                <a:gd name="connsiteY55" fmla="*/ 99007 h 361950"/>
                <a:gd name="connsiteX56" fmla="*/ 270450 w 819150"/>
                <a:gd name="connsiteY56" fmla="*/ 85725 h 361950"/>
                <a:gd name="connsiteX57" fmla="*/ 361950 w 819150"/>
                <a:gd name="connsiteY57" fmla="*/ 85725 h 361950"/>
                <a:gd name="connsiteX58" fmla="*/ 361950 w 819150"/>
                <a:gd name="connsiteY58" fmla="*/ 197739 h 361950"/>
                <a:gd name="connsiteX59" fmla="*/ 139496 w 819150"/>
                <a:gd name="connsiteY59" fmla="*/ 197739 h 361950"/>
                <a:gd name="connsiteX60" fmla="*/ 139428 w 819150"/>
                <a:gd name="connsiteY60" fmla="*/ 197577 h 361950"/>
                <a:gd name="connsiteX61" fmla="*/ 237180 w 819150"/>
                <a:gd name="connsiteY61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33338 w 819150"/>
                <a:gd name="connsiteY15" fmla="*/ 0 h 361950"/>
                <a:gd name="connsiteX16" fmla="*/ 14288 w 819150"/>
                <a:gd name="connsiteY16" fmla="*/ 0 h 361950"/>
                <a:gd name="connsiteX17" fmla="*/ 0 w 819150"/>
                <a:gd name="connsiteY17" fmla="*/ 38100 h 361950"/>
                <a:gd name="connsiteX18" fmla="*/ 38100 w 819150"/>
                <a:gd name="connsiteY18" fmla="*/ 84762 h 361950"/>
                <a:gd name="connsiteX19" fmla="*/ 38100 w 819150"/>
                <a:gd name="connsiteY19" fmla="*/ 247650 h 361950"/>
                <a:gd name="connsiteX20" fmla="*/ 85725 w 819150"/>
                <a:gd name="connsiteY20" fmla="*/ 295275 h 361950"/>
                <a:gd name="connsiteX21" fmla="*/ 112186 w 819150"/>
                <a:gd name="connsiteY21" fmla="*/ 295275 h 361950"/>
                <a:gd name="connsiteX22" fmla="*/ 112186 w 819150"/>
                <a:gd name="connsiteY22" fmla="*/ 296333 h 361950"/>
                <a:gd name="connsiteX23" fmla="*/ 177803 w 819150"/>
                <a:gd name="connsiteY23" fmla="*/ 361950 h 361950"/>
                <a:gd name="connsiteX24" fmla="*/ 189194 w 819150"/>
                <a:gd name="connsiteY24" fmla="*/ 361950 h 361950"/>
                <a:gd name="connsiteX25" fmla="*/ 188458 w 819150"/>
                <a:gd name="connsiteY25" fmla="*/ 350765 h 361950"/>
                <a:gd name="connsiteX26" fmla="*/ 188857 w 819150"/>
                <a:gd name="connsiteY26" fmla="*/ 342900 h 361950"/>
                <a:gd name="connsiteX27" fmla="*/ 177786 w 819150"/>
                <a:gd name="connsiteY27" fmla="*/ 342900 h 361950"/>
                <a:gd name="connsiteX28" fmla="*/ 131235 w 819150"/>
                <a:gd name="connsiteY28" fmla="*/ 296348 h 361950"/>
                <a:gd name="connsiteX29" fmla="*/ 131235 w 819150"/>
                <a:gd name="connsiteY29" fmla="*/ 216789 h 361950"/>
                <a:gd name="connsiteX30" fmla="*/ 668293 w 819150"/>
                <a:gd name="connsiteY30" fmla="*/ 216789 h 361950"/>
                <a:gd name="connsiteX31" fmla="*/ 669087 w 819150"/>
                <a:gd name="connsiteY31" fmla="*/ 216866 h 361950"/>
                <a:gd name="connsiteX32" fmla="*/ 737148 w 819150"/>
                <a:gd name="connsiteY32" fmla="*/ 216866 h 361950"/>
                <a:gd name="connsiteX33" fmla="*/ 800100 w 819150"/>
                <a:gd name="connsiteY33" fmla="*/ 279817 h 361950"/>
                <a:gd name="connsiteX34" fmla="*/ 800100 w 819150"/>
                <a:gd name="connsiteY34" fmla="*/ 329148 h 361950"/>
                <a:gd name="connsiteX35" fmla="*/ 786343 w 819150"/>
                <a:gd name="connsiteY35" fmla="*/ 342900 h 361950"/>
                <a:gd name="connsiteX36" fmla="*/ 739464 w 819150"/>
                <a:gd name="connsiteY36" fmla="*/ 342900 h 361950"/>
                <a:gd name="connsiteX37" fmla="*/ 739862 w 819150"/>
                <a:gd name="connsiteY37" fmla="*/ 350765 h 361950"/>
                <a:gd name="connsiteX38" fmla="*/ 739127 w 819150"/>
                <a:gd name="connsiteY38" fmla="*/ 361950 h 361950"/>
                <a:gd name="connsiteX39" fmla="*/ 786350 w 819150"/>
                <a:gd name="connsiteY39" fmla="*/ 361950 h 361950"/>
                <a:gd name="connsiteX40" fmla="*/ 819150 w 819150"/>
                <a:gd name="connsiteY40" fmla="*/ 329150 h 361950"/>
                <a:gd name="connsiteX41" fmla="*/ 819150 w 819150"/>
                <a:gd name="connsiteY41" fmla="*/ 279929 h 361950"/>
                <a:gd name="connsiteX42" fmla="*/ 737032 w 819150"/>
                <a:gd name="connsiteY42" fmla="*/ 197811 h 361950"/>
                <a:gd name="connsiteX43" fmla="*/ 19050 w 819150"/>
                <a:gd name="connsiteY43" fmla="*/ 36972 h 361950"/>
                <a:gd name="connsiteX44" fmla="*/ 19050 w 819150"/>
                <a:gd name="connsiteY44" fmla="*/ 19050 h 361950"/>
                <a:gd name="connsiteX45" fmla="*/ 47542 w 819150"/>
                <a:gd name="connsiteY45" fmla="*/ 66684 h 361950"/>
                <a:gd name="connsiteX46" fmla="*/ 41930 w 819150"/>
                <a:gd name="connsiteY46" fmla="*/ 66121 h 361950"/>
                <a:gd name="connsiteX47" fmla="*/ 19050 w 819150"/>
                <a:gd name="connsiteY47" fmla="*/ 36972 h 361950"/>
                <a:gd name="connsiteX48" fmla="*/ 529386 w 819150"/>
                <a:gd name="connsiteY48" fmla="*/ 99060 h 361950"/>
                <a:gd name="connsiteX49" fmla="*/ 628823 w 819150"/>
                <a:gd name="connsiteY49" fmla="*/ 197739 h 361950"/>
                <a:gd name="connsiteX50" fmla="*/ 381000 w 819150"/>
                <a:gd name="connsiteY50" fmla="*/ 197739 h 361950"/>
                <a:gd name="connsiteX51" fmla="*/ 381000 w 819150"/>
                <a:gd name="connsiteY51" fmla="*/ 85725 h 361950"/>
                <a:gd name="connsiteX52" fmla="*/ 496062 w 819150"/>
                <a:gd name="connsiteY52" fmla="*/ 85725 h 361950"/>
                <a:gd name="connsiteX53" fmla="*/ 529386 w 819150"/>
                <a:gd name="connsiteY53" fmla="*/ 99060 h 361950"/>
                <a:gd name="connsiteX54" fmla="*/ 237180 w 819150"/>
                <a:gd name="connsiteY54" fmla="*/ 99007 h 361950"/>
                <a:gd name="connsiteX55" fmla="*/ 270450 w 819150"/>
                <a:gd name="connsiteY55" fmla="*/ 85725 h 361950"/>
                <a:gd name="connsiteX56" fmla="*/ 361950 w 819150"/>
                <a:gd name="connsiteY56" fmla="*/ 85725 h 361950"/>
                <a:gd name="connsiteX57" fmla="*/ 361950 w 819150"/>
                <a:gd name="connsiteY57" fmla="*/ 197739 h 361950"/>
                <a:gd name="connsiteX58" fmla="*/ 139496 w 819150"/>
                <a:gd name="connsiteY58" fmla="*/ 197739 h 361950"/>
                <a:gd name="connsiteX59" fmla="*/ 139428 w 819150"/>
                <a:gd name="connsiteY59" fmla="*/ 197577 h 361950"/>
                <a:gd name="connsiteX60" fmla="*/ 237180 w 819150"/>
                <a:gd name="connsiteY60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33338 w 819150"/>
                <a:gd name="connsiteY15" fmla="*/ 0 h 361950"/>
                <a:gd name="connsiteX16" fmla="*/ 0 w 819150"/>
                <a:gd name="connsiteY16" fmla="*/ 38100 h 361950"/>
                <a:gd name="connsiteX17" fmla="*/ 38100 w 819150"/>
                <a:gd name="connsiteY17" fmla="*/ 84762 h 361950"/>
                <a:gd name="connsiteX18" fmla="*/ 38100 w 819150"/>
                <a:gd name="connsiteY18" fmla="*/ 247650 h 361950"/>
                <a:gd name="connsiteX19" fmla="*/ 85725 w 819150"/>
                <a:gd name="connsiteY19" fmla="*/ 295275 h 361950"/>
                <a:gd name="connsiteX20" fmla="*/ 112186 w 819150"/>
                <a:gd name="connsiteY20" fmla="*/ 295275 h 361950"/>
                <a:gd name="connsiteX21" fmla="*/ 112186 w 819150"/>
                <a:gd name="connsiteY21" fmla="*/ 296333 h 361950"/>
                <a:gd name="connsiteX22" fmla="*/ 177803 w 819150"/>
                <a:gd name="connsiteY22" fmla="*/ 361950 h 361950"/>
                <a:gd name="connsiteX23" fmla="*/ 189194 w 819150"/>
                <a:gd name="connsiteY23" fmla="*/ 361950 h 361950"/>
                <a:gd name="connsiteX24" fmla="*/ 188458 w 819150"/>
                <a:gd name="connsiteY24" fmla="*/ 350765 h 361950"/>
                <a:gd name="connsiteX25" fmla="*/ 188857 w 819150"/>
                <a:gd name="connsiteY25" fmla="*/ 342900 h 361950"/>
                <a:gd name="connsiteX26" fmla="*/ 177786 w 819150"/>
                <a:gd name="connsiteY26" fmla="*/ 342900 h 361950"/>
                <a:gd name="connsiteX27" fmla="*/ 131235 w 819150"/>
                <a:gd name="connsiteY27" fmla="*/ 296348 h 361950"/>
                <a:gd name="connsiteX28" fmla="*/ 131235 w 819150"/>
                <a:gd name="connsiteY28" fmla="*/ 216789 h 361950"/>
                <a:gd name="connsiteX29" fmla="*/ 668293 w 819150"/>
                <a:gd name="connsiteY29" fmla="*/ 216789 h 361950"/>
                <a:gd name="connsiteX30" fmla="*/ 669087 w 819150"/>
                <a:gd name="connsiteY30" fmla="*/ 216866 h 361950"/>
                <a:gd name="connsiteX31" fmla="*/ 737148 w 819150"/>
                <a:gd name="connsiteY31" fmla="*/ 216866 h 361950"/>
                <a:gd name="connsiteX32" fmla="*/ 800100 w 819150"/>
                <a:gd name="connsiteY32" fmla="*/ 279817 h 361950"/>
                <a:gd name="connsiteX33" fmla="*/ 800100 w 819150"/>
                <a:gd name="connsiteY33" fmla="*/ 329148 h 361950"/>
                <a:gd name="connsiteX34" fmla="*/ 786343 w 819150"/>
                <a:gd name="connsiteY34" fmla="*/ 342900 h 361950"/>
                <a:gd name="connsiteX35" fmla="*/ 739464 w 819150"/>
                <a:gd name="connsiteY35" fmla="*/ 342900 h 361950"/>
                <a:gd name="connsiteX36" fmla="*/ 739862 w 819150"/>
                <a:gd name="connsiteY36" fmla="*/ 350765 h 361950"/>
                <a:gd name="connsiteX37" fmla="*/ 739127 w 819150"/>
                <a:gd name="connsiteY37" fmla="*/ 361950 h 361950"/>
                <a:gd name="connsiteX38" fmla="*/ 786350 w 819150"/>
                <a:gd name="connsiteY38" fmla="*/ 361950 h 361950"/>
                <a:gd name="connsiteX39" fmla="*/ 819150 w 819150"/>
                <a:gd name="connsiteY39" fmla="*/ 329150 h 361950"/>
                <a:gd name="connsiteX40" fmla="*/ 819150 w 819150"/>
                <a:gd name="connsiteY40" fmla="*/ 279929 h 361950"/>
                <a:gd name="connsiteX41" fmla="*/ 737032 w 819150"/>
                <a:gd name="connsiteY41" fmla="*/ 197811 h 361950"/>
                <a:gd name="connsiteX42" fmla="*/ 19050 w 819150"/>
                <a:gd name="connsiteY42" fmla="*/ 36972 h 361950"/>
                <a:gd name="connsiteX43" fmla="*/ 19050 w 819150"/>
                <a:gd name="connsiteY43" fmla="*/ 19050 h 361950"/>
                <a:gd name="connsiteX44" fmla="*/ 47542 w 819150"/>
                <a:gd name="connsiteY44" fmla="*/ 66684 h 361950"/>
                <a:gd name="connsiteX45" fmla="*/ 41930 w 819150"/>
                <a:gd name="connsiteY45" fmla="*/ 66121 h 361950"/>
                <a:gd name="connsiteX46" fmla="*/ 19050 w 819150"/>
                <a:gd name="connsiteY46" fmla="*/ 36972 h 361950"/>
                <a:gd name="connsiteX47" fmla="*/ 529386 w 819150"/>
                <a:gd name="connsiteY47" fmla="*/ 99060 h 361950"/>
                <a:gd name="connsiteX48" fmla="*/ 628823 w 819150"/>
                <a:gd name="connsiteY48" fmla="*/ 197739 h 361950"/>
                <a:gd name="connsiteX49" fmla="*/ 381000 w 819150"/>
                <a:gd name="connsiteY49" fmla="*/ 197739 h 361950"/>
                <a:gd name="connsiteX50" fmla="*/ 381000 w 819150"/>
                <a:gd name="connsiteY50" fmla="*/ 85725 h 361950"/>
                <a:gd name="connsiteX51" fmla="*/ 496062 w 819150"/>
                <a:gd name="connsiteY51" fmla="*/ 85725 h 361950"/>
                <a:gd name="connsiteX52" fmla="*/ 529386 w 819150"/>
                <a:gd name="connsiteY52" fmla="*/ 99060 h 361950"/>
                <a:gd name="connsiteX53" fmla="*/ 237180 w 819150"/>
                <a:gd name="connsiteY53" fmla="*/ 99007 h 361950"/>
                <a:gd name="connsiteX54" fmla="*/ 270450 w 819150"/>
                <a:gd name="connsiteY54" fmla="*/ 85725 h 361950"/>
                <a:gd name="connsiteX55" fmla="*/ 361950 w 819150"/>
                <a:gd name="connsiteY55" fmla="*/ 85725 h 361950"/>
                <a:gd name="connsiteX56" fmla="*/ 361950 w 819150"/>
                <a:gd name="connsiteY56" fmla="*/ 197739 h 361950"/>
                <a:gd name="connsiteX57" fmla="*/ 139496 w 819150"/>
                <a:gd name="connsiteY57" fmla="*/ 197739 h 361950"/>
                <a:gd name="connsiteX58" fmla="*/ 139428 w 819150"/>
                <a:gd name="connsiteY58" fmla="*/ 197577 h 361950"/>
                <a:gd name="connsiteX59" fmla="*/ 237180 w 819150"/>
                <a:gd name="connsiteY59" fmla="*/ 99007 h 361950"/>
                <a:gd name="connsiteX0" fmla="*/ 737032 w 819150"/>
                <a:gd name="connsiteY0" fmla="*/ 197811 h 361950"/>
                <a:gd name="connsiteX1" fmla="*/ 671679 w 819150"/>
                <a:gd name="connsiteY1" fmla="*/ 197811 h 361950"/>
                <a:gd name="connsiteX2" fmla="*/ 671298 w 819150"/>
                <a:gd name="connsiteY2" fmla="*/ 197734 h 361950"/>
                <a:gd name="connsiteX3" fmla="*/ 668244 w 819150"/>
                <a:gd name="connsiteY3" fmla="*/ 197734 h 361950"/>
                <a:gd name="connsiteX4" fmla="*/ 646130 w 819150"/>
                <a:gd name="connsiteY4" fmla="*/ 188065 h 361950"/>
                <a:gd name="connsiteX5" fmla="*/ 542804 w 819150"/>
                <a:gd name="connsiteY5" fmla="*/ 85539 h 361950"/>
                <a:gd name="connsiteX6" fmla="*/ 496063 w 819150"/>
                <a:gd name="connsiteY6" fmla="*/ 66675 h 361950"/>
                <a:gd name="connsiteX7" fmla="*/ 270450 w 819150"/>
                <a:gd name="connsiteY7" fmla="*/ 66675 h 361950"/>
                <a:gd name="connsiteX8" fmla="*/ 223709 w 819150"/>
                <a:gd name="connsiteY8" fmla="*/ 85535 h 361950"/>
                <a:gd name="connsiteX9" fmla="*/ 122027 w 819150"/>
                <a:gd name="connsiteY9" fmla="*/ 188065 h 361950"/>
                <a:gd name="connsiteX10" fmla="*/ 112186 w 819150"/>
                <a:gd name="connsiteY10" fmla="*/ 211852 h 361950"/>
                <a:gd name="connsiteX11" fmla="*/ 112186 w 819150"/>
                <a:gd name="connsiteY11" fmla="*/ 276225 h 361950"/>
                <a:gd name="connsiteX12" fmla="*/ 85725 w 819150"/>
                <a:gd name="connsiteY12" fmla="*/ 276225 h 361950"/>
                <a:gd name="connsiteX13" fmla="*/ 57150 w 819150"/>
                <a:gd name="connsiteY13" fmla="*/ 247650 h 361950"/>
                <a:gd name="connsiteX14" fmla="*/ 57150 w 819150"/>
                <a:gd name="connsiteY14" fmla="*/ 84762 h 361950"/>
                <a:gd name="connsiteX15" fmla="*/ 33338 w 819150"/>
                <a:gd name="connsiteY15" fmla="*/ 0 h 361950"/>
                <a:gd name="connsiteX16" fmla="*/ 0 w 819150"/>
                <a:gd name="connsiteY16" fmla="*/ 38100 h 361950"/>
                <a:gd name="connsiteX17" fmla="*/ 38100 w 819150"/>
                <a:gd name="connsiteY17" fmla="*/ 84762 h 361950"/>
                <a:gd name="connsiteX18" fmla="*/ 38100 w 819150"/>
                <a:gd name="connsiteY18" fmla="*/ 247650 h 361950"/>
                <a:gd name="connsiteX19" fmla="*/ 85725 w 819150"/>
                <a:gd name="connsiteY19" fmla="*/ 295275 h 361950"/>
                <a:gd name="connsiteX20" fmla="*/ 112186 w 819150"/>
                <a:gd name="connsiteY20" fmla="*/ 295275 h 361950"/>
                <a:gd name="connsiteX21" fmla="*/ 112186 w 819150"/>
                <a:gd name="connsiteY21" fmla="*/ 296333 h 361950"/>
                <a:gd name="connsiteX22" fmla="*/ 177803 w 819150"/>
                <a:gd name="connsiteY22" fmla="*/ 361950 h 361950"/>
                <a:gd name="connsiteX23" fmla="*/ 189194 w 819150"/>
                <a:gd name="connsiteY23" fmla="*/ 361950 h 361950"/>
                <a:gd name="connsiteX24" fmla="*/ 188458 w 819150"/>
                <a:gd name="connsiteY24" fmla="*/ 350765 h 361950"/>
                <a:gd name="connsiteX25" fmla="*/ 188857 w 819150"/>
                <a:gd name="connsiteY25" fmla="*/ 342900 h 361950"/>
                <a:gd name="connsiteX26" fmla="*/ 177786 w 819150"/>
                <a:gd name="connsiteY26" fmla="*/ 342900 h 361950"/>
                <a:gd name="connsiteX27" fmla="*/ 131235 w 819150"/>
                <a:gd name="connsiteY27" fmla="*/ 296348 h 361950"/>
                <a:gd name="connsiteX28" fmla="*/ 131235 w 819150"/>
                <a:gd name="connsiteY28" fmla="*/ 216789 h 361950"/>
                <a:gd name="connsiteX29" fmla="*/ 668293 w 819150"/>
                <a:gd name="connsiteY29" fmla="*/ 216789 h 361950"/>
                <a:gd name="connsiteX30" fmla="*/ 669087 w 819150"/>
                <a:gd name="connsiteY30" fmla="*/ 216866 h 361950"/>
                <a:gd name="connsiteX31" fmla="*/ 737148 w 819150"/>
                <a:gd name="connsiteY31" fmla="*/ 216866 h 361950"/>
                <a:gd name="connsiteX32" fmla="*/ 800100 w 819150"/>
                <a:gd name="connsiteY32" fmla="*/ 279817 h 361950"/>
                <a:gd name="connsiteX33" fmla="*/ 800100 w 819150"/>
                <a:gd name="connsiteY33" fmla="*/ 329148 h 361950"/>
                <a:gd name="connsiteX34" fmla="*/ 786343 w 819150"/>
                <a:gd name="connsiteY34" fmla="*/ 342900 h 361950"/>
                <a:gd name="connsiteX35" fmla="*/ 739464 w 819150"/>
                <a:gd name="connsiteY35" fmla="*/ 342900 h 361950"/>
                <a:gd name="connsiteX36" fmla="*/ 739862 w 819150"/>
                <a:gd name="connsiteY36" fmla="*/ 350765 h 361950"/>
                <a:gd name="connsiteX37" fmla="*/ 739127 w 819150"/>
                <a:gd name="connsiteY37" fmla="*/ 361950 h 361950"/>
                <a:gd name="connsiteX38" fmla="*/ 786350 w 819150"/>
                <a:gd name="connsiteY38" fmla="*/ 361950 h 361950"/>
                <a:gd name="connsiteX39" fmla="*/ 819150 w 819150"/>
                <a:gd name="connsiteY39" fmla="*/ 329150 h 361950"/>
                <a:gd name="connsiteX40" fmla="*/ 819150 w 819150"/>
                <a:gd name="connsiteY40" fmla="*/ 279929 h 361950"/>
                <a:gd name="connsiteX41" fmla="*/ 737032 w 819150"/>
                <a:gd name="connsiteY41" fmla="*/ 197811 h 361950"/>
                <a:gd name="connsiteX42" fmla="*/ 19050 w 819150"/>
                <a:gd name="connsiteY42" fmla="*/ 36972 h 361950"/>
                <a:gd name="connsiteX43" fmla="*/ 47542 w 819150"/>
                <a:gd name="connsiteY43" fmla="*/ 66684 h 361950"/>
                <a:gd name="connsiteX44" fmla="*/ 41930 w 819150"/>
                <a:gd name="connsiteY44" fmla="*/ 66121 h 361950"/>
                <a:gd name="connsiteX45" fmla="*/ 19050 w 819150"/>
                <a:gd name="connsiteY45" fmla="*/ 36972 h 361950"/>
                <a:gd name="connsiteX46" fmla="*/ 529386 w 819150"/>
                <a:gd name="connsiteY46" fmla="*/ 99060 h 361950"/>
                <a:gd name="connsiteX47" fmla="*/ 628823 w 819150"/>
                <a:gd name="connsiteY47" fmla="*/ 197739 h 361950"/>
                <a:gd name="connsiteX48" fmla="*/ 381000 w 819150"/>
                <a:gd name="connsiteY48" fmla="*/ 197739 h 361950"/>
                <a:gd name="connsiteX49" fmla="*/ 381000 w 819150"/>
                <a:gd name="connsiteY49" fmla="*/ 85725 h 361950"/>
                <a:gd name="connsiteX50" fmla="*/ 496062 w 819150"/>
                <a:gd name="connsiteY50" fmla="*/ 85725 h 361950"/>
                <a:gd name="connsiteX51" fmla="*/ 529386 w 819150"/>
                <a:gd name="connsiteY51" fmla="*/ 99060 h 361950"/>
                <a:gd name="connsiteX52" fmla="*/ 237180 w 819150"/>
                <a:gd name="connsiteY52" fmla="*/ 99007 h 361950"/>
                <a:gd name="connsiteX53" fmla="*/ 270450 w 819150"/>
                <a:gd name="connsiteY53" fmla="*/ 85725 h 361950"/>
                <a:gd name="connsiteX54" fmla="*/ 361950 w 819150"/>
                <a:gd name="connsiteY54" fmla="*/ 85725 h 361950"/>
                <a:gd name="connsiteX55" fmla="*/ 361950 w 819150"/>
                <a:gd name="connsiteY55" fmla="*/ 197739 h 361950"/>
                <a:gd name="connsiteX56" fmla="*/ 139496 w 819150"/>
                <a:gd name="connsiteY56" fmla="*/ 197739 h 361950"/>
                <a:gd name="connsiteX57" fmla="*/ 139428 w 819150"/>
                <a:gd name="connsiteY57" fmla="*/ 197577 h 361950"/>
                <a:gd name="connsiteX58" fmla="*/ 237180 w 819150"/>
                <a:gd name="connsiteY58" fmla="*/ 99007 h 361950"/>
                <a:gd name="connsiteX0" fmla="*/ 737032 w 819150"/>
                <a:gd name="connsiteY0" fmla="*/ 160839 h 324978"/>
                <a:gd name="connsiteX1" fmla="*/ 671679 w 819150"/>
                <a:gd name="connsiteY1" fmla="*/ 160839 h 324978"/>
                <a:gd name="connsiteX2" fmla="*/ 671298 w 819150"/>
                <a:gd name="connsiteY2" fmla="*/ 160762 h 324978"/>
                <a:gd name="connsiteX3" fmla="*/ 668244 w 819150"/>
                <a:gd name="connsiteY3" fmla="*/ 160762 h 324978"/>
                <a:gd name="connsiteX4" fmla="*/ 646130 w 819150"/>
                <a:gd name="connsiteY4" fmla="*/ 151093 h 324978"/>
                <a:gd name="connsiteX5" fmla="*/ 542804 w 819150"/>
                <a:gd name="connsiteY5" fmla="*/ 48567 h 324978"/>
                <a:gd name="connsiteX6" fmla="*/ 496063 w 819150"/>
                <a:gd name="connsiteY6" fmla="*/ 29703 h 324978"/>
                <a:gd name="connsiteX7" fmla="*/ 270450 w 819150"/>
                <a:gd name="connsiteY7" fmla="*/ 29703 h 324978"/>
                <a:gd name="connsiteX8" fmla="*/ 223709 w 819150"/>
                <a:gd name="connsiteY8" fmla="*/ 48563 h 324978"/>
                <a:gd name="connsiteX9" fmla="*/ 122027 w 819150"/>
                <a:gd name="connsiteY9" fmla="*/ 151093 h 324978"/>
                <a:gd name="connsiteX10" fmla="*/ 112186 w 819150"/>
                <a:gd name="connsiteY10" fmla="*/ 174880 h 324978"/>
                <a:gd name="connsiteX11" fmla="*/ 112186 w 819150"/>
                <a:gd name="connsiteY11" fmla="*/ 239253 h 324978"/>
                <a:gd name="connsiteX12" fmla="*/ 85725 w 819150"/>
                <a:gd name="connsiteY12" fmla="*/ 239253 h 324978"/>
                <a:gd name="connsiteX13" fmla="*/ 57150 w 819150"/>
                <a:gd name="connsiteY13" fmla="*/ 210678 h 324978"/>
                <a:gd name="connsiteX14" fmla="*/ 57150 w 819150"/>
                <a:gd name="connsiteY14" fmla="*/ 47790 h 324978"/>
                <a:gd name="connsiteX15" fmla="*/ 0 w 819150"/>
                <a:gd name="connsiteY15" fmla="*/ 1128 h 324978"/>
                <a:gd name="connsiteX16" fmla="*/ 38100 w 819150"/>
                <a:gd name="connsiteY16" fmla="*/ 47790 h 324978"/>
                <a:gd name="connsiteX17" fmla="*/ 38100 w 819150"/>
                <a:gd name="connsiteY17" fmla="*/ 210678 h 324978"/>
                <a:gd name="connsiteX18" fmla="*/ 85725 w 819150"/>
                <a:gd name="connsiteY18" fmla="*/ 258303 h 324978"/>
                <a:gd name="connsiteX19" fmla="*/ 112186 w 819150"/>
                <a:gd name="connsiteY19" fmla="*/ 258303 h 324978"/>
                <a:gd name="connsiteX20" fmla="*/ 112186 w 819150"/>
                <a:gd name="connsiteY20" fmla="*/ 259361 h 324978"/>
                <a:gd name="connsiteX21" fmla="*/ 177803 w 819150"/>
                <a:gd name="connsiteY21" fmla="*/ 324978 h 324978"/>
                <a:gd name="connsiteX22" fmla="*/ 189194 w 819150"/>
                <a:gd name="connsiteY22" fmla="*/ 324978 h 324978"/>
                <a:gd name="connsiteX23" fmla="*/ 188458 w 819150"/>
                <a:gd name="connsiteY23" fmla="*/ 313793 h 324978"/>
                <a:gd name="connsiteX24" fmla="*/ 188857 w 819150"/>
                <a:gd name="connsiteY24" fmla="*/ 305928 h 324978"/>
                <a:gd name="connsiteX25" fmla="*/ 177786 w 819150"/>
                <a:gd name="connsiteY25" fmla="*/ 305928 h 324978"/>
                <a:gd name="connsiteX26" fmla="*/ 131235 w 819150"/>
                <a:gd name="connsiteY26" fmla="*/ 259376 h 324978"/>
                <a:gd name="connsiteX27" fmla="*/ 131235 w 819150"/>
                <a:gd name="connsiteY27" fmla="*/ 179817 h 324978"/>
                <a:gd name="connsiteX28" fmla="*/ 668293 w 819150"/>
                <a:gd name="connsiteY28" fmla="*/ 179817 h 324978"/>
                <a:gd name="connsiteX29" fmla="*/ 669087 w 819150"/>
                <a:gd name="connsiteY29" fmla="*/ 179894 h 324978"/>
                <a:gd name="connsiteX30" fmla="*/ 737148 w 819150"/>
                <a:gd name="connsiteY30" fmla="*/ 179894 h 324978"/>
                <a:gd name="connsiteX31" fmla="*/ 800100 w 819150"/>
                <a:gd name="connsiteY31" fmla="*/ 242845 h 324978"/>
                <a:gd name="connsiteX32" fmla="*/ 800100 w 819150"/>
                <a:gd name="connsiteY32" fmla="*/ 292176 h 324978"/>
                <a:gd name="connsiteX33" fmla="*/ 786343 w 819150"/>
                <a:gd name="connsiteY33" fmla="*/ 305928 h 324978"/>
                <a:gd name="connsiteX34" fmla="*/ 739464 w 819150"/>
                <a:gd name="connsiteY34" fmla="*/ 305928 h 324978"/>
                <a:gd name="connsiteX35" fmla="*/ 739862 w 819150"/>
                <a:gd name="connsiteY35" fmla="*/ 313793 h 324978"/>
                <a:gd name="connsiteX36" fmla="*/ 739127 w 819150"/>
                <a:gd name="connsiteY36" fmla="*/ 324978 h 324978"/>
                <a:gd name="connsiteX37" fmla="*/ 786350 w 819150"/>
                <a:gd name="connsiteY37" fmla="*/ 324978 h 324978"/>
                <a:gd name="connsiteX38" fmla="*/ 819150 w 819150"/>
                <a:gd name="connsiteY38" fmla="*/ 292178 h 324978"/>
                <a:gd name="connsiteX39" fmla="*/ 819150 w 819150"/>
                <a:gd name="connsiteY39" fmla="*/ 242957 h 324978"/>
                <a:gd name="connsiteX40" fmla="*/ 737032 w 819150"/>
                <a:gd name="connsiteY40" fmla="*/ 160839 h 324978"/>
                <a:gd name="connsiteX41" fmla="*/ 19050 w 819150"/>
                <a:gd name="connsiteY41" fmla="*/ 0 h 324978"/>
                <a:gd name="connsiteX42" fmla="*/ 47542 w 819150"/>
                <a:gd name="connsiteY42" fmla="*/ 29712 h 324978"/>
                <a:gd name="connsiteX43" fmla="*/ 41930 w 819150"/>
                <a:gd name="connsiteY43" fmla="*/ 29149 h 324978"/>
                <a:gd name="connsiteX44" fmla="*/ 19050 w 819150"/>
                <a:gd name="connsiteY44" fmla="*/ 0 h 324978"/>
                <a:gd name="connsiteX45" fmla="*/ 529386 w 819150"/>
                <a:gd name="connsiteY45" fmla="*/ 62088 h 324978"/>
                <a:gd name="connsiteX46" fmla="*/ 628823 w 819150"/>
                <a:gd name="connsiteY46" fmla="*/ 160767 h 324978"/>
                <a:gd name="connsiteX47" fmla="*/ 381000 w 819150"/>
                <a:gd name="connsiteY47" fmla="*/ 160767 h 324978"/>
                <a:gd name="connsiteX48" fmla="*/ 381000 w 819150"/>
                <a:gd name="connsiteY48" fmla="*/ 48753 h 324978"/>
                <a:gd name="connsiteX49" fmla="*/ 496062 w 819150"/>
                <a:gd name="connsiteY49" fmla="*/ 48753 h 324978"/>
                <a:gd name="connsiteX50" fmla="*/ 529386 w 819150"/>
                <a:gd name="connsiteY50" fmla="*/ 62088 h 324978"/>
                <a:gd name="connsiteX51" fmla="*/ 237180 w 819150"/>
                <a:gd name="connsiteY51" fmla="*/ 62035 h 324978"/>
                <a:gd name="connsiteX52" fmla="*/ 270450 w 819150"/>
                <a:gd name="connsiteY52" fmla="*/ 48753 h 324978"/>
                <a:gd name="connsiteX53" fmla="*/ 361950 w 819150"/>
                <a:gd name="connsiteY53" fmla="*/ 48753 h 324978"/>
                <a:gd name="connsiteX54" fmla="*/ 361950 w 819150"/>
                <a:gd name="connsiteY54" fmla="*/ 160767 h 324978"/>
                <a:gd name="connsiteX55" fmla="*/ 139496 w 819150"/>
                <a:gd name="connsiteY55" fmla="*/ 160767 h 324978"/>
                <a:gd name="connsiteX56" fmla="*/ 139428 w 819150"/>
                <a:gd name="connsiteY56" fmla="*/ 160605 h 324978"/>
                <a:gd name="connsiteX57" fmla="*/ 237180 w 819150"/>
                <a:gd name="connsiteY57" fmla="*/ 62035 h 324978"/>
                <a:gd name="connsiteX0" fmla="*/ 737032 w 819150"/>
                <a:gd name="connsiteY0" fmla="*/ 159711 h 323850"/>
                <a:gd name="connsiteX1" fmla="*/ 671679 w 819150"/>
                <a:gd name="connsiteY1" fmla="*/ 159711 h 323850"/>
                <a:gd name="connsiteX2" fmla="*/ 671298 w 819150"/>
                <a:gd name="connsiteY2" fmla="*/ 159634 h 323850"/>
                <a:gd name="connsiteX3" fmla="*/ 668244 w 819150"/>
                <a:gd name="connsiteY3" fmla="*/ 159634 h 323850"/>
                <a:gd name="connsiteX4" fmla="*/ 646130 w 819150"/>
                <a:gd name="connsiteY4" fmla="*/ 149965 h 323850"/>
                <a:gd name="connsiteX5" fmla="*/ 542804 w 819150"/>
                <a:gd name="connsiteY5" fmla="*/ 47439 h 323850"/>
                <a:gd name="connsiteX6" fmla="*/ 496063 w 819150"/>
                <a:gd name="connsiteY6" fmla="*/ 28575 h 323850"/>
                <a:gd name="connsiteX7" fmla="*/ 270450 w 819150"/>
                <a:gd name="connsiteY7" fmla="*/ 28575 h 323850"/>
                <a:gd name="connsiteX8" fmla="*/ 223709 w 819150"/>
                <a:gd name="connsiteY8" fmla="*/ 47435 h 323850"/>
                <a:gd name="connsiteX9" fmla="*/ 122027 w 819150"/>
                <a:gd name="connsiteY9" fmla="*/ 149965 h 323850"/>
                <a:gd name="connsiteX10" fmla="*/ 112186 w 819150"/>
                <a:gd name="connsiteY10" fmla="*/ 173752 h 323850"/>
                <a:gd name="connsiteX11" fmla="*/ 112186 w 819150"/>
                <a:gd name="connsiteY11" fmla="*/ 238125 h 323850"/>
                <a:gd name="connsiteX12" fmla="*/ 85725 w 819150"/>
                <a:gd name="connsiteY12" fmla="*/ 238125 h 323850"/>
                <a:gd name="connsiteX13" fmla="*/ 57150 w 819150"/>
                <a:gd name="connsiteY13" fmla="*/ 209550 h 323850"/>
                <a:gd name="connsiteX14" fmla="*/ 57150 w 819150"/>
                <a:gd name="connsiteY14" fmla="*/ 46662 h 323850"/>
                <a:gd name="connsiteX15" fmla="*/ 0 w 819150"/>
                <a:gd name="connsiteY15" fmla="*/ 0 h 323850"/>
                <a:gd name="connsiteX16" fmla="*/ 38100 w 819150"/>
                <a:gd name="connsiteY16" fmla="*/ 46662 h 323850"/>
                <a:gd name="connsiteX17" fmla="*/ 38100 w 819150"/>
                <a:gd name="connsiteY17" fmla="*/ 209550 h 323850"/>
                <a:gd name="connsiteX18" fmla="*/ 85725 w 819150"/>
                <a:gd name="connsiteY18" fmla="*/ 257175 h 323850"/>
                <a:gd name="connsiteX19" fmla="*/ 112186 w 819150"/>
                <a:gd name="connsiteY19" fmla="*/ 257175 h 323850"/>
                <a:gd name="connsiteX20" fmla="*/ 112186 w 819150"/>
                <a:gd name="connsiteY20" fmla="*/ 258233 h 323850"/>
                <a:gd name="connsiteX21" fmla="*/ 177803 w 819150"/>
                <a:gd name="connsiteY21" fmla="*/ 323850 h 323850"/>
                <a:gd name="connsiteX22" fmla="*/ 189194 w 819150"/>
                <a:gd name="connsiteY22" fmla="*/ 323850 h 323850"/>
                <a:gd name="connsiteX23" fmla="*/ 188458 w 819150"/>
                <a:gd name="connsiteY23" fmla="*/ 312665 h 323850"/>
                <a:gd name="connsiteX24" fmla="*/ 188857 w 819150"/>
                <a:gd name="connsiteY24" fmla="*/ 304800 h 323850"/>
                <a:gd name="connsiteX25" fmla="*/ 177786 w 819150"/>
                <a:gd name="connsiteY25" fmla="*/ 304800 h 323850"/>
                <a:gd name="connsiteX26" fmla="*/ 131235 w 819150"/>
                <a:gd name="connsiteY26" fmla="*/ 258248 h 323850"/>
                <a:gd name="connsiteX27" fmla="*/ 131235 w 819150"/>
                <a:gd name="connsiteY27" fmla="*/ 178689 h 323850"/>
                <a:gd name="connsiteX28" fmla="*/ 668293 w 819150"/>
                <a:gd name="connsiteY28" fmla="*/ 178689 h 323850"/>
                <a:gd name="connsiteX29" fmla="*/ 669087 w 819150"/>
                <a:gd name="connsiteY29" fmla="*/ 178766 h 323850"/>
                <a:gd name="connsiteX30" fmla="*/ 737148 w 819150"/>
                <a:gd name="connsiteY30" fmla="*/ 178766 h 323850"/>
                <a:gd name="connsiteX31" fmla="*/ 800100 w 819150"/>
                <a:gd name="connsiteY31" fmla="*/ 241717 h 323850"/>
                <a:gd name="connsiteX32" fmla="*/ 800100 w 819150"/>
                <a:gd name="connsiteY32" fmla="*/ 291048 h 323850"/>
                <a:gd name="connsiteX33" fmla="*/ 786343 w 819150"/>
                <a:gd name="connsiteY33" fmla="*/ 304800 h 323850"/>
                <a:gd name="connsiteX34" fmla="*/ 739464 w 819150"/>
                <a:gd name="connsiteY34" fmla="*/ 304800 h 323850"/>
                <a:gd name="connsiteX35" fmla="*/ 739862 w 819150"/>
                <a:gd name="connsiteY35" fmla="*/ 312665 h 323850"/>
                <a:gd name="connsiteX36" fmla="*/ 739127 w 819150"/>
                <a:gd name="connsiteY36" fmla="*/ 323850 h 323850"/>
                <a:gd name="connsiteX37" fmla="*/ 786350 w 819150"/>
                <a:gd name="connsiteY37" fmla="*/ 323850 h 323850"/>
                <a:gd name="connsiteX38" fmla="*/ 819150 w 819150"/>
                <a:gd name="connsiteY38" fmla="*/ 291050 h 323850"/>
                <a:gd name="connsiteX39" fmla="*/ 819150 w 819150"/>
                <a:gd name="connsiteY39" fmla="*/ 241829 h 323850"/>
                <a:gd name="connsiteX40" fmla="*/ 737032 w 819150"/>
                <a:gd name="connsiteY40" fmla="*/ 159711 h 323850"/>
                <a:gd name="connsiteX41" fmla="*/ 41930 w 819150"/>
                <a:gd name="connsiteY41" fmla="*/ 28021 h 323850"/>
                <a:gd name="connsiteX42" fmla="*/ 47542 w 819150"/>
                <a:gd name="connsiteY42" fmla="*/ 28584 h 323850"/>
                <a:gd name="connsiteX43" fmla="*/ 41930 w 819150"/>
                <a:gd name="connsiteY43" fmla="*/ 28021 h 323850"/>
                <a:gd name="connsiteX44" fmla="*/ 529386 w 819150"/>
                <a:gd name="connsiteY44" fmla="*/ 60960 h 323850"/>
                <a:gd name="connsiteX45" fmla="*/ 628823 w 819150"/>
                <a:gd name="connsiteY45" fmla="*/ 159639 h 323850"/>
                <a:gd name="connsiteX46" fmla="*/ 381000 w 819150"/>
                <a:gd name="connsiteY46" fmla="*/ 159639 h 323850"/>
                <a:gd name="connsiteX47" fmla="*/ 381000 w 819150"/>
                <a:gd name="connsiteY47" fmla="*/ 47625 h 323850"/>
                <a:gd name="connsiteX48" fmla="*/ 496062 w 819150"/>
                <a:gd name="connsiteY48" fmla="*/ 47625 h 323850"/>
                <a:gd name="connsiteX49" fmla="*/ 529386 w 819150"/>
                <a:gd name="connsiteY49" fmla="*/ 60960 h 323850"/>
                <a:gd name="connsiteX50" fmla="*/ 237180 w 819150"/>
                <a:gd name="connsiteY50" fmla="*/ 60907 h 323850"/>
                <a:gd name="connsiteX51" fmla="*/ 270450 w 819150"/>
                <a:gd name="connsiteY51" fmla="*/ 47625 h 323850"/>
                <a:gd name="connsiteX52" fmla="*/ 361950 w 819150"/>
                <a:gd name="connsiteY52" fmla="*/ 47625 h 323850"/>
                <a:gd name="connsiteX53" fmla="*/ 361950 w 819150"/>
                <a:gd name="connsiteY53" fmla="*/ 159639 h 323850"/>
                <a:gd name="connsiteX54" fmla="*/ 139496 w 819150"/>
                <a:gd name="connsiteY54" fmla="*/ 159639 h 323850"/>
                <a:gd name="connsiteX55" fmla="*/ 139428 w 819150"/>
                <a:gd name="connsiteY55" fmla="*/ 159477 h 323850"/>
                <a:gd name="connsiteX56" fmla="*/ 237180 w 819150"/>
                <a:gd name="connsiteY56" fmla="*/ 60907 h 323850"/>
                <a:gd name="connsiteX0" fmla="*/ 698932 w 781050"/>
                <a:gd name="connsiteY0" fmla="*/ 133410 h 297549"/>
                <a:gd name="connsiteX1" fmla="*/ 633579 w 781050"/>
                <a:gd name="connsiteY1" fmla="*/ 133410 h 297549"/>
                <a:gd name="connsiteX2" fmla="*/ 633198 w 781050"/>
                <a:gd name="connsiteY2" fmla="*/ 133333 h 297549"/>
                <a:gd name="connsiteX3" fmla="*/ 630144 w 781050"/>
                <a:gd name="connsiteY3" fmla="*/ 133333 h 297549"/>
                <a:gd name="connsiteX4" fmla="*/ 608030 w 781050"/>
                <a:gd name="connsiteY4" fmla="*/ 123664 h 297549"/>
                <a:gd name="connsiteX5" fmla="*/ 504704 w 781050"/>
                <a:gd name="connsiteY5" fmla="*/ 21138 h 297549"/>
                <a:gd name="connsiteX6" fmla="*/ 457963 w 781050"/>
                <a:gd name="connsiteY6" fmla="*/ 2274 h 297549"/>
                <a:gd name="connsiteX7" fmla="*/ 232350 w 781050"/>
                <a:gd name="connsiteY7" fmla="*/ 2274 h 297549"/>
                <a:gd name="connsiteX8" fmla="*/ 185609 w 781050"/>
                <a:gd name="connsiteY8" fmla="*/ 21134 h 297549"/>
                <a:gd name="connsiteX9" fmla="*/ 83927 w 781050"/>
                <a:gd name="connsiteY9" fmla="*/ 123664 h 297549"/>
                <a:gd name="connsiteX10" fmla="*/ 74086 w 781050"/>
                <a:gd name="connsiteY10" fmla="*/ 147451 h 297549"/>
                <a:gd name="connsiteX11" fmla="*/ 74086 w 781050"/>
                <a:gd name="connsiteY11" fmla="*/ 211824 h 297549"/>
                <a:gd name="connsiteX12" fmla="*/ 47625 w 781050"/>
                <a:gd name="connsiteY12" fmla="*/ 211824 h 297549"/>
                <a:gd name="connsiteX13" fmla="*/ 19050 w 781050"/>
                <a:gd name="connsiteY13" fmla="*/ 183249 h 297549"/>
                <a:gd name="connsiteX14" fmla="*/ 19050 w 781050"/>
                <a:gd name="connsiteY14" fmla="*/ 20361 h 297549"/>
                <a:gd name="connsiteX15" fmla="*/ 0 w 781050"/>
                <a:gd name="connsiteY15" fmla="*/ 20361 h 297549"/>
                <a:gd name="connsiteX16" fmla="*/ 0 w 781050"/>
                <a:gd name="connsiteY16" fmla="*/ 183249 h 297549"/>
                <a:gd name="connsiteX17" fmla="*/ 47625 w 781050"/>
                <a:gd name="connsiteY17" fmla="*/ 230874 h 297549"/>
                <a:gd name="connsiteX18" fmla="*/ 74086 w 781050"/>
                <a:gd name="connsiteY18" fmla="*/ 230874 h 297549"/>
                <a:gd name="connsiteX19" fmla="*/ 74086 w 781050"/>
                <a:gd name="connsiteY19" fmla="*/ 231932 h 297549"/>
                <a:gd name="connsiteX20" fmla="*/ 139703 w 781050"/>
                <a:gd name="connsiteY20" fmla="*/ 297549 h 297549"/>
                <a:gd name="connsiteX21" fmla="*/ 151094 w 781050"/>
                <a:gd name="connsiteY21" fmla="*/ 297549 h 297549"/>
                <a:gd name="connsiteX22" fmla="*/ 150358 w 781050"/>
                <a:gd name="connsiteY22" fmla="*/ 286364 h 297549"/>
                <a:gd name="connsiteX23" fmla="*/ 150757 w 781050"/>
                <a:gd name="connsiteY23" fmla="*/ 278499 h 297549"/>
                <a:gd name="connsiteX24" fmla="*/ 139686 w 781050"/>
                <a:gd name="connsiteY24" fmla="*/ 278499 h 297549"/>
                <a:gd name="connsiteX25" fmla="*/ 93135 w 781050"/>
                <a:gd name="connsiteY25" fmla="*/ 231947 h 297549"/>
                <a:gd name="connsiteX26" fmla="*/ 93135 w 781050"/>
                <a:gd name="connsiteY26" fmla="*/ 152388 h 297549"/>
                <a:gd name="connsiteX27" fmla="*/ 630193 w 781050"/>
                <a:gd name="connsiteY27" fmla="*/ 152388 h 297549"/>
                <a:gd name="connsiteX28" fmla="*/ 630987 w 781050"/>
                <a:gd name="connsiteY28" fmla="*/ 152465 h 297549"/>
                <a:gd name="connsiteX29" fmla="*/ 699048 w 781050"/>
                <a:gd name="connsiteY29" fmla="*/ 152465 h 297549"/>
                <a:gd name="connsiteX30" fmla="*/ 762000 w 781050"/>
                <a:gd name="connsiteY30" fmla="*/ 215416 h 297549"/>
                <a:gd name="connsiteX31" fmla="*/ 762000 w 781050"/>
                <a:gd name="connsiteY31" fmla="*/ 264747 h 297549"/>
                <a:gd name="connsiteX32" fmla="*/ 748243 w 781050"/>
                <a:gd name="connsiteY32" fmla="*/ 278499 h 297549"/>
                <a:gd name="connsiteX33" fmla="*/ 701364 w 781050"/>
                <a:gd name="connsiteY33" fmla="*/ 278499 h 297549"/>
                <a:gd name="connsiteX34" fmla="*/ 701762 w 781050"/>
                <a:gd name="connsiteY34" fmla="*/ 286364 h 297549"/>
                <a:gd name="connsiteX35" fmla="*/ 701027 w 781050"/>
                <a:gd name="connsiteY35" fmla="*/ 297549 h 297549"/>
                <a:gd name="connsiteX36" fmla="*/ 748250 w 781050"/>
                <a:gd name="connsiteY36" fmla="*/ 297549 h 297549"/>
                <a:gd name="connsiteX37" fmla="*/ 781050 w 781050"/>
                <a:gd name="connsiteY37" fmla="*/ 264749 h 297549"/>
                <a:gd name="connsiteX38" fmla="*/ 781050 w 781050"/>
                <a:gd name="connsiteY38" fmla="*/ 215528 h 297549"/>
                <a:gd name="connsiteX39" fmla="*/ 698932 w 781050"/>
                <a:gd name="connsiteY39" fmla="*/ 133410 h 297549"/>
                <a:gd name="connsiteX40" fmla="*/ 3830 w 781050"/>
                <a:gd name="connsiteY40" fmla="*/ 1720 h 297549"/>
                <a:gd name="connsiteX41" fmla="*/ 9442 w 781050"/>
                <a:gd name="connsiteY41" fmla="*/ 2283 h 297549"/>
                <a:gd name="connsiteX42" fmla="*/ 3830 w 781050"/>
                <a:gd name="connsiteY42" fmla="*/ 1720 h 297549"/>
                <a:gd name="connsiteX43" fmla="*/ 491286 w 781050"/>
                <a:gd name="connsiteY43" fmla="*/ 34659 h 297549"/>
                <a:gd name="connsiteX44" fmla="*/ 590723 w 781050"/>
                <a:gd name="connsiteY44" fmla="*/ 133338 h 297549"/>
                <a:gd name="connsiteX45" fmla="*/ 342900 w 781050"/>
                <a:gd name="connsiteY45" fmla="*/ 133338 h 297549"/>
                <a:gd name="connsiteX46" fmla="*/ 342900 w 781050"/>
                <a:gd name="connsiteY46" fmla="*/ 21324 h 297549"/>
                <a:gd name="connsiteX47" fmla="*/ 457962 w 781050"/>
                <a:gd name="connsiteY47" fmla="*/ 21324 h 297549"/>
                <a:gd name="connsiteX48" fmla="*/ 491286 w 781050"/>
                <a:gd name="connsiteY48" fmla="*/ 34659 h 297549"/>
                <a:gd name="connsiteX49" fmla="*/ 199080 w 781050"/>
                <a:gd name="connsiteY49" fmla="*/ 34606 h 297549"/>
                <a:gd name="connsiteX50" fmla="*/ 232350 w 781050"/>
                <a:gd name="connsiteY50" fmla="*/ 21324 h 297549"/>
                <a:gd name="connsiteX51" fmla="*/ 323850 w 781050"/>
                <a:gd name="connsiteY51" fmla="*/ 21324 h 297549"/>
                <a:gd name="connsiteX52" fmla="*/ 323850 w 781050"/>
                <a:gd name="connsiteY52" fmla="*/ 133338 h 297549"/>
                <a:gd name="connsiteX53" fmla="*/ 101396 w 781050"/>
                <a:gd name="connsiteY53" fmla="*/ 133338 h 297549"/>
                <a:gd name="connsiteX54" fmla="*/ 101328 w 781050"/>
                <a:gd name="connsiteY54" fmla="*/ 133176 h 297549"/>
                <a:gd name="connsiteX55" fmla="*/ 199080 w 781050"/>
                <a:gd name="connsiteY55" fmla="*/ 34606 h 297549"/>
                <a:gd name="connsiteX0" fmla="*/ 698932 w 781050"/>
                <a:gd name="connsiteY0" fmla="*/ 133410 h 297549"/>
                <a:gd name="connsiteX1" fmla="*/ 633579 w 781050"/>
                <a:gd name="connsiteY1" fmla="*/ 133410 h 297549"/>
                <a:gd name="connsiteX2" fmla="*/ 633198 w 781050"/>
                <a:gd name="connsiteY2" fmla="*/ 133333 h 297549"/>
                <a:gd name="connsiteX3" fmla="*/ 630144 w 781050"/>
                <a:gd name="connsiteY3" fmla="*/ 133333 h 297549"/>
                <a:gd name="connsiteX4" fmla="*/ 608030 w 781050"/>
                <a:gd name="connsiteY4" fmla="*/ 123664 h 297549"/>
                <a:gd name="connsiteX5" fmla="*/ 504704 w 781050"/>
                <a:gd name="connsiteY5" fmla="*/ 21138 h 297549"/>
                <a:gd name="connsiteX6" fmla="*/ 457963 w 781050"/>
                <a:gd name="connsiteY6" fmla="*/ 2274 h 297549"/>
                <a:gd name="connsiteX7" fmla="*/ 232350 w 781050"/>
                <a:gd name="connsiteY7" fmla="*/ 2274 h 297549"/>
                <a:gd name="connsiteX8" fmla="*/ 185609 w 781050"/>
                <a:gd name="connsiteY8" fmla="*/ 21134 h 297549"/>
                <a:gd name="connsiteX9" fmla="*/ 83927 w 781050"/>
                <a:gd name="connsiteY9" fmla="*/ 123664 h 297549"/>
                <a:gd name="connsiteX10" fmla="*/ 74086 w 781050"/>
                <a:gd name="connsiteY10" fmla="*/ 147451 h 297549"/>
                <a:gd name="connsiteX11" fmla="*/ 74086 w 781050"/>
                <a:gd name="connsiteY11" fmla="*/ 211824 h 297549"/>
                <a:gd name="connsiteX12" fmla="*/ 47625 w 781050"/>
                <a:gd name="connsiteY12" fmla="*/ 211824 h 297549"/>
                <a:gd name="connsiteX13" fmla="*/ 19050 w 781050"/>
                <a:gd name="connsiteY13" fmla="*/ 183249 h 297549"/>
                <a:gd name="connsiteX14" fmla="*/ 19050 w 781050"/>
                <a:gd name="connsiteY14" fmla="*/ 20361 h 297549"/>
                <a:gd name="connsiteX15" fmla="*/ 0 w 781050"/>
                <a:gd name="connsiteY15" fmla="*/ 20361 h 297549"/>
                <a:gd name="connsiteX16" fmla="*/ 0 w 781050"/>
                <a:gd name="connsiteY16" fmla="*/ 183249 h 297549"/>
                <a:gd name="connsiteX17" fmla="*/ 47625 w 781050"/>
                <a:gd name="connsiteY17" fmla="*/ 230874 h 297549"/>
                <a:gd name="connsiteX18" fmla="*/ 74086 w 781050"/>
                <a:gd name="connsiteY18" fmla="*/ 230874 h 297549"/>
                <a:gd name="connsiteX19" fmla="*/ 74086 w 781050"/>
                <a:gd name="connsiteY19" fmla="*/ 231932 h 297549"/>
                <a:gd name="connsiteX20" fmla="*/ 139703 w 781050"/>
                <a:gd name="connsiteY20" fmla="*/ 297549 h 297549"/>
                <a:gd name="connsiteX21" fmla="*/ 151094 w 781050"/>
                <a:gd name="connsiteY21" fmla="*/ 297549 h 297549"/>
                <a:gd name="connsiteX22" fmla="*/ 150358 w 781050"/>
                <a:gd name="connsiteY22" fmla="*/ 286364 h 297549"/>
                <a:gd name="connsiteX23" fmla="*/ 150757 w 781050"/>
                <a:gd name="connsiteY23" fmla="*/ 278499 h 297549"/>
                <a:gd name="connsiteX24" fmla="*/ 139686 w 781050"/>
                <a:gd name="connsiteY24" fmla="*/ 278499 h 297549"/>
                <a:gd name="connsiteX25" fmla="*/ 93135 w 781050"/>
                <a:gd name="connsiteY25" fmla="*/ 231947 h 297549"/>
                <a:gd name="connsiteX26" fmla="*/ 93135 w 781050"/>
                <a:gd name="connsiteY26" fmla="*/ 152388 h 297549"/>
                <a:gd name="connsiteX27" fmla="*/ 630193 w 781050"/>
                <a:gd name="connsiteY27" fmla="*/ 152388 h 297549"/>
                <a:gd name="connsiteX28" fmla="*/ 630987 w 781050"/>
                <a:gd name="connsiteY28" fmla="*/ 152465 h 297549"/>
                <a:gd name="connsiteX29" fmla="*/ 699048 w 781050"/>
                <a:gd name="connsiteY29" fmla="*/ 152465 h 297549"/>
                <a:gd name="connsiteX30" fmla="*/ 762000 w 781050"/>
                <a:gd name="connsiteY30" fmla="*/ 215416 h 297549"/>
                <a:gd name="connsiteX31" fmla="*/ 762000 w 781050"/>
                <a:gd name="connsiteY31" fmla="*/ 264747 h 297549"/>
                <a:gd name="connsiteX32" fmla="*/ 748243 w 781050"/>
                <a:gd name="connsiteY32" fmla="*/ 278499 h 297549"/>
                <a:gd name="connsiteX33" fmla="*/ 701364 w 781050"/>
                <a:gd name="connsiteY33" fmla="*/ 278499 h 297549"/>
                <a:gd name="connsiteX34" fmla="*/ 701762 w 781050"/>
                <a:gd name="connsiteY34" fmla="*/ 286364 h 297549"/>
                <a:gd name="connsiteX35" fmla="*/ 701027 w 781050"/>
                <a:gd name="connsiteY35" fmla="*/ 297549 h 297549"/>
                <a:gd name="connsiteX36" fmla="*/ 748250 w 781050"/>
                <a:gd name="connsiteY36" fmla="*/ 297549 h 297549"/>
                <a:gd name="connsiteX37" fmla="*/ 781050 w 781050"/>
                <a:gd name="connsiteY37" fmla="*/ 264749 h 297549"/>
                <a:gd name="connsiteX38" fmla="*/ 781050 w 781050"/>
                <a:gd name="connsiteY38" fmla="*/ 215528 h 297549"/>
                <a:gd name="connsiteX39" fmla="*/ 698932 w 781050"/>
                <a:gd name="connsiteY39" fmla="*/ 133410 h 297549"/>
                <a:gd name="connsiteX40" fmla="*/ 491286 w 781050"/>
                <a:gd name="connsiteY40" fmla="*/ 34659 h 297549"/>
                <a:gd name="connsiteX41" fmla="*/ 590723 w 781050"/>
                <a:gd name="connsiteY41" fmla="*/ 133338 h 297549"/>
                <a:gd name="connsiteX42" fmla="*/ 342900 w 781050"/>
                <a:gd name="connsiteY42" fmla="*/ 133338 h 297549"/>
                <a:gd name="connsiteX43" fmla="*/ 342900 w 781050"/>
                <a:gd name="connsiteY43" fmla="*/ 21324 h 297549"/>
                <a:gd name="connsiteX44" fmla="*/ 457962 w 781050"/>
                <a:gd name="connsiteY44" fmla="*/ 21324 h 297549"/>
                <a:gd name="connsiteX45" fmla="*/ 491286 w 781050"/>
                <a:gd name="connsiteY45" fmla="*/ 34659 h 297549"/>
                <a:gd name="connsiteX46" fmla="*/ 199080 w 781050"/>
                <a:gd name="connsiteY46" fmla="*/ 34606 h 297549"/>
                <a:gd name="connsiteX47" fmla="*/ 232350 w 781050"/>
                <a:gd name="connsiteY47" fmla="*/ 21324 h 297549"/>
                <a:gd name="connsiteX48" fmla="*/ 323850 w 781050"/>
                <a:gd name="connsiteY48" fmla="*/ 21324 h 297549"/>
                <a:gd name="connsiteX49" fmla="*/ 323850 w 781050"/>
                <a:gd name="connsiteY49" fmla="*/ 133338 h 297549"/>
                <a:gd name="connsiteX50" fmla="*/ 101396 w 781050"/>
                <a:gd name="connsiteY50" fmla="*/ 133338 h 297549"/>
                <a:gd name="connsiteX51" fmla="*/ 101328 w 781050"/>
                <a:gd name="connsiteY51" fmla="*/ 133176 h 297549"/>
                <a:gd name="connsiteX52" fmla="*/ 199080 w 781050"/>
                <a:gd name="connsiteY52" fmla="*/ 34606 h 297549"/>
                <a:gd name="connsiteX0" fmla="*/ 698932 w 781050"/>
                <a:gd name="connsiteY0" fmla="*/ 131143 h 295282"/>
                <a:gd name="connsiteX1" fmla="*/ 633579 w 781050"/>
                <a:gd name="connsiteY1" fmla="*/ 131143 h 295282"/>
                <a:gd name="connsiteX2" fmla="*/ 633198 w 781050"/>
                <a:gd name="connsiteY2" fmla="*/ 131066 h 295282"/>
                <a:gd name="connsiteX3" fmla="*/ 630144 w 781050"/>
                <a:gd name="connsiteY3" fmla="*/ 131066 h 295282"/>
                <a:gd name="connsiteX4" fmla="*/ 608030 w 781050"/>
                <a:gd name="connsiteY4" fmla="*/ 121397 h 295282"/>
                <a:gd name="connsiteX5" fmla="*/ 504704 w 781050"/>
                <a:gd name="connsiteY5" fmla="*/ 18871 h 295282"/>
                <a:gd name="connsiteX6" fmla="*/ 457963 w 781050"/>
                <a:gd name="connsiteY6" fmla="*/ 7 h 295282"/>
                <a:gd name="connsiteX7" fmla="*/ 232350 w 781050"/>
                <a:gd name="connsiteY7" fmla="*/ 7 h 295282"/>
                <a:gd name="connsiteX8" fmla="*/ 185609 w 781050"/>
                <a:gd name="connsiteY8" fmla="*/ 18867 h 295282"/>
                <a:gd name="connsiteX9" fmla="*/ 83927 w 781050"/>
                <a:gd name="connsiteY9" fmla="*/ 121397 h 295282"/>
                <a:gd name="connsiteX10" fmla="*/ 74086 w 781050"/>
                <a:gd name="connsiteY10" fmla="*/ 145184 h 295282"/>
                <a:gd name="connsiteX11" fmla="*/ 74086 w 781050"/>
                <a:gd name="connsiteY11" fmla="*/ 209557 h 295282"/>
                <a:gd name="connsiteX12" fmla="*/ 47625 w 781050"/>
                <a:gd name="connsiteY12" fmla="*/ 209557 h 295282"/>
                <a:gd name="connsiteX13" fmla="*/ 19050 w 781050"/>
                <a:gd name="connsiteY13" fmla="*/ 180982 h 295282"/>
                <a:gd name="connsiteX14" fmla="*/ 0 w 781050"/>
                <a:gd name="connsiteY14" fmla="*/ 18094 h 295282"/>
                <a:gd name="connsiteX15" fmla="*/ 0 w 781050"/>
                <a:gd name="connsiteY15" fmla="*/ 180982 h 295282"/>
                <a:gd name="connsiteX16" fmla="*/ 47625 w 781050"/>
                <a:gd name="connsiteY16" fmla="*/ 228607 h 295282"/>
                <a:gd name="connsiteX17" fmla="*/ 74086 w 781050"/>
                <a:gd name="connsiteY17" fmla="*/ 228607 h 295282"/>
                <a:gd name="connsiteX18" fmla="*/ 74086 w 781050"/>
                <a:gd name="connsiteY18" fmla="*/ 229665 h 295282"/>
                <a:gd name="connsiteX19" fmla="*/ 139703 w 781050"/>
                <a:gd name="connsiteY19" fmla="*/ 295282 h 295282"/>
                <a:gd name="connsiteX20" fmla="*/ 151094 w 781050"/>
                <a:gd name="connsiteY20" fmla="*/ 295282 h 295282"/>
                <a:gd name="connsiteX21" fmla="*/ 150358 w 781050"/>
                <a:gd name="connsiteY21" fmla="*/ 284097 h 295282"/>
                <a:gd name="connsiteX22" fmla="*/ 150757 w 781050"/>
                <a:gd name="connsiteY22" fmla="*/ 276232 h 295282"/>
                <a:gd name="connsiteX23" fmla="*/ 139686 w 781050"/>
                <a:gd name="connsiteY23" fmla="*/ 276232 h 295282"/>
                <a:gd name="connsiteX24" fmla="*/ 93135 w 781050"/>
                <a:gd name="connsiteY24" fmla="*/ 229680 h 295282"/>
                <a:gd name="connsiteX25" fmla="*/ 93135 w 781050"/>
                <a:gd name="connsiteY25" fmla="*/ 150121 h 295282"/>
                <a:gd name="connsiteX26" fmla="*/ 630193 w 781050"/>
                <a:gd name="connsiteY26" fmla="*/ 150121 h 295282"/>
                <a:gd name="connsiteX27" fmla="*/ 630987 w 781050"/>
                <a:gd name="connsiteY27" fmla="*/ 150198 h 295282"/>
                <a:gd name="connsiteX28" fmla="*/ 699048 w 781050"/>
                <a:gd name="connsiteY28" fmla="*/ 150198 h 295282"/>
                <a:gd name="connsiteX29" fmla="*/ 762000 w 781050"/>
                <a:gd name="connsiteY29" fmla="*/ 213149 h 295282"/>
                <a:gd name="connsiteX30" fmla="*/ 762000 w 781050"/>
                <a:gd name="connsiteY30" fmla="*/ 262480 h 295282"/>
                <a:gd name="connsiteX31" fmla="*/ 748243 w 781050"/>
                <a:gd name="connsiteY31" fmla="*/ 276232 h 295282"/>
                <a:gd name="connsiteX32" fmla="*/ 701364 w 781050"/>
                <a:gd name="connsiteY32" fmla="*/ 276232 h 295282"/>
                <a:gd name="connsiteX33" fmla="*/ 701762 w 781050"/>
                <a:gd name="connsiteY33" fmla="*/ 284097 h 295282"/>
                <a:gd name="connsiteX34" fmla="*/ 701027 w 781050"/>
                <a:gd name="connsiteY34" fmla="*/ 295282 h 295282"/>
                <a:gd name="connsiteX35" fmla="*/ 748250 w 781050"/>
                <a:gd name="connsiteY35" fmla="*/ 295282 h 295282"/>
                <a:gd name="connsiteX36" fmla="*/ 781050 w 781050"/>
                <a:gd name="connsiteY36" fmla="*/ 262482 h 295282"/>
                <a:gd name="connsiteX37" fmla="*/ 781050 w 781050"/>
                <a:gd name="connsiteY37" fmla="*/ 213261 h 295282"/>
                <a:gd name="connsiteX38" fmla="*/ 698932 w 781050"/>
                <a:gd name="connsiteY38" fmla="*/ 131143 h 295282"/>
                <a:gd name="connsiteX39" fmla="*/ 491286 w 781050"/>
                <a:gd name="connsiteY39" fmla="*/ 32392 h 295282"/>
                <a:gd name="connsiteX40" fmla="*/ 590723 w 781050"/>
                <a:gd name="connsiteY40" fmla="*/ 131071 h 295282"/>
                <a:gd name="connsiteX41" fmla="*/ 342900 w 781050"/>
                <a:gd name="connsiteY41" fmla="*/ 131071 h 295282"/>
                <a:gd name="connsiteX42" fmla="*/ 342900 w 781050"/>
                <a:gd name="connsiteY42" fmla="*/ 19057 h 295282"/>
                <a:gd name="connsiteX43" fmla="*/ 457962 w 781050"/>
                <a:gd name="connsiteY43" fmla="*/ 19057 h 295282"/>
                <a:gd name="connsiteX44" fmla="*/ 491286 w 781050"/>
                <a:gd name="connsiteY44" fmla="*/ 32392 h 295282"/>
                <a:gd name="connsiteX45" fmla="*/ 199080 w 781050"/>
                <a:gd name="connsiteY45" fmla="*/ 32339 h 295282"/>
                <a:gd name="connsiteX46" fmla="*/ 232350 w 781050"/>
                <a:gd name="connsiteY46" fmla="*/ 19057 h 295282"/>
                <a:gd name="connsiteX47" fmla="*/ 323850 w 781050"/>
                <a:gd name="connsiteY47" fmla="*/ 19057 h 295282"/>
                <a:gd name="connsiteX48" fmla="*/ 323850 w 781050"/>
                <a:gd name="connsiteY48" fmla="*/ 131071 h 295282"/>
                <a:gd name="connsiteX49" fmla="*/ 101396 w 781050"/>
                <a:gd name="connsiteY49" fmla="*/ 131071 h 295282"/>
                <a:gd name="connsiteX50" fmla="*/ 101328 w 781050"/>
                <a:gd name="connsiteY50" fmla="*/ 130909 h 295282"/>
                <a:gd name="connsiteX51" fmla="*/ 199080 w 781050"/>
                <a:gd name="connsiteY51" fmla="*/ 32339 h 295282"/>
                <a:gd name="connsiteX0" fmla="*/ 698932 w 781050"/>
                <a:gd name="connsiteY0" fmla="*/ 131143 h 295282"/>
                <a:gd name="connsiteX1" fmla="*/ 633579 w 781050"/>
                <a:gd name="connsiteY1" fmla="*/ 131143 h 295282"/>
                <a:gd name="connsiteX2" fmla="*/ 633198 w 781050"/>
                <a:gd name="connsiteY2" fmla="*/ 131066 h 295282"/>
                <a:gd name="connsiteX3" fmla="*/ 630144 w 781050"/>
                <a:gd name="connsiteY3" fmla="*/ 131066 h 295282"/>
                <a:gd name="connsiteX4" fmla="*/ 608030 w 781050"/>
                <a:gd name="connsiteY4" fmla="*/ 121397 h 295282"/>
                <a:gd name="connsiteX5" fmla="*/ 504704 w 781050"/>
                <a:gd name="connsiteY5" fmla="*/ 18871 h 295282"/>
                <a:gd name="connsiteX6" fmla="*/ 457963 w 781050"/>
                <a:gd name="connsiteY6" fmla="*/ 7 h 295282"/>
                <a:gd name="connsiteX7" fmla="*/ 232350 w 781050"/>
                <a:gd name="connsiteY7" fmla="*/ 7 h 295282"/>
                <a:gd name="connsiteX8" fmla="*/ 185609 w 781050"/>
                <a:gd name="connsiteY8" fmla="*/ 18867 h 295282"/>
                <a:gd name="connsiteX9" fmla="*/ 83927 w 781050"/>
                <a:gd name="connsiteY9" fmla="*/ 121397 h 295282"/>
                <a:gd name="connsiteX10" fmla="*/ 74086 w 781050"/>
                <a:gd name="connsiteY10" fmla="*/ 145184 h 295282"/>
                <a:gd name="connsiteX11" fmla="*/ 74086 w 781050"/>
                <a:gd name="connsiteY11" fmla="*/ 209557 h 295282"/>
                <a:gd name="connsiteX12" fmla="*/ 47625 w 781050"/>
                <a:gd name="connsiteY12" fmla="*/ 209557 h 295282"/>
                <a:gd name="connsiteX13" fmla="*/ 19050 w 781050"/>
                <a:gd name="connsiteY13" fmla="*/ 180982 h 295282"/>
                <a:gd name="connsiteX14" fmla="*/ 0 w 781050"/>
                <a:gd name="connsiteY14" fmla="*/ 180982 h 295282"/>
                <a:gd name="connsiteX15" fmla="*/ 47625 w 781050"/>
                <a:gd name="connsiteY15" fmla="*/ 228607 h 295282"/>
                <a:gd name="connsiteX16" fmla="*/ 74086 w 781050"/>
                <a:gd name="connsiteY16" fmla="*/ 228607 h 295282"/>
                <a:gd name="connsiteX17" fmla="*/ 74086 w 781050"/>
                <a:gd name="connsiteY17" fmla="*/ 229665 h 295282"/>
                <a:gd name="connsiteX18" fmla="*/ 139703 w 781050"/>
                <a:gd name="connsiteY18" fmla="*/ 295282 h 295282"/>
                <a:gd name="connsiteX19" fmla="*/ 151094 w 781050"/>
                <a:gd name="connsiteY19" fmla="*/ 295282 h 295282"/>
                <a:gd name="connsiteX20" fmla="*/ 150358 w 781050"/>
                <a:gd name="connsiteY20" fmla="*/ 284097 h 295282"/>
                <a:gd name="connsiteX21" fmla="*/ 150757 w 781050"/>
                <a:gd name="connsiteY21" fmla="*/ 276232 h 295282"/>
                <a:gd name="connsiteX22" fmla="*/ 139686 w 781050"/>
                <a:gd name="connsiteY22" fmla="*/ 276232 h 295282"/>
                <a:gd name="connsiteX23" fmla="*/ 93135 w 781050"/>
                <a:gd name="connsiteY23" fmla="*/ 229680 h 295282"/>
                <a:gd name="connsiteX24" fmla="*/ 93135 w 781050"/>
                <a:gd name="connsiteY24" fmla="*/ 150121 h 295282"/>
                <a:gd name="connsiteX25" fmla="*/ 630193 w 781050"/>
                <a:gd name="connsiteY25" fmla="*/ 150121 h 295282"/>
                <a:gd name="connsiteX26" fmla="*/ 630987 w 781050"/>
                <a:gd name="connsiteY26" fmla="*/ 150198 h 295282"/>
                <a:gd name="connsiteX27" fmla="*/ 699048 w 781050"/>
                <a:gd name="connsiteY27" fmla="*/ 150198 h 295282"/>
                <a:gd name="connsiteX28" fmla="*/ 762000 w 781050"/>
                <a:gd name="connsiteY28" fmla="*/ 213149 h 295282"/>
                <a:gd name="connsiteX29" fmla="*/ 762000 w 781050"/>
                <a:gd name="connsiteY29" fmla="*/ 262480 h 295282"/>
                <a:gd name="connsiteX30" fmla="*/ 748243 w 781050"/>
                <a:gd name="connsiteY30" fmla="*/ 276232 h 295282"/>
                <a:gd name="connsiteX31" fmla="*/ 701364 w 781050"/>
                <a:gd name="connsiteY31" fmla="*/ 276232 h 295282"/>
                <a:gd name="connsiteX32" fmla="*/ 701762 w 781050"/>
                <a:gd name="connsiteY32" fmla="*/ 284097 h 295282"/>
                <a:gd name="connsiteX33" fmla="*/ 701027 w 781050"/>
                <a:gd name="connsiteY33" fmla="*/ 295282 h 295282"/>
                <a:gd name="connsiteX34" fmla="*/ 748250 w 781050"/>
                <a:gd name="connsiteY34" fmla="*/ 295282 h 295282"/>
                <a:gd name="connsiteX35" fmla="*/ 781050 w 781050"/>
                <a:gd name="connsiteY35" fmla="*/ 262482 h 295282"/>
                <a:gd name="connsiteX36" fmla="*/ 781050 w 781050"/>
                <a:gd name="connsiteY36" fmla="*/ 213261 h 295282"/>
                <a:gd name="connsiteX37" fmla="*/ 698932 w 781050"/>
                <a:gd name="connsiteY37" fmla="*/ 131143 h 295282"/>
                <a:gd name="connsiteX38" fmla="*/ 491286 w 781050"/>
                <a:gd name="connsiteY38" fmla="*/ 32392 h 295282"/>
                <a:gd name="connsiteX39" fmla="*/ 590723 w 781050"/>
                <a:gd name="connsiteY39" fmla="*/ 131071 h 295282"/>
                <a:gd name="connsiteX40" fmla="*/ 342900 w 781050"/>
                <a:gd name="connsiteY40" fmla="*/ 131071 h 295282"/>
                <a:gd name="connsiteX41" fmla="*/ 342900 w 781050"/>
                <a:gd name="connsiteY41" fmla="*/ 19057 h 295282"/>
                <a:gd name="connsiteX42" fmla="*/ 457962 w 781050"/>
                <a:gd name="connsiteY42" fmla="*/ 19057 h 295282"/>
                <a:gd name="connsiteX43" fmla="*/ 491286 w 781050"/>
                <a:gd name="connsiteY43" fmla="*/ 32392 h 295282"/>
                <a:gd name="connsiteX44" fmla="*/ 199080 w 781050"/>
                <a:gd name="connsiteY44" fmla="*/ 32339 h 295282"/>
                <a:gd name="connsiteX45" fmla="*/ 232350 w 781050"/>
                <a:gd name="connsiteY45" fmla="*/ 19057 h 295282"/>
                <a:gd name="connsiteX46" fmla="*/ 323850 w 781050"/>
                <a:gd name="connsiteY46" fmla="*/ 19057 h 295282"/>
                <a:gd name="connsiteX47" fmla="*/ 323850 w 781050"/>
                <a:gd name="connsiteY47" fmla="*/ 131071 h 295282"/>
                <a:gd name="connsiteX48" fmla="*/ 101396 w 781050"/>
                <a:gd name="connsiteY48" fmla="*/ 131071 h 295282"/>
                <a:gd name="connsiteX49" fmla="*/ 101328 w 781050"/>
                <a:gd name="connsiteY49" fmla="*/ 130909 h 295282"/>
                <a:gd name="connsiteX50" fmla="*/ 199080 w 781050"/>
                <a:gd name="connsiteY50" fmla="*/ 32339 h 295282"/>
                <a:gd name="connsiteX0" fmla="*/ 698932 w 781050"/>
                <a:gd name="connsiteY0" fmla="*/ 131143 h 295282"/>
                <a:gd name="connsiteX1" fmla="*/ 633579 w 781050"/>
                <a:gd name="connsiteY1" fmla="*/ 131143 h 295282"/>
                <a:gd name="connsiteX2" fmla="*/ 633198 w 781050"/>
                <a:gd name="connsiteY2" fmla="*/ 131066 h 295282"/>
                <a:gd name="connsiteX3" fmla="*/ 630144 w 781050"/>
                <a:gd name="connsiteY3" fmla="*/ 131066 h 295282"/>
                <a:gd name="connsiteX4" fmla="*/ 608030 w 781050"/>
                <a:gd name="connsiteY4" fmla="*/ 121397 h 295282"/>
                <a:gd name="connsiteX5" fmla="*/ 504704 w 781050"/>
                <a:gd name="connsiteY5" fmla="*/ 18871 h 295282"/>
                <a:gd name="connsiteX6" fmla="*/ 457963 w 781050"/>
                <a:gd name="connsiteY6" fmla="*/ 7 h 295282"/>
                <a:gd name="connsiteX7" fmla="*/ 232350 w 781050"/>
                <a:gd name="connsiteY7" fmla="*/ 7 h 295282"/>
                <a:gd name="connsiteX8" fmla="*/ 185609 w 781050"/>
                <a:gd name="connsiteY8" fmla="*/ 18867 h 295282"/>
                <a:gd name="connsiteX9" fmla="*/ 83927 w 781050"/>
                <a:gd name="connsiteY9" fmla="*/ 121397 h 295282"/>
                <a:gd name="connsiteX10" fmla="*/ 74086 w 781050"/>
                <a:gd name="connsiteY10" fmla="*/ 145184 h 295282"/>
                <a:gd name="connsiteX11" fmla="*/ 74086 w 781050"/>
                <a:gd name="connsiteY11" fmla="*/ 209557 h 295282"/>
                <a:gd name="connsiteX12" fmla="*/ 47625 w 781050"/>
                <a:gd name="connsiteY12" fmla="*/ 209557 h 295282"/>
                <a:gd name="connsiteX13" fmla="*/ 0 w 781050"/>
                <a:gd name="connsiteY13" fmla="*/ 180982 h 295282"/>
                <a:gd name="connsiteX14" fmla="*/ 47625 w 781050"/>
                <a:gd name="connsiteY14" fmla="*/ 228607 h 295282"/>
                <a:gd name="connsiteX15" fmla="*/ 74086 w 781050"/>
                <a:gd name="connsiteY15" fmla="*/ 228607 h 295282"/>
                <a:gd name="connsiteX16" fmla="*/ 74086 w 781050"/>
                <a:gd name="connsiteY16" fmla="*/ 229665 h 295282"/>
                <a:gd name="connsiteX17" fmla="*/ 139703 w 781050"/>
                <a:gd name="connsiteY17" fmla="*/ 295282 h 295282"/>
                <a:gd name="connsiteX18" fmla="*/ 151094 w 781050"/>
                <a:gd name="connsiteY18" fmla="*/ 295282 h 295282"/>
                <a:gd name="connsiteX19" fmla="*/ 150358 w 781050"/>
                <a:gd name="connsiteY19" fmla="*/ 284097 h 295282"/>
                <a:gd name="connsiteX20" fmla="*/ 150757 w 781050"/>
                <a:gd name="connsiteY20" fmla="*/ 276232 h 295282"/>
                <a:gd name="connsiteX21" fmla="*/ 139686 w 781050"/>
                <a:gd name="connsiteY21" fmla="*/ 276232 h 295282"/>
                <a:gd name="connsiteX22" fmla="*/ 93135 w 781050"/>
                <a:gd name="connsiteY22" fmla="*/ 229680 h 295282"/>
                <a:gd name="connsiteX23" fmla="*/ 93135 w 781050"/>
                <a:gd name="connsiteY23" fmla="*/ 150121 h 295282"/>
                <a:gd name="connsiteX24" fmla="*/ 630193 w 781050"/>
                <a:gd name="connsiteY24" fmla="*/ 150121 h 295282"/>
                <a:gd name="connsiteX25" fmla="*/ 630987 w 781050"/>
                <a:gd name="connsiteY25" fmla="*/ 150198 h 295282"/>
                <a:gd name="connsiteX26" fmla="*/ 699048 w 781050"/>
                <a:gd name="connsiteY26" fmla="*/ 150198 h 295282"/>
                <a:gd name="connsiteX27" fmla="*/ 762000 w 781050"/>
                <a:gd name="connsiteY27" fmla="*/ 213149 h 295282"/>
                <a:gd name="connsiteX28" fmla="*/ 762000 w 781050"/>
                <a:gd name="connsiteY28" fmla="*/ 262480 h 295282"/>
                <a:gd name="connsiteX29" fmla="*/ 748243 w 781050"/>
                <a:gd name="connsiteY29" fmla="*/ 276232 h 295282"/>
                <a:gd name="connsiteX30" fmla="*/ 701364 w 781050"/>
                <a:gd name="connsiteY30" fmla="*/ 276232 h 295282"/>
                <a:gd name="connsiteX31" fmla="*/ 701762 w 781050"/>
                <a:gd name="connsiteY31" fmla="*/ 284097 h 295282"/>
                <a:gd name="connsiteX32" fmla="*/ 701027 w 781050"/>
                <a:gd name="connsiteY32" fmla="*/ 295282 h 295282"/>
                <a:gd name="connsiteX33" fmla="*/ 748250 w 781050"/>
                <a:gd name="connsiteY33" fmla="*/ 295282 h 295282"/>
                <a:gd name="connsiteX34" fmla="*/ 781050 w 781050"/>
                <a:gd name="connsiteY34" fmla="*/ 262482 h 295282"/>
                <a:gd name="connsiteX35" fmla="*/ 781050 w 781050"/>
                <a:gd name="connsiteY35" fmla="*/ 213261 h 295282"/>
                <a:gd name="connsiteX36" fmla="*/ 698932 w 781050"/>
                <a:gd name="connsiteY36" fmla="*/ 131143 h 295282"/>
                <a:gd name="connsiteX37" fmla="*/ 491286 w 781050"/>
                <a:gd name="connsiteY37" fmla="*/ 32392 h 295282"/>
                <a:gd name="connsiteX38" fmla="*/ 590723 w 781050"/>
                <a:gd name="connsiteY38" fmla="*/ 131071 h 295282"/>
                <a:gd name="connsiteX39" fmla="*/ 342900 w 781050"/>
                <a:gd name="connsiteY39" fmla="*/ 131071 h 295282"/>
                <a:gd name="connsiteX40" fmla="*/ 342900 w 781050"/>
                <a:gd name="connsiteY40" fmla="*/ 19057 h 295282"/>
                <a:gd name="connsiteX41" fmla="*/ 457962 w 781050"/>
                <a:gd name="connsiteY41" fmla="*/ 19057 h 295282"/>
                <a:gd name="connsiteX42" fmla="*/ 491286 w 781050"/>
                <a:gd name="connsiteY42" fmla="*/ 32392 h 295282"/>
                <a:gd name="connsiteX43" fmla="*/ 199080 w 781050"/>
                <a:gd name="connsiteY43" fmla="*/ 32339 h 295282"/>
                <a:gd name="connsiteX44" fmla="*/ 232350 w 781050"/>
                <a:gd name="connsiteY44" fmla="*/ 19057 h 295282"/>
                <a:gd name="connsiteX45" fmla="*/ 323850 w 781050"/>
                <a:gd name="connsiteY45" fmla="*/ 19057 h 295282"/>
                <a:gd name="connsiteX46" fmla="*/ 323850 w 781050"/>
                <a:gd name="connsiteY46" fmla="*/ 131071 h 295282"/>
                <a:gd name="connsiteX47" fmla="*/ 101396 w 781050"/>
                <a:gd name="connsiteY47" fmla="*/ 131071 h 295282"/>
                <a:gd name="connsiteX48" fmla="*/ 101328 w 781050"/>
                <a:gd name="connsiteY48" fmla="*/ 130909 h 295282"/>
                <a:gd name="connsiteX49" fmla="*/ 199080 w 781050"/>
                <a:gd name="connsiteY49" fmla="*/ 32339 h 295282"/>
                <a:gd name="connsiteX0" fmla="*/ 654615 w 736733"/>
                <a:gd name="connsiteY0" fmla="*/ 131143 h 295282"/>
                <a:gd name="connsiteX1" fmla="*/ 589262 w 736733"/>
                <a:gd name="connsiteY1" fmla="*/ 131143 h 295282"/>
                <a:gd name="connsiteX2" fmla="*/ 588881 w 736733"/>
                <a:gd name="connsiteY2" fmla="*/ 131066 h 295282"/>
                <a:gd name="connsiteX3" fmla="*/ 585827 w 736733"/>
                <a:gd name="connsiteY3" fmla="*/ 131066 h 295282"/>
                <a:gd name="connsiteX4" fmla="*/ 563713 w 736733"/>
                <a:gd name="connsiteY4" fmla="*/ 121397 h 295282"/>
                <a:gd name="connsiteX5" fmla="*/ 460387 w 736733"/>
                <a:gd name="connsiteY5" fmla="*/ 18871 h 295282"/>
                <a:gd name="connsiteX6" fmla="*/ 413646 w 736733"/>
                <a:gd name="connsiteY6" fmla="*/ 7 h 295282"/>
                <a:gd name="connsiteX7" fmla="*/ 188033 w 736733"/>
                <a:gd name="connsiteY7" fmla="*/ 7 h 295282"/>
                <a:gd name="connsiteX8" fmla="*/ 141292 w 736733"/>
                <a:gd name="connsiteY8" fmla="*/ 18867 h 295282"/>
                <a:gd name="connsiteX9" fmla="*/ 39610 w 736733"/>
                <a:gd name="connsiteY9" fmla="*/ 121397 h 295282"/>
                <a:gd name="connsiteX10" fmla="*/ 29769 w 736733"/>
                <a:gd name="connsiteY10" fmla="*/ 145184 h 295282"/>
                <a:gd name="connsiteX11" fmla="*/ 29769 w 736733"/>
                <a:gd name="connsiteY11" fmla="*/ 209557 h 295282"/>
                <a:gd name="connsiteX12" fmla="*/ 3308 w 736733"/>
                <a:gd name="connsiteY12" fmla="*/ 209557 h 295282"/>
                <a:gd name="connsiteX13" fmla="*/ 3308 w 736733"/>
                <a:gd name="connsiteY13" fmla="*/ 228607 h 295282"/>
                <a:gd name="connsiteX14" fmla="*/ 29769 w 736733"/>
                <a:gd name="connsiteY14" fmla="*/ 228607 h 295282"/>
                <a:gd name="connsiteX15" fmla="*/ 29769 w 736733"/>
                <a:gd name="connsiteY15" fmla="*/ 229665 h 295282"/>
                <a:gd name="connsiteX16" fmla="*/ 95386 w 736733"/>
                <a:gd name="connsiteY16" fmla="*/ 295282 h 295282"/>
                <a:gd name="connsiteX17" fmla="*/ 106777 w 736733"/>
                <a:gd name="connsiteY17" fmla="*/ 295282 h 295282"/>
                <a:gd name="connsiteX18" fmla="*/ 106041 w 736733"/>
                <a:gd name="connsiteY18" fmla="*/ 284097 h 295282"/>
                <a:gd name="connsiteX19" fmla="*/ 106440 w 736733"/>
                <a:gd name="connsiteY19" fmla="*/ 276232 h 295282"/>
                <a:gd name="connsiteX20" fmla="*/ 95369 w 736733"/>
                <a:gd name="connsiteY20" fmla="*/ 276232 h 295282"/>
                <a:gd name="connsiteX21" fmla="*/ 48818 w 736733"/>
                <a:gd name="connsiteY21" fmla="*/ 229680 h 295282"/>
                <a:gd name="connsiteX22" fmla="*/ 48818 w 736733"/>
                <a:gd name="connsiteY22" fmla="*/ 150121 h 295282"/>
                <a:gd name="connsiteX23" fmla="*/ 585876 w 736733"/>
                <a:gd name="connsiteY23" fmla="*/ 150121 h 295282"/>
                <a:gd name="connsiteX24" fmla="*/ 586670 w 736733"/>
                <a:gd name="connsiteY24" fmla="*/ 150198 h 295282"/>
                <a:gd name="connsiteX25" fmla="*/ 654731 w 736733"/>
                <a:gd name="connsiteY25" fmla="*/ 150198 h 295282"/>
                <a:gd name="connsiteX26" fmla="*/ 717683 w 736733"/>
                <a:gd name="connsiteY26" fmla="*/ 213149 h 295282"/>
                <a:gd name="connsiteX27" fmla="*/ 717683 w 736733"/>
                <a:gd name="connsiteY27" fmla="*/ 262480 h 295282"/>
                <a:gd name="connsiteX28" fmla="*/ 703926 w 736733"/>
                <a:gd name="connsiteY28" fmla="*/ 276232 h 295282"/>
                <a:gd name="connsiteX29" fmla="*/ 657047 w 736733"/>
                <a:gd name="connsiteY29" fmla="*/ 276232 h 295282"/>
                <a:gd name="connsiteX30" fmla="*/ 657445 w 736733"/>
                <a:gd name="connsiteY30" fmla="*/ 284097 h 295282"/>
                <a:gd name="connsiteX31" fmla="*/ 656710 w 736733"/>
                <a:gd name="connsiteY31" fmla="*/ 295282 h 295282"/>
                <a:gd name="connsiteX32" fmla="*/ 703933 w 736733"/>
                <a:gd name="connsiteY32" fmla="*/ 295282 h 295282"/>
                <a:gd name="connsiteX33" fmla="*/ 736733 w 736733"/>
                <a:gd name="connsiteY33" fmla="*/ 262482 h 295282"/>
                <a:gd name="connsiteX34" fmla="*/ 736733 w 736733"/>
                <a:gd name="connsiteY34" fmla="*/ 213261 h 295282"/>
                <a:gd name="connsiteX35" fmla="*/ 654615 w 736733"/>
                <a:gd name="connsiteY35" fmla="*/ 131143 h 295282"/>
                <a:gd name="connsiteX36" fmla="*/ 446969 w 736733"/>
                <a:gd name="connsiteY36" fmla="*/ 32392 h 295282"/>
                <a:gd name="connsiteX37" fmla="*/ 546406 w 736733"/>
                <a:gd name="connsiteY37" fmla="*/ 131071 h 295282"/>
                <a:gd name="connsiteX38" fmla="*/ 298583 w 736733"/>
                <a:gd name="connsiteY38" fmla="*/ 131071 h 295282"/>
                <a:gd name="connsiteX39" fmla="*/ 298583 w 736733"/>
                <a:gd name="connsiteY39" fmla="*/ 19057 h 295282"/>
                <a:gd name="connsiteX40" fmla="*/ 413645 w 736733"/>
                <a:gd name="connsiteY40" fmla="*/ 19057 h 295282"/>
                <a:gd name="connsiteX41" fmla="*/ 446969 w 736733"/>
                <a:gd name="connsiteY41" fmla="*/ 32392 h 295282"/>
                <a:gd name="connsiteX42" fmla="*/ 154763 w 736733"/>
                <a:gd name="connsiteY42" fmla="*/ 32339 h 295282"/>
                <a:gd name="connsiteX43" fmla="*/ 188033 w 736733"/>
                <a:gd name="connsiteY43" fmla="*/ 19057 h 295282"/>
                <a:gd name="connsiteX44" fmla="*/ 279533 w 736733"/>
                <a:gd name="connsiteY44" fmla="*/ 19057 h 295282"/>
                <a:gd name="connsiteX45" fmla="*/ 279533 w 736733"/>
                <a:gd name="connsiteY45" fmla="*/ 131071 h 295282"/>
                <a:gd name="connsiteX46" fmla="*/ 57079 w 736733"/>
                <a:gd name="connsiteY46" fmla="*/ 131071 h 295282"/>
                <a:gd name="connsiteX47" fmla="*/ 57011 w 736733"/>
                <a:gd name="connsiteY47" fmla="*/ 130909 h 295282"/>
                <a:gd name="connsiteX48" fmla="*/ 154763 w 736733"/>
                <a:gd name="connsiteY48" fmla="*/ 32339 h 295282"/>
                <a:gd name="connsiteX0" fmla="*/ 651307 w 733425"/>
                <a:gd name="connsiteY0" fmla="*/ 131143 h 295282"/>
                <a:gd name="connsiteX1" fmla="*/ 585954 w 733425"/>
                <a:gd name="connsiteY1" fmla="*/ 131143 h 295282"/>
                <a:gd name="connsiteX2" fmla="*/ 585573 w 733425"/>
                <a:gd name="connsiteY2" fmla="*/ 131066 h 295282"/>
                <a:gd name="connsiteX3" fmla="*/ 582519 w 733425"/>
                <a:gd name="connsiteY3" fmla="*/ 131066 h 295282"/>
                <a:gd name="connsiteX4" fmla="*/ 560405 w 733425"/>
                <a:gd name="connsiteY4" fmla="*/ 121397 h 295282"/>
                <a:gd name="connsiteX5" fmla="*/ 457079 w 733425"/>
                <a:gd name="connsiteY5" fmla="*/ 18871 h 295282"/>
                <a:gd name="connsiteX6" fmla="*/ 410338 w 733425"/>
                <a:gd name="connsiteY6" fmla="*/ 7 h 295282"/>
                <a:gd name="connsiteX7" fmla="*/ 184725 w 733425"/>
                <a:gd name="connsiteY7" fmla="*/ 7 h 295282"/>
                <a:gd name="connsiteX8" fmla="*/ 137984 w 733425"/>
                <a:gd name="connsiteY8" fmla="*/ 18867 h 295282"/>
                <a:gd name="connsiteX9" fmla="*/ 36302 w 733425"/>
                <a:gd name="connsiteY9" fmla="*/ 121397 h 295282"/>
                <a:gd name="connsiteX10" fmla="*/ 26461 w 733425"/>
                <a:gd name="connsiteY10" fmla="*/ 145184 h 295282"/>
                <a:gd name="connsiteX11" fmla="*/ 26461 w 733425"/>
                <a:gd name="connsiteY11" fmla="*/ 209557 h 295282"/>
                <a:gd name="connsiteX12" fmla="*/ 0 w 733425"/>
                <a:gd name="connsiteY12" fmla="*/ 209557 h 295282"/>
                <a:gd name="connsiteX13" fmla="*/ 26461 w 733425"/>
                <a:gd name="connsiteY13" fmla="*/ 228607 h 295282"/>
                <a:gd name="connsiteX14" fmla="*/ 26461 w 733425"/>
                <a:gd name="connsiteY14" fmla="*/ 229665 h 295282"/>
                <a:gd name="connsiteX15" fmla="*/ 92078 w 733425"/>
                <a:gd name="connsiteY15" fmla="*/ 295282 h 295282"/>
                <a:gd name="connsiteX16" fmla="*/ 103469 w 733425"/>
                <a:gd name="connsiteY16" fmla="*/ 295282 h 295282"/>
                <a:gd name="connsiteX17" fmla="*/ 102733 w 733425"/>
                <a:gd name="connsiteY17" fmla="*/ 284097 h 295282"/>
                <a:gd name="connsiteX18" fmla="*/ 103132 w 733425"/>
                <a:gd name="connsiteY18" fmla="*/ 276232 h 295282"/>
                <a:gd name="connsiteX19" fmla="*/ 92061 w 733425"/>
                <a:gd name="connsiteY19" fmla="*/ 276232 h 295282"/>
                <a:gd name="connsiteX20" fmla="*/ 45510 w 733425"/>
                <a:gd name="connsiteY20" fmla="*/ 229680 h 295282"/>
                <a:gd name="connsiteX21" fmla="*/ 45510 w 733425"/>
                <a:gd name="connsiteY21" fmla="*/ 150121 h 295282"/>
                <a:gd name="connsiteX22" fmla="*/ 582568 w 733425"/>
                <a:gd name="connsiteY22" fmla="*/ 150121 h 295282"/>
                <a:gd name="connsiteX23" fmla="*/ 583362 w 733425"/>
                <a:gd name="connsiteY23" fmla="*/ 150198 h 295282"/>
                <a:gd name="connsiteX24" fmla="*/ 651423 w 733425"/>
                <a:gd name="connsiteY24" fmla="*/ 150198 h 295282"/>
                <a:gd name="connsiteX25" fmla="*/ 714375 w 733425"/>
                <a:gd name="connsiteY25" fmla="*/ 213149 h 295282"/>
                <a:gd name="connsiteX26" fmla="*/ 714375 w 733425"/>
                <a:gd name="connsiteY26" fmla="*/ 262480 h 295282"/>
                <a:gd name="connsiteX27" fmla="*/ 700618 w 733425"/>
                <a:gd name="connsiteY27" fmla="*/ 276232 h 295282"/>
                <a:gd name="connsiteX28" fmla="*/ 653739 w 733425"/>
                <a:gd name="connsiteY28" fmla="*/ 276232 h 295282"/>
                <a:gd name="connsiteX29" fmla="*/ 654137 w 733425"/>
                <a:gd name="connsiteY29" fmla="*/ 284097 h 295282"/>
                <a:gd name="connsiteX30" fmla="*/ 653402 w 733425"/>
                <a:gd name="connsiteY30" fmla="*/ 295282 h 295282"/>
                <a:gd name="connsiteX31" fmla="*/ 700625 w 733425"/>
                <a:gd name="connsiteY31" fmla="*/ 295282 h 295282"/>
                <a:gd name="connsiteX32" fmla="*/ 733425 w 733425"/>
                <a:gd name="connsiteY32" fmla="*/ 262482 h 295282"/>
                <a:gd name="connsiteX33" fmla="*/ 733425 w 733425"/>
                <a:gd name="connsiteY33" fmla="*/ 213261 h 295282"/>
                <a:gd name="connsiteX34" fmla="*/ 651307 w 733425"/>
                <a:gd name="connsiteY34" fmla="*/ 131143 h 295282"/>
                <a:gd name="connsiteX35" fmla="*/ 443661 w 733425"/>
                <a:gd name="connsiteY35" fmla="*/ 32392 h 295282"/>
                <a:gd name="connsiteX36" fmla="*/ 543098 w 733425"/>
                <a:gd name="connsiteY36" fmla="*/ 131071 h 295282"/>
                <a:gd name="connsiteX37" fmla="*/ 295275 w 733425"/>
                <a:gd name="connsiteY37" fmla="*/ 131071 h 295282"/>
                <a:gd name="connsiteX38" fmla="*/ 295275 w 733425"/>
                <a:gd name="connsiteY38" fmla="*/ 19057 h 295282"/>
                <a:gd name="connsiteX39" fmla="*/ 410337 w 733425"/>
                <a:gd name="connsiteY39" fmla="*/ 19057 h 295282"/>
                <a:gd name="connsiteX40" fmla="*/ 443661 w 733425"/>
                <a:gd name="connsiteY40" fmla="*/ 32392 h 295282"/>
                <a:gd name="connsiteX41" fmla="*/ 151455 w 733425"/>
                <a:gd name="connsiteY41" fmla="*/ 32339 h 295282"/>
                <a:gd name="connsiteX42" fmla="*/ 184725 w 733425"/>
                <a:gd name="connsiteY42" fmla="*/ 19057 h 295282"/>
                <a:gd name="connsiteX43" fmla="*/ 276225 w 733425"/>
                <a:gd name="connsiteY43" fmla="*/ 19057 h 295282"/>
                <a:gd name="connsiteX44" fmla="*/ 276225 w 733425"/>
                <a:gd name="connsiteY44" fmla="*/ 131071 h 295282"/>
                <a:gd name="connsiteX45" fmla="*/ 53771 w 733425"/>
                <a:gd name="connsiteY45" fmla="*/ 131071 h 295282"/>
                <a:gd name="connsiteX46" fmla="*/ 53703 w 733425"/>
                <a:gd name="connsiteY46" fmla="*/ 130909 h 295282"/>
                <a:gd name="connsiteX47" fmla="*/ 151455 w 733425"/>
                <a:gd name="connsiteY47" fmla="*/ 32339 h 295282"/>
                <a:gd name="connsiteX0" fmla="*/ 624848 w 706966"/>
                <a:gd name="connsiteY0" fmla="*/ 131143 h 295282"/>
                <a:gd name="connsiteX1" fmla="*/ 559495 w 706966"/>
                <a:gd name="connsiteY1" fmla="*/ 131143 h 295282"/>
                <a:gd name="connsiteX2" fmla="*/ 559114 w 706966"/>
                <a:gd name="connsiteY2" fmla="*/ 131066 h 295282"/>
                <a:gd name="connsiteX3" fmla="*/ 556060 w 706966"/>
                <a:gd name="connsiteY3" fmla="*/ 131066 h 295282"/>
                <a:gd name="connsiteX4" fmla="*/ 533946 w 706966"/>
                <a:gd name="connsiteY4" fmla="*/ 121397 h 295282"/>
                <a:gd name="connsiteX5" fmla="*/ 430620 w 706966"/>
                <a:gd name="connsiteY5" fmla="*/ 18871 h 295282"/>
                <a:gd name="connsiteX6" fmla="*/ 383879 w 706966"/>
                <a:gd name="connsiteY6" fmla="*/ 7 h 295282"/>
                <a:gd name="connsiteX7" fmla="*/ 158266 w 706966"/>
                <a:gd name="connsiteY7" fmla="*/ 7 h 295282"/>
                <a:gd name="connsiteX8" fmla="*/ 111525 w 706966"/>
                <a:gd name="connsiteY8" fmla="*/ 18867 h 295282"/>
                <a:gd name="connsiteX9" fmla="*/ 9843 w 706966"/>
                <a:gd name="connsiteY9" fmla="*/ 121397 h 295282"/>
                <a:gd name="connsiteX10" fmla="*/ 2 w 706966"/>
                <a:gd name="connsiteY10" fmla="*/ 145184 h 295282"/>
                <a:gd name="connsiteX11" fmla="*/ 2 w 706966"/>
                <a:gd name="connsiteY11" fmla="*/ 209557 h 295282"/>
                <a:gd name="connsiteX12" fmla="*/ 2 w 706966"/>
                <a:gd name="connsiteY12" fmla="*/ 228607 h 295282"/>
                <a:gd name="connsiteX13" fmla="*/ 2 w 706966"/>
                <a:gd name="connsiteY13" fmla="*/ 229665 h 295282"/>
                <a:gd name="connsiteX14" fmla="*/ 65619 w 706966"/>
                <a:gd name="connsiteY14" fmla="*/ 295282 h 295282"/>
                <a:gd name="connsiteX15" fmla="*/ 77010 w 706966"/>
                <a:gd name="connsiteY15" fmla="*/ 295282 h 295282"/>
                <a:gd name="connsiteX16" fmla="*/ 76274 w 706966"/>
                <a:gd name="connsiteY16" fmla="*/ 284097 h 295282"/>
                <a:gd name="connsiteX17" fmla="*/ 76673 w 706966"/>
                <a:gd name="connsiteY17" fmla="*/ 276232 h 295282"/>
                <a:gd name="connsiteX18" fmla="*/ 65602 w 706966"/>
                <a:gd name="connsiteY18" fmla="*/ 276232 h 295282"/>
                <a:gd name="connsiteX19" fmla="*/ 19051 w 706966"/>
                <a:gd name="connsiteY19" fmla="*/ 229680 h 295282"/>
                <a:gd name="connsiteX20" fmla="*/ 19051 w 706966"/>
                <a:gd name="connsiteY20" fmla="*/ 150121 h 295282"/>
                <a:gd name="connsiteX21" fmla="*/ 556109 w 706966"/>
                <a:gd name="connsiteY21" fmla="*/ 150121 h 295282"/>
                <a:gd name="connsiteX22" fmla="*/ 556903 w 706966"/>
                <a:gd name="connsiteY22" fmla="*/ 150198 h 295282"/>
                <a:gd name="connsiteX23" fmla="*/ 624964 w 706966"/>
                <a:gd name="connsiteY23" fmla="*/ 150198 h 295282"/>
                <a:gd name="connsiteX24" fmla="*/ 687916 w 706966"/>
                <a:gd name="connsiteY24" fmla="*/ 213149 h 295282"/>
                <a:gd name="connsiteX25" fmla="*/ 687916 w 706966"/>
                <a:gd name="connsiteY25" fmla="*/ 262480 h 295282"/>
                <a:gd name="connsiteX26" fmla="*/ 674159 w 706966"/>
                <a:gd name="connsiteY26" fmla="*/ 276232 h 295282"/>
                <a:gd name="connsiteX27" fmla="*/ 627280 w 706966"/>
                <a:gd name="connsiteY27" fmla="*/ 276232 h 295282"/>
                <a:gd name="connsiteX28" fmla="*/ 627678 w 706966"/>
                <a:gd name="connsiteY28" fmla="*/ 284097 h 295282"/>
                <a:gd name="connsiteX29" fmla="*/ 626943 w 706966"/>
                <a:gd name="connsiteY29" fmla="*/ 295282 h 295282"/>
                <a:gd name="connsiteX30" fmla="*/ 674166 w 706966"/>
                <a:gd name="connsiteY30" fmla="*/ 295282 h 295282"/>
                <a:gd name="connsiteX31" fmla="*/ 706966 w 706966"/>
                <a:gd name="connsiteY31" fmla="*/ 262482 h 295282"/>
                <a:gd name="connsiteX32" fmla="*/ 706966 w 706966"/>
                <a:gd name="connsiteY32" fmla="*/ 213261 h 295282"/>
                <a:gd name="connsiteX33" fmla="*/ 624848 w 706966"/>
                <a:gd name="connsiteY33" fmla="*/ 131143 h 295282"/>
                <a:gd name="connsiteX34" fmla="*/ 417202 w 706966"/>
                <a:gd name="connsiteY34" fmla="*/ 32392 h 295282"/>
                <a:gd name="connsiteX35" fmla="*/ 516639 w 706966"/>
                <a:gd name="connsiteY35" fmla="*/ 131071 h 295282"/>
                <a:gd name="connsiteX36" fmla="*/ 268816 w 706966"/>
                <a:gd name="connsiteY36" fmla="*/ 131071 h 295282"/>
                <a:gd name="connsiteX37" fmla="*/ 268816 w 706966"/>
                <a:gd name="connsiteY37" fmla="*/ 19057 h 295282"/>
                <a:gd name="connsiteX38" fmla="*/ 383878 w 706966"/>
                <a:gd name="connsiteY38" fmla="*/ 19057 h 295282"/>
                <a:gd name="connsiteX39" fmla="*/ 417202 w 706966"/>
                <a:gd name="connsiteY39" fmla="*/ 32392 h 295282"/>
                <a:gd name="connsiteX40" fmla="*/ 124996 w 706966"/>
                <a:gd name="connsiteY40" fmla="*/ 32339 h 295282"/>
                <a:gd name="connsiteX41" fmla="*/ 158266 w 706966"/>
                <a:gd name="connsiteY41" fmla="*/ 19057 h 295282"/>
                <a:gd name="connsiteX42" fmla="*/ 249766 w 706966"/>
                <a:gd name="connsiteY42" fmla="*/ 19057 h 295282"/>
                <a:gd name="connsiteX43" fmla="*/ 249766 w 706966"/>
                <a:gd name="connsiteY43" fmla="*/ 131071 h 295282"/>
                <a:gd name="connsiteX44" fmla="*/ 27312 w 706966"/>
                <a:gd name="connsiteY44" fmla="*/ 131071 h 295282"/>
                <a:gd name="connsiteX45" fmla="*/ 27244 w 706966"/>
                <a:gd name="connsiteY45" fmla="*/ 130909 h 295282"/>
                <a:gd name="connsiteX46" fmla="*/ 124996 w 706966"/>
                <a:gd name="connsiteY46" fmla="*/ 32339 h 29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06966" h="295282">
                  <a:moveTo>
                    <a:pt x="624848" y="131143"/>
                  </a:moveTo>
                  <a:lnTo>
                    <a:pt x="559495" y="131143"/>
                  </a:lnTo>
                  <a:cubicBezTo>
                    <a:pt x="559362" y="131139"/>
                    <a:pt x="559249" y="131066"/>
                    <a:pt x="559114" y="131066"/>
                  </a:cubicBezTo>
                  <a:lnTo>
                    <a:pt x="556060" y="131066"/>
                  </a:lnTo>
                  <a:cubicBezTo>
                    <a:pt x="547647" y="131147"/>
                    <a:pt x="539599" y="127630"/>
                    <a:pt x="533946" y="121397"/>
                  </a:cubicBezTo>
                  <a:lnTo>
                    <a:pt x="430620" y="18871"/>
                  </a:lnTo>
                  <a:cubicBezTo>
                    <a:pt x="418211" y="6554"/>
                    <a:pt x="401362" y="-246"/>
                    <a:pt x="383879" y="7"/>
                  </a:cubicBezTo>
                  <a:lnTo>
                    <a:pt x="158266" y="7"/>
                  </a:lnTo>
                  <a:cubicBezTo>
                    <a:pt x="140812" y="-94"/>
                    <a:pt x="124021" y="6681"/>
                    <a:pt x="111525" y="18867"/>
                  </a:cubicBezTo>
                  <a:lnTo>
                    <a:pt x="9843" y="121397"/>
                  </a:lnTo>
                  <a:cubicBezTo>
                    <a:pt x="3463" y="127657"/>
                    <a:pt x="-90" y="136247"/>
                    <a:pt x="2" y="145184"/>
                  </a:cubicBezTo>
                  <a:lnTo>
                    <a:pt x="2" y="209557"/>
                  </a:lnTo>
                  <a:lnTo>
                    <a:pt x="2" y="228607"/>
                  </a:lnTo>
                  <a:lnTo>
                    <a:pt x="2" y="229665"/>
                  </a:lnTo>
                  <a:cubicBezTo>
                    <a:pt x="108" y="265860"/>
                    <a:pt x="29424" y="295176"/>
                    <a:pt x="65619" y="295282"/>
                  </a:cubicBezTo>
                  <a:lnTo>
                    <a:pt x="77010" y="295282"/>
                  </a:lnTo>
                  <a:cubicBezTo>
                    <a:pt x="76542" y="291572"/>
                    <a:pt x="76295" y="287836"/>
                    <a:pt x="76274" y="284097"/>
                  </a:cubicBezTo>
                  <a:cubicBezTo>
                    <a:pt x="76274" y="281441"/>
                    <a:pt x="76455" y="278831"/>
                    <a:pt x="76673" y="276232"/>
                  </a:cubicBezTo>
                  <a:lnTo>
                    <a:pt x="65602" y="276232"/>
                  </a:lnTo>
                  <a:cubicBezTo>
                    <a:pt x="39893" y="276231"/>
                    <a:pt x="19051" y="255389"/>
                    <a:pt x="19051" y="229680"/>
                  </a:cubicBezTo>
                  <a:lnTo>
                    <a:pt x="19051" y="150121"/>
                  </a:lnTo>
                  <a:lnTo>
                    <a:pt x="556109" y="150121"/>
                  </a:lnTo>
                  <a:cubicBezTo>
                    <a:pt x="556381" y="150121"/>
                    <a:pt x="556630" y="150198"/>
                    <a:pt x="556903" y="150198"/>
                  </a:cubicBezTo>
                  <a:lnTo>
                    <a:pt x="624964" y="150198"/>
                  </a:lnTo>
                  <a:cubicBezTo>
                    <a:pt x="659732" y="150198"/>
                    <a:pt x="687915" y="178382"/>
                    <a:pt x="687916" y="213149"/>
                  </a:cubicBezTo>
                  <a:lnTo>
                    <a:pt x="687916" y="262480"/>
                  </a:lnTo>
                  <a:cubicBezTo>
                    <a:pt x="687913" y="270075"/>
                    <a:pt x="681754" y="276231"/>
                    <a:pt x="674159" y="276232"/>
                  </a:cubicBezTo>
                  <a:lnTo>
                    <a:pt x="627280" y="276232"/>
                  </a:lnTo>
                  <a:cubicBezTo>
                    <a:pt x="627498" y="278831"/>
                    <a:pt x="627678" y="281441"/>
                    <a:pt x="627678" y="284097"/>
                  </a:cubicBezTo>
                  <a:cubicBezTo>
                    <a:pt x="627656" y="287836"/>
                    <a:pt x="627411" y="291572"/>
                    <a:pt x="626943" y="295282"/>
                  </a:cubicBezTo>
                  <a:lnTo>
                    <a:pt x="674166" y="295282"/>
                  </a:lnTo>
                  <a:cubicBezTo>
                    <a:pt x="692258" y="295230"/>
                    <a:pt x="706914" y="280574"/>
                    <a:pt x="706966" y="262482"/>
                  </a:cubicBezTo>
                  <a:lnTo>
                    <a:pt x="706966" y="213261"/>
                  </a:lnTo>
                  <a:cubicBezTo>
                    <a:pt x="706834" y="167964"/>
                    <a:pt x="670145" y="131277"/>
                    <a:pt x="624848" y="131143"/>
                  </a:cubicBezTo>
                  <a:close/>
                  <a:moveTo>
                    <a:pt x="417202" y="32392"/>
                  </a:moveTo>
                  <a:lnTo>
                    <a:pt x="516639" y="131071"/>
                  </a:lnTo>
                  <a:lnTo>
                    <a:pt x="268816" y="131071"/>
                  </a:lnTo>
                  <a:lnTo>
                    <a:pt x="268816" y="19057"/>
                  </a:lnTo>
                  <a:lnTo>
                    <a:pt x="383878" y="19057"/>
                  </a:lnTo>
                  <a:cubicBezTo>
                    <a:pt x="396335" y="18802"/>
                    <a:pt x="408361" y="23614"/>
                    <a:pt x="417202" y="32392"/>
                  </a:cubicBezTo>
                  <a:close/>
                  <a:moveTo>
                    <a:pt x="124996" y="32339"/>
                  </a:moveTo>
                  <a:cubicBezTo>
                    <a:pt x="133908" y="23708"/>
                    <a:pt x="145861" y="18937"/>
                    <a:pt x="158266" y="19057"/>
                  </a:cubicBezTo>
                  <a:lnTo>
                    <a:pt x="249766" y="19057"/>
                  </a:lnTo>
                  <a:lnTo>
                    <a:pt x="249766" y="131071"/>
                  </a:lnTo>
                  <a:lnTo>
                    <a:pt x="27312" y="131071"/>
                  </a:lnTo>
                  <a:cubicBezTo>
                    <a:pt x="27186" y="131071"/>
                    <a:pt x="27155" y="130999"/>
                    <a:pt x="27244" y="130909"/>
                  </a:cubicBezTo>
                  <a:lnTo>
                    <a:pt x="124996" y="3233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A83171-A45F-F743-9AB9-49F707FB4FDA}"/>
                </a:ext>
              </a:extLst>
            </p:cNvPr>
            <p:cNvSpPr/>
            <p:nvPr/>
          </p:nvSpPr>
          <p:spPr>
            <a:xfrm>
              <a:off x="754505" y="625389"/>
              <a:ext cx="148823" cy="148838"/>
            </a:xfrm>
            <a:custGeom>
              <a:avLst/>
              <a:gdLst>
                <a:gd name="connsiteX0" fmla="*/ 89003 w 148823"/>
                <a:gd name="connsiteY0" fmla="*/ 1458 h 148838"/>
                <a:gd name="connsiteX1" fmla="*/ 1458 w 148823"/>
                <a:gd name="connsiteY1" fmla="*/ 59835 h 148838"/>
                <a:gd name="connsiteX2" fmla="*/ 59835 w 148823"/>
                <a:gd name="connsiteY2" fmla="*/ 147381 h 148838"/>
                <a:gd name="connsiteX3" fmla="*/ 147381 w 148823"/>
                <a:gd name="connsiteY3" fmla="*/ 89003 h 148838"/>
                <a:gd name="connsiteX4" fmla="*/ 147383 w 148823"/>
                <a:gd name="connsiteY4" fmla="*/ 59846 h 148838"/>
                <a:gd name="connsiteX5" fmla="*/ 89003 w 148823"/>
                <a:gd name="connsiteY5" fmla="*/ 1458 h 148838"/>
                <a:gd name="connsiteX6" fmla="*/ 87082 w 148823"/>
                <a:gd name="connsiteY6" fmla="*/ 128325 h 148838"/>
                <a:gd name="connsiteX7" fmla="*/ 20537 w 148823"/>
                <a:gd name="connsiteY7" fmla="*/ 86877 h 148838"/>
                <a:gd name="connsiteX8" fmla="*/ 20540 w 148823"/>
                <a:gd name="connsiteY8" fmla="*/ 61766 h 148838"/>
                <a:gd name="connsiteX9" fmla="*/ 61772 w 148823"/>
                <a:gd name="connsiteY9" fmla="*/ 20523 h 148838"/>
                <a:gd name="connsiteX10" fmla="*/ 128323 w 148823"/>
                <a:gd name="connsiteY10" fmla="*/ 61960 h 148838"/>
                <a:gd name="connsiteX11" fmla="*/ 128319 w 148823"/>
                <a:gd name="connsiteY11" fmla="*/ 87092 h 148838"/>
                <a:gd name="connsiteX12" fmla="*/ 87082 w 148823"/>
                <a:gd name="connsiteY12" fmla="*/ 128325 h 1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823" h="148838">
                  <a:moveTo>
                    <a:pt x="89003" y="1458"/>
                  </a:moveTo>
                  <a:cubicBezTo>
                    <a:pt x="48707" y="-6597"/>
                    <a:pt x="9512" y="19540"/>
                    <a:pt x="1458" y="59835"/>
                  </a:cubicBezTo>
                  <a:cubicBezTo>
                    <a:pt x="-6597" y="100131"/>
                    <a:pt x="19540" y="139326"/>
                    <a:pt x="59835" y="147381"/>
                  </a:cubicBezTo>
                  <a:cubicBezTo>
                    <a:pt x="100131" y="155435"/>
                    <a:pt x="139326" y="129298"/>
                    <a:pt x="147381" y="89003"/>
                  </a:cubicBezTo>
                  <a:cubicBezTo>
                    <a:pt x="149304" y="79379"/>
                    <a:pt x="149305" y="69470"/>
                    <a:pt x="147383" y="59846"/>
                  </a:cubicBezTo>
                  <a:cubicBezTo>
                    <a:pt x="141473" y="30394"/>
                    <a:pt x="118454" y="7371"/>
                    <a:pt x="89003" y="1458"/>
                  </a:cubicBezTo>
                  <a:close/>
                  <a:moveTo>
                    <a:pt x="87082" y="128325"/>
                  </a:moveTo>
                  <a:cubicBezTo>
                    <a:pt x="57260" y="135255"/>
                    <a:pt x="27467" y="116698"/>
                    <a:pt x="20537" y="86877"/>
                  </a:cubicBezTo>
                  <a:cubicBezTo>
                    <a:pt x="18617" y="78617"/>
                    <a:pt x="18618" y="70026"/>
                    <a:pt x="20540" y="61766"/>
                  </a:cubicBezTo>
                  <a:cubicBezTo>
                    <a:pt x="25234" y="41247"/>
                    <a:pt x="41254" y="25222"/>
                    <a:pt x="61772" y="20523"/>
                  </a:cubicBezTo>
                  <a:cubicBezTo>
                    <a:pt x="91593" y="13588"/>
                    <a:pt x="121389" y="32140"/>
                    <a:pt x="128323" y="61960"/>
                  </a:cubicBezTo>
                  <a:cubicBezTo>
                    <a:pt x="130246" y="70228"/>
                    <a:pt x="130244" y="78825"/>
                    <a:pt x="128319" y="87092"/>
                  </a:cubicBezTo>
                  <a:cubicBezTo>
                    <a:pt x="123619" y="107608"/>
                    <a:pt x="107597" y="123627"/>
                    <a:pt x="87082" y="1283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lowchart: Delay 33">
              <a:extLst>
                <a:ext uri="{FF2B5EF4-FFF2-40B4-BE49-F238E27FC236}">
                  <a16:creationId xmlns:a16="http://schemas.microsoft.com/office/drawing/2014/main" id="{205537C7-28EB-5B8B-6E6C-BD1F0F3BA0CA}"/>
                </a:ext>
              </a:extLst>
            </p:cNvPr>
            <p:cNvSpPr/>
            <p:nvPr/>
          </p:nvSpPr>
          <p:spPr>
            <a:xfrm rot="10800000">
              <a:off x="674827" y="586035"/>
              <a:ext cx="48967" cy="79609"/>
            </a:xfrm>
            <a:prstGeom prst="flowChartDelay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D5AD92F-2924-FE9E-498C-946CE22C097D}"/>
                </a:ext>
              </a:extLst>
            </p:cNvPr>
            <p:cNvSpPr/>
            <p:nvPr/>
          </p:nvSpPr>
          <p:spPr>
            <a:xfrm rot="5400000">
              <a:off x="559104" y="580541"/>
              <a:ext cx="74729" cy="163805"/>
            </a:xfrm>
            <a:custGeom>
              <a:avLst/>
              <a:gdLst>
                <a:gd name="connsiteX0" fmla="*/ 0 w 83343"/>
                <a:gd name="connsiteY0" fmla="*/ 0 h 223044"/>
                <a:gd name="connsiteX1" fmla="*/ 2381 w 83343"/>
                <a:gd name="connsiteY1" fmla="*/ 97632 h 223044"/>
                <a:gd name="connsiteX2" fmla="*/ 2381 w 83343"/>
                <a:gd name="connsiteY2" fmla="*/ 169069 h 223044"/>
                <a:gd name="connsiteX3" fmla="*/ 9525 w 83343"/>
                <a:gd name="connsiteY3" fmla="*/ 200025 h 223044"/>
                <a:gd name="connsiteX4" fmla="*/ 30956 w 83343"/>
                <a:gd name="connsiteY4" fmla="*/ 221457 h 223044"/>
                <a:gd name="connsiteX5" fmla="*/ 50006 w 83343"/>
                <a:gd name="connsiteY5" fmla="*/ 221457 h 223044"/>
                <a:gd name="connsiteX6" fmla="*/ 83343 w 83343"/>
                <a:gd name="connsiteY6" fmla="*/ 221457 h 223044"/>
                <a:gd name="connsiteX0" fmla="*/ 0 w 83343"/>
                <a:gd name="connsiteY0" fmla="*/ 0 h 223044"/>
                <a:gd name="connsiteX1" fmla="*/ 2381 w 83343"/>
                <a:gd name="connsiteY1" fmla="*/ 97632 h 223044"/>
                <a:gd name="connsiteX2" fmla="*/ 2381 w 83343"/>
                <a:gd name="connsiteY2" fmla="*/ 169069 h 223044"/>
                <a:gd name="connsiteX3" fmla="*/ 9525 w 83343"/>
                <a:gd name="connsiteY3" fmla="*/ 200025 h 223044"/>
                <a:gd name="connsiteX4" fmla="*/ 30956 w 83343"/>
                <a:gd name="connsiteY4" fmla="*/ 221457 h 223044"/>
                <a:gd name="connsiteX5" fmla="*/ 50009 w 83343"/>
                <a:gd name="connsiteY5" fmla="*/ 221457 h 223044"/>
                <a:gd name="connsiteX6" fmla="*/ 83343 w 83343"/>
                <a:gd name="connsiteY6" fmla="*/ 221457 h 223044"/>
                <a:gd name="connsiteX0" fmla="*/ 0 w 83343"/>
                <a:gd name="connsiteY0" fmla="*/ 0 h 223044"/>
                <a:gd name="connsiteX1" fmla="*/ 2381 w 83343"/>
                <a:gd name="connsiteY1" fmla="*/ 97632 h 223044"/>
                <a:gd name="connsiteX2" fmla="*/ 2381 w 83343"/>
                <a:gd name="connsiteY2" fmla="*/ 169069 h 223044"/>
                <a:gd name="connsiteX3" fmla="*/ 9525 w 83343"/>
                <a:gd name="connsiteY3" fmla="*/ 200025 h 223044"/>
                <a:gd name="connsiteX4" fmla="*/ 30956 w 83343"/>
                <a:gd name="connsiteY4" fmla="*/ 221457 h 223044"/>
                <a:gd name="connsiteX5" fmla="*/ 83343 w 83343"/>
                <a:gd name="connsiteY5" fmla="*/ 221457 h 22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3" h="223044">
                  <a:moveTo>
                    <a:pt x="0" y="0"/>
                  </a:moveTo>
                  <a:cubicBezTo>
                    <a:pt x="992" y="34727"/>
                    <a:pt x="1984" y="69454"/>
                    <a:pt x="2381" y="97632"/>
                  </a:cubicBezTo>
                  <a:cubicBezTo>
                    <a:pt x="2778" y="125810"/>
                    <a:pt x="1190" y="152004"/>
                    <a:pt x="2381" y="169069"/>
                  </a:cubicBezTo>
                  <a:cubicBezTo>
                    <a:pt x="3572" y="186134"/>
                    <a:pt x="4763" y="191294"/>
                    <a:pt x="9525" y="200025"/>
                  </a:cubicBezTo>
                  <a:cubicBezTo>
                    <a:pt x="14287" y="208756"/>
                    <a:pt x="18653" y="217885"/>
                    <a:pt x="30956" y="221457"/>
                  </a:cubicBezTo>
                  <a:cubicBezTo>
                    <a:pt x="43259" y="225029"/>
                    <a:pt x="72429" y="221457"/>
                    <a:pt x="83343" y="22145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1913BB-DDC8-8075-550F-3D0DB2EE02E2}"/>
                </a:ext>
              </a:extLst>
            </p:cNvPr>
            <p:cNvCxnSpPr>
              <a:cxnSpLocks/>
            </p:cNvCxnSpPr>
            <p:nvPr/>
          </p:nvCxnSpPr>
          <p:spPr>
            <a:xfrm rot="5160000" flipH="1">
              <a:off x="742024" y="586486"/>
              <a:ext cx="4271" cy="396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98AB046-25B9-E10E-A40B-9D45AA0AB5CE}"/>
                </a:ext>
              </a:extLst>
            </p:cNvPr>
            <p:cNvCxnSpPr>
              <a:cxnSpLocks/>
            </p:cNvCxnSpPr>
            <p:nvPr/>
          </p:nvCxnSpPr>
          <p:spPr>
            <a:xfrm rot="5160000" flipH="1">
              <a:off x="742024" y="628730"/>
              <a:ext cx="4271" cy="396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7E6440E-662F-39E2-6CF3-32963D47DD7B}"/>
              </a:ext>
            </a:extLst>
          </p:cNvPr>
          <p:cNvSpPr/>
          <p:nvPr/>
        </p:nvSpPr>
        <p:spPr>
          <a:xfrm rot="16200000">
            <a:off x="1292449" y="3004139"/>
            <a:ext cx="1080000" cy="214890"/>
          </a:xfrm>
          <a:prstGeom prst="rect">
            <a:avLst/>
          </a:prstGeom>
          <a:solidFill>
            <a:srgbClr val="012E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Kannettavat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943671-4468-32C2-8640-4CA276F70576}"/>
              </a:ext>
            </a:extLst>
          </p:cNvPr>
          <p:cNvSpPr/>
          <p:nvPr/>
        </p:nvSpPr>
        <p:spPr>
          <a:xfrm>
            <a:off x="1994266" y="2573429"/>
            <a:ext cx="1345181" cy="108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18AD21-7271-7785-1C4C-7D3E52A343B1}"/>
              </a:ext>
            </a:extLst>
          </p:cNvPr>
          <p:cNvSpPr/>
          <p:nvPr/>
        </p:nvSpPr>
        <p:spPr>
          <a:xfrm>
            <a:off x="3432481" y="2573429"/>
            <a:ext cx="1435126" cy="1080000"/>
          </a:xfrm>
          <a:prstGeom prst="rect">
            <a:avLst/>
          </a:prstGeom>
          <a:solidFill>
            <a:srgbClr val="9B9B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000" err="1">
                <a:solidFill>
                  <a:schemeClr val="bg1"/>
                </a:solidFill>
              </a:rPr>
              <a:t>Kannettavat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err="1">
                <a:solidFill>
                  <a:schemeClr val="bg1"/>
                </a:solidFill>
              </a:rPr>
              <a:t>lyijyakut</a:t>
            </a:r>
            <a:endParaRPr lang="en-US" sz="1000">
              <a:solidFill>
                <a:schemeClr val="bg1"/>
              </a:solidFill>
              <a:cs typeface="Calibri"/>
            </a:endParaRPr>
          </a:p>
          <a:p>
            <a:pPr algn="ctr"/>
            <a:endParaRPr lang="en-US" sz="10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SFS-EN IEC 62485-4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F8E65F-507A-061C-EA80-E3586550048A}"/>
              </a:ext>
            </a:extLst>
          </p:cNvPr>
          <p:cNvSpPr/>
          <p:nvPr/>
        </p:nvSpPr>
        <p:spPr>
          <a:xfrm>
            <a:off x="4870696" y="2571584"/>
            <a:ext cx="1441300" cy="1080000"/>
          </a:xfrm>
          <a:prstGeom prst="rect">
            <a:avLst/>
          </a:prstGeom>
          <a:solidFill>
            <a:srgbClr val="CEDC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Kannettavat</a:t>
            </a:r>
            <a:r>
              <a:rPr lang="en-US" sz="1000" dirty="0">
                <a:solidFill>
                  <a:schemeClr val="tx1"/>
                </a:solidFill>
              </a:rPr>
              <a:t> Ni-Cd- </a:t>
            </a:r>
            <a:r>
              <a:rPr lang="en-US" sz="1000" dirty="0" err="1">
                <a:solidFill>
                  <a:schemeClr val="tx1"/>
                </a:solidFill>
              </a:rPr>
              <a:t>kennot</a:t>
            </a:r>
            <a:r>
              <a:rPr lang="en-US" sz="1000" dirty="0">
                <a:solidFill>
                  <a:schemeClr val="tx1"/>
                </a:solidFill>
              </a:rPr>
              <a:t> ja </a:t>
            </a:r>
            <a:r>
              <a:rPr lang="en-US" sz="1000" dirty="0" err="1">
                <a:solidFill>
                  <a:schemeClr val="tx1"/>
                </a:solidFill>
              </a:rPr>
              <a:t>akut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hlinkClick r:id="rId14"/>
              </a:rPr>
              <a:t>SFS-EN 61951-1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hlinkClick r:id="rId15"/>
              </a:rPr>
              <a:t>SFS-EN IEC 63218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EEC0C5-E0E9-BF2C-6483-85BD327BEDF9}"/>
              </a:ext>
            </a:extLst>
          </p:cNvPr>
          <p:cNvSpPr/>
          <p:nvPr/>
        </p:nvSpPr>
        <p:spPr>
          <a:xfrm>
            <a:off x="6308911" y="2571584"/>
            <a:ext cx="1937111" cy="1080000"/>
          </a:xfrm>
          <a:prstGeom prst="rect">
            <a:avLst/>
          </a:prstGeom>
          <a:solidFill>
            <a:srgbClr val="F0A3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Kannettavat</a:t>
            </a:r>
            <a:r>
              <a:rPr lang="en-US" sz="1000" dirty="0">
                <a:solidFill>
                  <a:schemeClr val="tx1"/>
                </a:solidFill>
              </a:rPr>
              <a:t> Ni-MH- </a:t>
            </a:r>
            <a:r>
              <a:rPr lang="en-US" sz="1000" dirty="0" err="1">
                <a:solidFill>
                  <a:schemeClr val="tx1"/>
                </a:solidFill>
              </a:rPr>
              <a:t>kennot</a:t>
            </a:r>
            <a:r>
              <a:rPr lang="en-US" sz="1000" dirty="0">
                <a:solidFill>
                  <a:schemeClr val="tx1"/>
                </a:solidFill>
              </a:rPr>
              <a:t> ja </a:t>
            </a:r>
            <a:r>
              <a:rPr lang="en-US" sz="1000" dirty="0" err="1">
                <a:solidFill>
                  <a:schemeClr val="tx1"/>
                </a:solidFill>
              </a:rPr>
              <a:t>akut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hlinkClick r:id="rId16"/>
              </a:rPr>
              <a:t>SFS-EN 61951-2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hlinkClick r:id="rId17"/>
              </a:rPr>
              <a:t>SFS-EN 62133-1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hlinkClick r:id="rId15"/>
              </a:rPr>
              <a:t>SFS-EN IEC 63218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5BB51AC-C9F5-F666-2027-51339391F8D4}"/>
              </a:ext>
            </a:extLst>
          </p:cNvPr>
          <p:cNvSpPr/>
          <p:nvPr/>
        </p:nvSpPr>
        <p:spPr>
          <a:xfrm>
            <a:off x="8246022" y="2571584"/>
            <a:ext cx="1744907" cy="1080000"/>
          </a:xfrm>
          <a:prstGeom prst="rect">
            <a:avLst/>
          </a:prstGeom>
          <a:solidFill>
            <a:srgbClr val="3AA6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Kannettavat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Li-ion- </a:t>
            </a:r>
            <a:r>
              <a:rPr lang="en-US" sz="1000" dirty="0" err="1">
                <a:solidFill>
                  <a:schemeClr val="bg1"/>
                </a:solidFill>
              </a:rPr>
              <a:t>kennot</a:t>
            </a:r>
            <a:r>
              <a:rPr lang="en-US" sz="1000" dirty="0">
                <a:solidFill>
                  <a:schemeClr val="bg1"/>
                </a:solidFill>
              </a:rPr>
              <a:t> ja </a:t>
            </a:r>
            <a:r>
              <a:rPr lang="en-US" sz="1000" dirty="0" err="1">
                <a:solidFill>
                  <a:schemeClr val="bg1"/>
                </a:solidFill>
              </a:rPr>
              <a:t>akut</a:t>
            </a:r>
            <a:endParaRPr lang="en-US" sz="10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SFS-IEC EN 61960 (</a:t>
            </a:r>
            <a:r>
              <a:rPr lang="en-US" sz="1000" dirty="0" err="1">
                <a:solidFill>
                  <a:schemeClr val="bg1"/>
                </a:solidFill>
              </a:rPr>
              <a:t>sarja</a:t>
            </a:r>
            <a:r>
              <a:rPr lang="en-US" sz="1000" dirty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796E24-D9FD-82D6-E251-374D6D5EFD60}"/>
              </a:ext>
            </a:extLst>
          </p:cNvPr>
          <p:cNvSpPr/>
          <p:nvPr/>
        </p:nvSpPr>
        <p:spPr>
          <a:xfrm>
            <a:off x="9972609" y="2574043"/>
            <a:ext cx="1744907" cy="1080000"/>
          </a:xfrm>
          <a:prstGeom prst="rect">
            <a:avLst/>
          </a:prstGeom>
          <a:solidFill>
            <a:srgbClr val="E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696126-E725-30A9-6646-96BE49991788}"/>
              </a:ext>
            </a:extLst>
          </p:cNvPr>
          <p:cNvSpPr/>
          <p:nvPr/>
        </p:nvSpPr>
        <p:spPr>
          <a:xfrm rot="16200000">
            <a:off x="1292449" y="4163658"/>
            <a:ext cx="1080000" cy="214890"/>
          </a:xfrm>
          <a:prstGeom prst="rect">
            <a:avLst/>
          </a:prstGeom>
          <a:solidFill>
            <a:srgbClr val="012E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Ilmailu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A880BB-BA03-13FA-05B3-E60C1FF0047C}"/>
              </a:ext>
            </a:extLst>
          </p:cNvPr>
          <p:cNvSpPr/>
          <p:nvPr/>
        </p:nvSpPr>
        <p:spPr>
          <a:xfrm>
            <a:off x="1994266" y="3737246"/>
            <a:ext cx="1345181" cy="108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A858AD-3DBE-99D2-E1BA-3C7ACA34209C}"/>
              </a:ext>
            </a:extLst>
          </p:cNvPr>
          <p:cNvSpPr/>
          <p:nvPr/>
        </p:nvSpPr>
        <p:spPr>
          <a:xfrm>
            <a:off x="3432481" y="3737246"/>
            <a:ext cx="1435126" cy="1080000"/>
          </a:xfrm>
          <a:prstGeom prst="rect">
            <a:avLst/>
          </a:prstGeom>
          <a:solidFill>
            <a:srgbClr val="9B9B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000" err="1">
                <a:solidFill>
                  <a:schemeClr val="bg1"/>
                </a:solidFill>
              </a:rPr>
              <a:t>Lentokoneiden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err="1">
                <a:solidFill>
                  <a:schemeClr val="bg1"/>
                </a:solidFill>
              </a:rPr>
              <a:t>akut</a:t>
            </a:r>
            <a:endParaRPr lang="en-US" sz="1000">
              <a:solidFill>
                <a:schemeClr val="bg1"/>
              </a:solidFill>
              <a:cs typeface="Calibri"/>
            </a:endParaRPr>
          </a:p>
          <a:p>
            <a:pPr algn="ctr"/>
            <a:endParaRPr lang="en-US" sz="10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SFS-IEC EN 60952 (</a:t>
            </a:r>
            <a:r>
              <a:rPr lang="en-US" sz="1000" dirty="0" err="1">
                <a:solidFill>
                  <a:schemeClr val="bg1"/>
                </a:solidFill>
              </a:rPr>
              <a:t>sarja</a:t>
            </a:r>
            <a:r>
              <a:rPr lang="en-US" sz="1000" dirty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6560FC-2B0C-60CB-7850-B4327BD58C2E}"/>
              </a:ext>
            </a:extLst>
          </p:cNvPr>
          <p:cNvSpPr/>
          <p:nvPr/>
        </p:nvSpPr>
        <p:spPr>
          <a:xfrm>
            <a:off x="4870696" y="3735401"/>
            <a:ext cx="1427160" cy="1080000"/>
          </a:xfrm>
          <a:prstGeom prst="rect">
            <a:avLst/>
          </a:prstGeom>
          <a:solidFill>
            <a:srgbClr val="CEDC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Lentokoneiden</a:t>
            </a:r>
            <a:r>
              <a:rPr lang="en-US" sz="1000" dirty="0">
                <a:solidFill>
                  <a:schemeClr val="tx1"/>
                </a:solidFill>
              </a:rPr>
              <a:t> Ni-Cd- </a:t>
            </a:r>
            <a:r>
              <a:rPr lang="en-US" sz="1000" dirty="0" err="1">
                <a:solidFill>
                  <a:schemeClr val="tx1"/>
                </a:solidFill>
              </a:rPr>
              <a:t>akut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SFS-IEC EN 60952 (</a:t>
            </a:r>
            <a:r>
              <a:rPr lang="en-US" sz="1000" dirty="0" err="1">
                <a:solidFill>
                  <a:schemeClr val="tx1"/>
                </a:solidFill>
              </a:rPr>
              <a:t>sarja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  <a:endParaRPr lang="en-US" sz="1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4DD6D3F-A848-B1F6-AFA9-0D67751849FD}"/>
              </a:ext>
            </a:extLst>
          </p:cNvPr>
          <p:cNvSpPr/>
          <p:nvPr/>
        </p:nvSpPr>
        <p:spPr>
          <a:xfrm>
            <a:off x="6308911" y="3735401"/>
            <a:ext cx="1916256" cy="1080000"/>
          </a:xfrm>
          <a:prstGeom prst="rect">
            <a:avLst/>
          </a:prstGeom>
          <a:solidFill>
            <a:srgbClr val="F0A3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9B1209-25D7-DA48-31BD-8251BFFC79A6}"/>
              </a:ext>
            </a:extLst>
          </p:cNvPr>
          <p:cNvSpPr/>
          <p:nvPr/>
        </p:nvSpPr>
        <p:spPr>
          <a:xfrm>
            <a:off x="8225168" y="3735401"/>
            <a:ext cx="1736386" cy="1080000"/>
          </a:xfrm>
          <a:prstGeom prst="rect">
            <a:avLst/>
          </a:prstGeom>
          <a:solidFill>
            <a:srgbClr val="3AA6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0FB56A-C007-D290-0244-53085EDE463A}"/>
              </a:ext>
            </a:extLst>
          </p:cNvPr>
          <p:cNvSpPr/>
          <p:nvPr/>
        </p:nvSpPr>
        <p:spPr>
          <a:xfrm>
            <a:off x="9972609" y="3737860"/>
            <a:ext cx="1744907" cy="1080000"/>
          </a:xfrm>
          <a:prstGeom prst="rect">
            <a:avLst/>
          </a:prstGeom>
          <a:solidFill>
            <a:srgbClr val="E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2F7D3B-647C-AD72-BF1D-F18BE08BD10F}"/>
              </a:ext>
            </a:extLst>
          </p:cNvPr>
          <p:cNvSpPr/>
          <p:nvPr/>
        </p:nvSpPr>
        <p:spPr>
          <a:xfrm rot="16200000">
            <a:off x="1292449" y="5333026"/>
            <a:ext cx="1080000" cy="214890"/>
          </a:xfrm>
          <a:prstGeom prst="rect">
            <a:avLst/>
          </a:prstGeom>
          <a:solidFill>
            <a:srgbClr val="012E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Sähkövarasto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452BFD-A1D4-CAE1-E19B-6A8A7B3E2AF4}"/>
              </a:ext>
            </a:extLst>
          </p:cNvPr>
          <p:cNvSpPr/>
          <p:nvPr/>
        </p:nvSpPr>
        <p:spPr>
          <a:xfrm>
            <a:off x="1994266" y="4896765"/>
            <a:ext cx="1345181" cy="108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Akut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sähkön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varastointiin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SFS-IEC EN 61427 (</a:t>
            </a:r>
            <a:r>
              <a:rPr lang="en-US" sz="1000" dirty="0" err="1">
                <a:solidFill>
                  <a:schemeClr val="tx1"/>
                </a:solidFill>
              </a:rPr>
              <a:t>sarja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  <a:endParaRPr lang="en-US" sz="1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DBFE4A-835C-1797-762A-876B9901A76B}"/>
              </a:ext>
            </a:extLst>
          </p:cNvPr>
          <p:cNvSpPr/>
          <p:nvPr/>
        </p:nvSpPr>
        <p:spPr>
          <a:xfrm>
            <a:off x="3432481" y="4896765"/>
            <a:ext cx="1417360" cy="1080000"/>
          </a:xfrm>
          <a:prstGeom prst="rect">
            <a:avLst/>
          </a:prstGeom>
          <a:solidFill>
            <a:srgbClr val="9B9B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601129-0EA8-98EE-C048-80124A32AD63}"/>
              </a:ext>
            </a:extLst>
          </p:cNvPr>
          <p:cNvSpPr/>
          <p:nvPr/>
        </p:nvSpPr>
        <p:spPr>
          <a:xfrm>
            <a:off x="4870696" y="4894920"/>
            <a:ext cx="1417360" cy="1080000"/>
          </a:xfrm>
          <a:prstGeom prst="rect">
            <a:avLst/>
          </a:prstGeom>
          <a:solidFill>
            <a:srgbClr val="CEDC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A173887-D059-36BF-3D48-0831DA48BBCA}"/>
              </a:ext>
            </a:extLst>
          </p:cNvPr>
          <p:cNvSpPr/>
          <p:nvPr/>
        </p:nvSpPr>
        <p:spPr>
          <a:xfrm>
            <a:off x="6308911" y="4894920"/>
            <a:ext cx="1916256" cy="1080000"/>
          </a:xfrm>
          <a:prstGeom prst="rect">
            <a:avLst/>
          </a:prstGeom>
          <a:solidFill>
            <a:srgbClr val="F0A3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1E5B55-7E5B-7845-9C29-3399A2AC1D80}"/>
              </a:ext>
            </a:extLst>
          </p:cNvPr>
          <p:cNvSpPr/>
          <p:nvPr/>
        </p:nvSpPr>
        <p:spPr>
          <a:xfrm>
            <a:off x="8246022" y="4894920"/>
            <a:ext cx="1744907" cy="1080000"/>
          </a:xfrm>
          <a:prstGeom prst="rect">
            <a:avLst/>
          </a:prstGeom>
          <a:solidFill>
            <a:srgbClr val="3AA6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Sähkövarastojen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Li-ion-</a:t>
            </a:r>
            <a:r>
              <a:rPr lang="en-US" sz="1000" dirty="0" err="1">
                <a:solidFill>
                  <a:schemeClr val="bg1"/>
                </a:solidFill>
              </a:rPr>
              <a:t>akut</a:t>
            </a:r>
            <a:endParaRPr lang="en-US" sz="1000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10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SFS-EN IEC 63056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09CE76-7DFA-D915-7FD4-1DF5337873D7}"/>
              </a:ext>
            </a:extLst>
          </p:cNvPr>
          <p:cNvSpPr/>
          <p:nvPr/>
        </p:nvSpPr>
        <p:spPr>
          <a:xfrm>
            <a:off x="9990929" y="4897379"/>
            <a:ext cx="1744907" cy="1080000"/>
          </a:xfrm>
          <a:prstGeom prst="rect">
            <a:avLst/>
          </a:prstGeom>
          <a:solidFill>
            <a:srgbClr val="E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Virtausakut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hlinkClick r:id="rId19"/>
              </a:rPr>
              <a:t>SFS-EN IEC 62932-1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hlinkClick r:id="rId20"/>
              </a:rPr>
              <a:t>SFS-EN IEC 62932-2-1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hlinkClick r:id="rId21"/>
              </a:rPr>
              <a:t>SFS-EN IEC 62932-2-2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2CEB52A-8040-CB5A-3C2A-1A4BDAD62DFA}"/>
              </a:ext>
            </a:extLst>
          </p:cNvPr>
          <p:cNvSpPr/>
          <p:nvPr/>
        </p:nvSpPr>
        <p:spPr>
          <a:xfrm rot="16200000">
            <a:off x="1024617" y="1579247"/>
            <a:ext cx="1509592" cy="320962"/>
          </a:xfrm>
          <a:prstGeom prst="rect">
            <a:avLst/>
          </a:prstGeom>
          <a:solidFill>
            <a:srgbClr val="012E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Sähköajoneuvot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9223FD-9183-1742-7CF6-02C3065D39D9}"/>
              </a:ext>
            </a:extLst>
          </p:cNvPr>
          <p:cNvSpPr/>
          <p:nvPr/>
        </p:nvSpPr>
        <p:spPr>
          <a:xfrm>
            <a:off x="1994266" y="1373174"/>
            <a:ext cx="1345181" cy="1116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137ACF-92C7-D99E-C1E1-F24C0D106C3D}"/>
              </a:ext>
            </a:extLst>
          </p:cNvPr>
          <p:cNvSpPr/>
          <p:nvPr/>
        </p:nvSpPr>
        <p:spPr>
          <a:xfrm>
            <a:off x="3432481" y="1373173"/>
            <a:ext cx="1438215" cy="1135199"/>
          </a:xfrm>
          <a:prstGeom prst="rect">
            <a:avLst/>
          </a:prstGeom>
          <a:solidFill>
            <a:srgbClr val="9B9B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Lyijyakut</a:t>
            </a:r>
            <a:r>
              <a:rPr lang="en-US" sz="1400" dirty="0">
                <a:solidFill>
                  <a:schemeClr val="bg1"/>
                </a:solidFill>
              </a:rPr>
              <a:t> (LEV)</a:t>
            </a: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SFS-EN IEC 63193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69972F-6630-47A0-9D0D-648783C3D0F2}"/>
              </a:ext>
            </a:extLst>
          </p:cNvPr>
          <p:cNvSpPr/>
          <p:nvPr/>
        </p:nvSpPr>
        <p:spPr>
          <a:xfrm>
            <a:off x="4873232" y="1371329"/>
            <a:ext cx="1433143" cy="1149564"/>
          </a:xfrm>
          <a:prstGeom prst="rect">
            <a:avLst/>
          </a:prstGeom>
          <a:solidFill>
            <a:srgbClr val="CEDC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53BC9F-5D3D-B134-6A81-231D03BCF4BF}"/>
              </a:ext>
            </a:extLst>
          </p:cNvPr>
          <p:cNvSpPr/>
          <p:nvPr/>
        </p:nvSpPr>
        <p:spPr>
          <a:xfrm>
            <a:off x="6308911" y="1371328"/>
            <a:ext cx="1916258" cy="1137045"/>
          </a:xfrm>
          <a:prstGeom prst="rect">
            <a:avLst/>
          </a:prstGeom>
          <a:solidFill>
            <a:srgbClr val="F0A3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Ni-MH-</a:t>
            </a:r>
            <a:r>
              <a:rPr lang="en-US" sz="1400" dirty="0" err="1">
                <a:solidFill>
                  <a:schemeClr val="tx1"/>
                </a:solidFill>
              </a:rPr>
              <a:t>akut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SFS-EN 61982 (</a:t>
            </a:r>
            <a:r>
              <a:rPr lang="en-US" sz="1400" dirty="0" err="1">
                <a:solidFill>
                  <a:schemeClr val="tx1"/>
                </a:solidFill>
              </a:rPr>
              <a:t>sarja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5712BC8-6C28-B9AC-45DE-D1394947EB33}"/>
              </a:ext>
            </a:extLst>
          </p:cNvPr>
          <p:cNvSpPr/>
          <p:nvPr/>
        </p:nvSpPr>
        <p:spPr>
          <a:xfrm>
            <a:off x="8227705" y="1369154"/>
            <a:ext cx="1744905" cy="1139221"/>
          </a:xfrm>
          <a:prstGeom prst="rect">
            <a:avLst/>
          </a:prstGeom>
          <a:solidFill>
            <a:srgbClr val="3AA6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Li-ion-</a:t>
            </a:r>
            <a:r>
              <a:rPr lang="en-US" sz="1400" dirty="0" err="1">
                <a:solidFill>
                  <a:schemeClr val="bg1"/>
                </a:solidFill>
              </a:rPr>
              <a:t>kennot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SFS-EN IEC 62660-1</a:t>
            </a:r>
            <a:endParaRPr lang="en-US" sz="1400" dirty="0">
              <a:solidFill>
                <a:schemeClr val="bg1"/>
              </a:solidFill>
              <a:cs typeface="Calibri"/>
              <a:hlinkClick r:id="rId2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SFS-EN IEC 62660-2</a:t>
            </a:r>
            <a:endParaRPr lang="en-US" sz="1400" dirty="0">
              <a:solidFill>
                <a:schemeClr val="bg1"/>
              </a:solidFill>
              <a:cs typeface="Calibri"/>
              <a:hlinkClick r:id="rId2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SFS-EN IEC 62660-3</a:t>
            </a:r>
            <a:endParaRPr lang="en-US" sz="1400" dirty="0">
              <a:solidFill>
                <a:schemeClr val="bg1"/>
              </a:solidFill>
              <a:cs typeface="Calibri"/>
              <a:hlinkClick r:id="rId2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IEC/TR 62660-4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271675D-11F7-D1E7-D76C-7CD328552553}"/>
              </a:ext>
            </a:extLst>
          </p:cNvPr>
          <p:cNvSpPr/>
          <p:nvPr/>
        </p:nvSpPr>
        <p:spPr>
          <a:xfrm>
            <a:off x="9975146" y="1369433"/>
            <a:ext cx="1744905" cy="1138941"/>
          </a:xfrm>
          <a:prstGeom prst="rect">
            <a:avLst/>
          </a:prstGeom>
          <a:solidFill>
            <a:srgbClr val="E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Akut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ISO 6469-1 (EV)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ISO 13063-1 (LEV)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SFS-EN 50604-1 (LEV)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D0DDA91-E94E-D1BE-8207-AA59E567DA8A}"/>
              </a:ext>
            </a:extLst>
          </p:cNvPr>
          <p:cNvSpPr/>
          <p:nvPr/>
        </p:nvSpPr>
        <p:spPr>
          <a:xfrm>
            <a:off x="1991730" y="752462"/>
            <a:ext cx="9725786" cy="316125"/>
          </a:xfrm>
          <a:prstGeom prst="rect">
            <a:avLst/>
          </a:prstGeom>
          <a:solidFill>
            <a:srgbClr val="012E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 err="1"/>
              <a:t>Kennot</a:t>
            </a:r>
            <a:r>
              <a:rPr lang="en-US" sz="1400" dirty="0"/>
              <a:t> ja </a:t>
            </a:r>
            <a:r>
              <a:rPr lang="en-US" sz="1400" dirty="0" err="1"/>
              <a:t>akut</a:t>
            </a:r>
            <a:endParaRPr lang="en-US" sz="1400" dirty="0" err="1">
              <a:cs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1CB448-C135-25E4-EF63-77870EC840B7}"/>
              </a:ext>
            </a:extLst>
          </p:cNvPr>
          <p:cNvSpPr/>
          <p:nvPr/>
        </p:nvSpPr>
        <p:spPr>
          <a:xfrm>
            <a:off x="1991731" y="1136068"/>
            <a:ext cx="1379818" cy="2040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Yleistä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80ABF2E-8C1C-E54A-DF72-F267DC34CA19}"/>
              </a:ext>
            </a:extLst>
          </p:cNvPr>
          <p:cNvSpPr/>
          <p:nvPr/>
        </p:nvSpPr>
        <p:spPr>
          <a:xfrm>
            <a:off x="3429392" y="1136064"/>
            <a:ext cx="1438215" cy="204049"/>
          </a:xfrm>
          <a:prstGeom prst="rect">
            <a:avLst/>
          </a:prstGeom>
          <a:solidFill>
            <a:srgbClr val="9B9B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5758D0-B899-07E2-DEAE-363A79B3ADD8}"/>
              </a:ext>
            </a:extLst>
          </p:cNvPr>
          <p:cNvSpPr/>
          <p:nvPr/>
        </p:nvSpPr>
        <p:spPr>
          <a:xfrm>
            <a:off x="4867607" y="1136065"/>
            <a:ext cx="1441300" cy="267260"/>
          </a:xfrm>
          <a:prstGeom prst="rect">
            <a:avLst/>
          </a:prstGeom>
          <a:solidFill>
            <a:srgbClr val="CEDC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Ni-Cd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635A75E-5B78-0356-F3A2-5C65A6FF4586}"/>
              </a:ext>
            </a:extLst>
          </p:cNvPr>
          <p:cNvSpPr/>
          <p:nvPr/>
        </p:nvSpPr>
        <p:spPr>
          <a:xfrm>
            <a:off x="6308909" y="1136065"/>
            <a:ext cx="1916258" cy="208557"/>
          </a:xfrm>
          <a:prstGeom prst="rect">
            <a:avLst/>
          </a:prstGeom>
          <a:solidFill>
            <a:srgbClr val="F0A3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Ni-MH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CE3D9A-0971-F637-3D84-F9ECD9334C42}"/>
              </a:ext>
            </a:extLst>
          </p:cNvPr>
          <p:cNvSpPr/>
          <p:nvPr/>
        </p:nvSpPr>
        <p:spPr>
          <a:xfrm>
            <a:off x="8227704" y="1131796"/>
            <a:ext cx="1744905" cy="212826"/>
          </a:xfrm>
          <a:prstGeom prst="rect">
            <a:avLst/>
          </a:prstGeom>
          <a:solidFill>
            <a:srgbClr val="3AA6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Li-</a:t>
            </a:r>
            <a:r>
              <a:rPr lang="en-US" sz="1400" b="1" err="1">
                <a:solidFill>
                  <a:schemeClr val="bg1"/>
                </a:solidFill>
              </a:rPr>
              <a:t>ioni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19218BB-331E-3B9C-B832-1C94046B55FE}"/>
              </a:ext>
            </a:extLst>
          </p:cNvPr>
          <p:cNvSpPr/>
          <p:nvPr/>
        </p:nvSpPr>
        <p:spPr>
          <a:xfrm>
            <a:off x="9972611" y="1136064"/>
            <a:ext cx="1744905" cy="184569"/>
          </a:xfrm>
          <a:prstGeom prst="rect">
            <a:avLst/>
          </a:prstGeom>
          <a:solidFill>
            <a:srgbClr val="E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Muuta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944EA-2E64-AE64-CD4F-A8917FDED35F}"/>
              </a:ext>
            </a:extLst>
          </p:cNvPr>
          <p:cNvSpPr/>
          <p:nvPr/>
        </p:nvSpPr>
        <p:spPr>
          <a:xfrm>
            <a:off x="244444" y="1131796"/>
            <a:ext cx="11760451" cy="147704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290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4817985A-F12D-AC04-96CF-583894EAB85B}"/>
              </a:ext>
            </a:extLst>
          </p:cNvPr>
          <p:cNvSpPr/>
          <p:nvPr/>
        </p:nvSpPr>
        <p:spPr>
          <a:xfrm>
            <a:off x="6476568" y="1000554"/>
            <a:ext cx="3835616" cy="287946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2C0DEC1-20A5-04C4-3911-8D18C0344468}"/>
              </a:ext>
            </a:extLst>
          </p:cNvPr>
          <p:cNvSpPr/>
          <p:nvPr/>
        </p:nvSpPr>
        <p:spPr>
          <a:xfrm>
            <a:off x="9242038" y="3037123"/>
            <a:ext cx="2701012" cy="310820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1758AE12-04FC-D45B-ADE5-E487328F0199}"/>
              </a:ext>
            </a:extLst>
          </p:cNvPr>
          <p:cNvSpPr/>
          <p:nvPr/>
        </p:nvSpPr>
        <p:spPr>
          <a:xfrm rot="16200000">
            <a:off x="9578162" y="653416"/>
            <a:ext cx="2017749" cy="2712026"/>
          </a:xfrm>
          <a:prstGeom prst="corner">
            <a:avLst>
              <a:gd name="adj1" fmla="val 80184"/>
              <a:gd name="adj2" fmla="val 475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BCEA4-A5F7-632D-7338-2231F48679B1}"/>
              </a:ext>
            </a:extLst>
          </p:cNvPr>
          <p:cNvSpPr txBox="1"/>
          <p:nvPr/>
        </p:nvSpPr>
        <p:spPr>
          <a:xfrm>
            <a:off x="6584970" y="1861267"/>
            <a:ext cx="95372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TSO System</a:t>
            </a:r>
            <a:endParaRPr lang="en-FI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1941E-3BC8-B2B4-7AC5-01451DE7AB66}"/>
              </a:ext>
            </a:extLst>
          </p:cNvPr>
          <p:cNvSpPr txBox="1"/>
          <p:nvPr/>
        </p:nvSpPr>
        <p:spPr>
          <a:xfrm>
            <a:off x="7822348" y="2517050"/>
            <a:ext cx="101424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DSO </a:t>
            </a:r>
            <a:r>
              <a:rPr lang="en-US" sz="1100" dirty="0"/>
              <a:t>Grid</a:t>
            </a:r>
            <a:r>
              <a:rPr lang="en-US" sz="1200" dirty="0"/>
              <a:t> Management</a:t>
            </a:r>
            <a:endParaRPr lang="en-FI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E1B87-D5C4-B131-E799-30C5E75E926A}"/>
              </a:ext>
            </a:extLst>
          </p:cNvPr>
          <p:cNvSpPr txBox="1"/>
          <p:nvPr/>
        </p:nvSpPr>
        <p:spPr>
          <a:xfrm>
            <a:off x="7822348" y="1819296"/>
            <a:ext cx="118159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Electricity Supplier System</a:t>
            </a:r>
            <a:endParaRPr lang="en-FI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7C6F1A-7684-0746-5F82-707B11166A93}"/>
              </a:ext>
            </a:extLst>
          </p:cNvPr>
          <p:cNvSpPr txBox="1"/>
          <p:nvPr/>
        </p:nvSpPr>
        <p:spPr>
          <a:xfrm>
            <a:off x="6590468" y="2617220"/>
            <a:ext cx="94822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DSO System</a:t>
            </a:r>
            <a:endParaRPr lang="en-FI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F4C22-ED6F-C3DA-C992-F996B97A663A}"/>
              </a:ext>
            </a:extLst>
          </p:cNvPr>
          <p:cNvSpPr txBox="1"/>
          <p:nvPr/>
        </p:nvSpPr>
        <p:spPr>
          <a:xfrm>
            <a:off x="7844384" y="3265664"/>
            <a:ext cx="101424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Metering</a:t>
            </a:r>
            <a:endParaRPr lang="en-FI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A55BDB-480D-A3CA-1DA7-5736DA2494EB}"/>
              </a:ext>
            </a:extLst>
          </p:cNvPr>
          <p:cNvSpPr txBox="1"/>
          <p:nvPr/>
        </p:nvSpPr>
        <p:spPr>
          <a:xfrm>
            <a:off x="10511450" y="1891661"/>
            <a:ext cx="134826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E-mobility Service Provider System</a:t>
            </a:r>
            <a:endParaRPr lang="en-FI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D970FE-D1AD-2219-18EF-5C573928A2F5}"/>
              </a:ext>
            </a:extLst>
          </p:cNvPr>
          <p:cNvSpPr txBox="1"/>
          <p:nvPr/>
        </p:nvSpPr>
        <p:spPr>
          <a:xfrm>
            <a:off x="10511450" y="1165786"/>
            <a:ext cx="134826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E-mobility Clearing House system</a:t>
            </a:r>
            <a:endParaRPr lang="en-FI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9BAF0C-0A1C-2141-EF25-F8B2B990E796}"/>
              </a:ext>
            </a:extLst>
          </p:cNvPr>
          <p:cNvSpPr txBox="1"/>
          <p:nvPr/>
        </p:nvSpPr>
        <p:spPr>
          <a:xfrm>
            <a:off x="9946093" y="3770157"/>
            <a:ext cx="96983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RM</a:t>
            </a:r>
            <a:endParaRPr lang="en-FI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3936BF-798F-9E42-DC2D-27F4D3095C0E}"/>
              </a:ext>
            </a:extLst>
          </p:cNvPr>
          <p:cNvSpPr txBox="1"/>
          <p:nvPr/>
        </p:nvSpPr>
        <p:spPr>
          <a:xfrm>
            <a:off x="9949231" y="4708910"/>
            <a:ext cx="98162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CS controller</a:t>
            </a:r>
            <a:endParaRPr lang="en-FI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D17629-2A3B-E204-4363-6E1F49E5C63E}"/>
              </a:ext>
            </a:extLst>
          </p:cNvPr>
          <p:cNvSpPr txBox="1"/>
          <p:nvPr/>
        </p:nvSpPr>
        <p:spPr>
          <a:xfrm>
            <a:off x="9961029" y="5212554"/>
            <a:ext cx="96983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EVSE</a:t>
            </a:r>
            <a:endParaRPr lang="en-FI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2D24A3-227E-25B4-4D7F-6D5F2BCE726D}"/>
              </a:ext>
            </a:extLst>
          </p:cNvPr>
          <p:cNvSpPr txBox="1"/>
          <p:nvPr/>
        </p:nvSpPr>
        <p:spPr>
          <a:xfrm>
            <a:off x="9918474" y="5680444"/>
            <a:ext cx="98162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EV</a:t>
            </a:r>
            <a:endParaRPr lang="en-FI" sz="1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A04C5E-064C-C730-43EE-6338687E6421}"/>
              </a:ext>
            </a:extLst>
          </p:cNvPr>
          <p:cNvSpPr txBox="1"/>
          <p:nvPr/>
        </p:nvSpPr>
        <p:spPr>
          <a:xfrm>
            <a:off x="11150781" y="5689726"/>
            <a:ext cx="71765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EV user</a:t>
            </a:r>
            <a:endParaRPr lang="en-FI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837D53-A0AB-4EC4-4E8B-507DF017A46C}"/>
              </a:ext>
            </a:extLst>
          </p:cNvPr>
          <p:cNvSpPr txBox="1"/>
          <p:nvPr/>
        </p:nvSpPr>
        <p:spPr>
          <a:xfrm>
            <a:off x="9944785" y="3269870"/>
            <a:ext cx="97759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CEM</a:t>
            </a:r>
            <a:endParaRPr lang="en-FI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F0FA81-0056-902B-A421-EBCD02FE8D75}"/>
              </a:ext>
            </a:extLst>
          </p:cNvPr>
          <p:cNvSpPr txBox="1"/>
          <p:nvPr/>
        </p:nvSpPr>
        <p:spPr>
          <a:xfrm>
            <a:off x="8758139" y="1067612"/>
            <a:ext cx="12259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Flexibility Operator System </a:t>
            </a:r>
            <a:endParaRPr lang="en-FI" sz="1200" dirty="0"/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D3E0BA7E-9137-4906-854F-66B2B2CB4774}"/>
              </a:ext>
            </a:extLst>
          </p:cNvPr>
          <p:cNvSpPr/>
          <p:nvPr/>
        </p:nvSpPr>
        <p:spPr>
          <a:xfrm>
            <a:off x="6679485" y="1133452"/>
            <a:ext cx="1790306" cy="478443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Energy market</a:t>
            </a:r>
            <a:endParaRPr lang="en-FI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9D2508-35B2-88ED-2F7D-2BAD05B05BAF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10445944" y="5489553"/>
            <a:ext cx="3106" cy="23922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26454E-7F26-3061-298F-708D4B6B64C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543404" y="2747882"/>
            <a:ext cx="278944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9E8957A-11DC-3F65-0D7E-23D6FAD5B650}"/>
              </a:ext>
            </a:extLst>
          </p:cNvPr>
          <p:cNvCxnSpPr>
            <a:cxnSpLocks/>
            <a:stCxn id="6" idx="2"/>
            <a:endCxn id="38" idx="0"/>
          </p:cNvCxnSpPr>
          <p:nvPr/>
        </p:nvCxnSpPr>
        <p:spPr>
          <a:xfrm>
            <a:off x="7061833" y="2138266"/>
            <a:ext cx="2749" cy="4789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CCEBCF-DD32-14AA-91A1-A17BF2D455AC}"/>
              </a:ext>
            </a:extLst>
          </p:cNvPr>
          <p:cNvCxnSpPr>
            <a:cxnSpLocks/>
          </p:cNvCxnSpPr>
          <p:nvPr/>
        </p:nvCxnSpPr>
        <p:spPr>
          <a:xfrm>
            <a:off x="8243337" y="1536379"/>
            <a:ext cx="0" cy="28291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D5DA119-F0E7-B31A-1D3C-5247F323527F}"/>
              </a:ext>
            </a:extLst>
          </p:cNvPr>
          <p:cNvCxnSpPr>
            <a:cxnSpLocks/>
          </p:cNvCxnSpPr>
          <p:nvPr/>
        </p:nvCxnSpPr>
        <p:spPr>
          <a:xfrm>
            <a:off x="7061833" y="1573719"/>
            <a:ext cx="0" cy="28291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FD491BA-C255-5BEE-32C4-B4DB1930DF80}"/>
              </a:ext>
            </a:extLst>
          </p:cNvPr>
          <p:cNvCxnSpPr>
            <a:cxnSpLocks/>
            <a:stCxn id="40" idx="3"/>
            <a:endCxn id="55" idx="1"/>
          </p:cNvCxnSpPr>
          <p:nvPr/>
        </p:nvCxnSpPr>
        <p:spPr>
          <a:xfrm>
            <a:off x="8858627" y="3404164"/>
            <a:ext cx="1086158" cy="420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F063F12-79F5-5242-3280-7D5F34E40F01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8413147" y="1298445"/>
            <a:ext cx="3449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D3B6333-160E-590A-67A8-34AC182C07F7}"/>
              </a:ext>
            </a:extLst>
          </p:cNvPr>
          <p:cNvSpPr/>
          <p:nvPr/>
        </p:nvSpPr>
        <p:spPr>
          <a:xfrm>
            <a:off x="9059784" y="3293002"/>
            <a:ext cx="522628" cy="2870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GCP</a:t>
            </a:r>
            <a:endParaRPr lang="en-FI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4F4CDB-5D3D-0585-339A-DD6B4C8F99E9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>
            <a:off x="10440045" y="4985909"/>
            <a:ext cx="5899" cy="22664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E106FE9-E872-85AD-27DC-26CD66616E59}"/>
              </a:ext>
            </a:extLst>
          </p:cNvPr>
          <p:cNvCxnSpPr>
            <a:cxnSpLocks/>
            <a:stCxn id="55" idx="2"/>
            <a:endCxn id="45" idx="0"/>
          </p:cNvCxnSpPr>
          <p:nvPr/>
        </p:nvCxnSpPr>
        <p:spPr>
          <a:xfrm flipH="1">
            <a:off x="10431009" y="3546869"/>
            <a:ext cx="2574" cy="2232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79CDF7D-6753-A5B0-63A7-B816959FB66E}"/>
              </a:ext>
            </a:extLst>
          </p:cNvPr>
          <p:cNvCxnSpPr>
            <a:cxnSpLocks/>
          </p:cNvCxnSpPr>
          <p:nvPr/>
        </p:nvCxnSpPr>
        <p:spPr>
          <a:xfrm>
            <a:off x="8323338" y="2983231"/>
            <a:ext cx="0" cy="28291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CE795D-7E0F-81E9-6EEC-909A51D96991}"/>
              </a:ext>
            </a:extLst>
          </p:cNvPr>
          <p:cNvCxnSpPr>
            <a:cxnSpLocks/>
          </p:cNvCxnSpPr>
          <p:nvPr/>
        </p:nvCxnSpPr>
        <p:spPr>
          <a:xfrm>
            <a:off x="10881946" y="5817935"/>
            <a:ext cx="278944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7708F30-055E-E663-EAB8-97992CF962CE}"/>
              </a:ext>
            </a:extLst>
          </p:cNvPr>
          <p:cNvCxnSpPr>
            <a:cxnSpLocks/>
            <a:stCxn id="45" idx="2"/>
            <a:endCxn id="48" idx="0"/>
          </p:cNvCxnSpPr>
          <p:nvPr/>
        </p:nvCxnSpPr>
        <p:spPr>
          <a:xfrm>
            <a:off x="10431009" y="4047156"/>
            <a:ext cx="9036" cy="66175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9F2AB31-ADB5-36B5-7C98-0E824F1F0D5A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185584" y="1626173"/>
            <a:ext cx="0" cy="265488"/>
          </a:xfrm>
          <a:prstGeom prst="straightConnector1">
            <a:avLst/>
          </a:prstGeom>
          <a:ln w="19050">
            <a:solidFill>
              <a:srgbClr val="33CC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2090D-A9CC-CE2D-F774-2919759743F2}"/>
              </a:ext>
            </a:extLst>
          </p:cNvPr>
          <p:cNvCxnSpPr>
            <a:cxnSpLocks/>
          </p:cNvCxnSpPr>
          <p:nvPr/>
        </p:nvCxnSpPr>
        <p:spPr>
          <a:xfrm>
            <a:off x="11548630" y="2353326"/>
            <a:ext cx="0" cy="3327118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C051C48D-D54D-7AF6-F8D1-996FB0CE7AE4}"/>
              </a:ext>
            </a:extLst>
          </p:cNvPr>
          <p:cNvCxnSpPr/>
          <p:nvPr/>
        </p:nvCxnSpPr>
        <p:spPr>
          <a:xfrm rot="16200000" flipV="1">
            <a:off x="8649896" y="3035379"/>
            <a:ext cx="410715" cy="29738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B994265-14DD-05F7-ADA2-26B01148DD5C}"/>
              </a:ext>
            </a:extLst>
          </p:cNvPr>
          <p:cNvCxnSpPr>
            <a:cxnSpLocks/>
          </p:cNvCxnSpPr>
          <p:nvPr/>
        </p:nvCxnSpPr>
        <p:spPr>
          <a:xfrm>
            <a:off x="9654169" y="1545387"/>
            <a:ext cx="748805" cy="171897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08CFC227-47DD-5B98-FB86-94A4AC29965E}"/>
              </a:ext>
            </a:extLst>
          </p:cNvPr>
          <p:cNvCxnSpPr>
            <a:cxnSpLocks/>
            <a:stCxn id="43" idx="1"/>
            <a:endCxn id="57" idx="3"/>
          </p:cNvCxnSpPr>
          <p:nvPr/>
        </p:nvCxnSpPr>
        <p:spPr>
          <a:xfrm rot="10800000">
            <a:off x="9984086" y="1298446"/>
            <a:ext cx="527364" cy="82404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ADA1CB8-15FB-7E11-7ADB-CF44C7419FC1}"/>
              </a:ext>
            </a:extLst>
          </p:cNvPr>
          <p:cNvCxnSpPr>
            <a:cxnSpLocks/>
          </p:cNvCxnSpPr>
          <p:nvPr/>
        </p:nvCxnSpPr>
        <p:spPr>
          <a:xfrm>
            <a:off x="10375481" y="2117841"/>
            <a:ext cx="153291" cy="699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E37F9F1-C418-8A04-205F-4CF699A81421}"/>
              </a:ext>
            </a:extLst>
          </p:cNvPr>
          <p:cNvSpPr txBox="1"/>
          <p:nvPr/>
        </p:nvSpPr>
        <p:spPr>
          <a:xfrm>
            <a:off x="6524504" y="3522450"/>
            <a:ext cx="143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Energy system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BE5C36-69DC-A90C-6371-2058E8E3BE4D}"/>
              </a:ext>
            </a:extLst>
          </p:cNvPr>
          <p:cNvSpPr txBox="1"/>
          <p:nvPr/>
        </p:nvSpPr>
        <p:spPr>
          <a:xfrm rot="16200000">
            <a:off x="10778187" y="4868414"/>
            <a:ext cx="54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EE1E5AB-8F79-9410-CA14-60037D15B7B8}"/>
              </a:ext>
            </a:extLst>
          </p:cNvPr>
          <p:cNvSpPr txBox="1"/>
          <p:nvPr/>
        </p:nvSpPr>
        <p:spPr>
          <a:xfrm>
            <a:off x="10545087" y="2753088"/>
            <a:ext cx="1517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E-mobility systems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04EE094-81A6-7319-757C-701ED454EF94}"/>
              </a:ext>
            </a:extLst>
          </p:cNvPr>
          <p:cNvSpPr txBox="1"/>
          <p:nvPr/>
        </p:nvSpPr>
        <p:spPr>
          <a:xfrm rot="16200000">
            <a:off x="8810223" y="5158714"/>
            <a:ext cx="143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Private network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E27CE6-3B13-E3DB-47A1-B1360EEC9E97}"/>
              </a:ext>
            </a:extLst>
          </p:cNvPr>
          <p:cNvSpPr/>
          <p:nvPr/>
        </p:nvSpPr>
        <p:spPr>
          <a:xfrm>
            <a:off x="9912160" y="3184072"/>
            <a:ext cx="1346940" cy="9729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8210004-2EAC-87BE-827F-ADCEF5E6BE25}"/>
              </a:ext>
            </a:extLst>
          </p:cNvPr>
          <p:cNvSpPr/>
          <p:nvPr/>
        </p:nvSpPr>
        <p:spPr>
          <a:xfrm>
            <a:off x="9860595" y="4604698"/>
            <a:ext cx="1346940" cy="9608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81CACB-6A84-A444-645F-0C80A3473D49}"/>
              </a:ext>
            </a:extLst>
          </p:cNvPr>
          <p:cNvSpPr txBox="1"/>
          <p:nvPr/>
        </p:nvSpPr>
        <p:spPr>
          <a:xfrm rot="16200000">
            <a:off x="10846484" y="3558747"/>
            <a:ext cx="54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6692C30-7FD8-58A8-0088-6128BDA8E0BD}"/>
              </a:ext>
            </a:extLst>
          </p:cNvPr>
          <p:cNvSpPr/>
          <p:nvPr/>
        </p:nvSpPr>
        <p:spPr>
          <a:xfrm>
            <a:off x="5201910" y="3684644"/>
            <a:ext cx="1386342" cy="47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8486"/>
            <a:ext cx="10144125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Taustajärjestelmät ja tiedonsiirto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11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317523FB-FA01-EE75-DC1A-CD5CBFBEC0B0}"/>
              </a:ext>
            </a:extLst>
          </p:cNvPr>
          <p:cNvSpPr/>
          <p:nvPr/>
        </p:nvSpPr>
        <p:spPr>
          <a:xfrm>
            <a:off x="550863" y="971911"/>
            <a:ext cx="3835616" cy="287946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CC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2065041-7756-7F75-5F60-D1ED3492002C}"/>
              </a:ext>
            </a:extLst>
          </p:cNvPr>
          <p:cNvSpPr/>
          <p:nvPr/>
        </p:nvSpPr>
        <p:spPr>
          <a:xfrm>
            <a:off x="3316333" y="3008480"/>
            <a:ext cx="2701012" cy="310820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B7355056-C9BC-A4F0-9C8F-F2F799EFD714}"/>
              </a:ext>
            </a:extLst>
          </p:cNvPr>
          <p:cNvSpPr/>
          <p:nvPr/>
        </p:nvSpPr>
        <p:spPr>
          <a:xfrm rot="16200000">
            <a:off x="3652457" y="624773"/>
            <a:ext cx="2017749" cy="2712026"/>
          </a:xfrm>
          <a:prstGeom prst="corner">
            <a:avLst>
              <a:gd name="adj1" fmla="val 80184"/>
              <a:gd name="adj2" fmla="val 475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5E801-B20B-DD60-12AF-7FFB157496FF}"/>
              </a:ext>
            </a:extLst>
          </p:cNvPr>
          <p:cNvSpPr txBox="1"/>
          <p:nvPr/>
        </p:nvSpPr>
        <p:spPr>
          <a:xfrm>
            <a:off x="659265" y="1832624"/>
            <a:ext cx="95372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TSO System</a:t>
            </a:r>
            <a:endParaRPr lang="en-FI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2F029-39EB-89C1-B312-25BABF44CE4E}"/>
              </a:ext>
            </a:extLst>
          </p:cNvPr>
          <p:cNvSpPr txBox="1"/>
          <p:nvPr/>
        </p:nvSpPr>
        <p:spPr>
          <a:xfrm>
            <a:off x="1896643" y="2488407"/>
            <a:ext cx="101424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DSO </a:t>
            </a:r>
            <a:r>
              <a:rPr lang="en-US" sz="1100" dirty="0"/>
              <a:t>Grid</a:t>
            </a:r>
            <a:r>
              <a:rPr lang="en-US" sz="1200" dirty="0"/>
              <a:t> Management</a:t>
            </a:r>
            <a:endParaRPr lang="en-FI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3FD7B-6305-C81E-21AC-39371FF670B0}"/>
              </a:ext>
            </a:extLst>
          </p:cNvPr>
          <p:cNvSpPr txBox="1"/>
          <p:nvPr/>
        </p:nvSpPr>
        <p:spPr>
          <a:xfrm>
            <a:off x="1896643" y="1790653"/>
            <a:ext cx="118159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Electricity Supplier System</a:t>
            </a:r>
            <a:endParaRPr lang="en-FI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52B24E-FC36-3202-955D-C13D681CBEB3}"/>
              </a:ext>
            </a:extLst>
          </p:cNvPr>
          <p:cNvSpPr txBox="1"/>
          <p:nvPr/>
        </p:nvSpPr>
        <p:spPr>
          <a:xfrm>
            <a:off x="664763" y="2588577"/>
            <a:ext cx="94822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DSO System</a:t>
            </a:r>
            <a:endParaRPr lang="en-FI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F6A6D6-3854-0C45-21EC-DEB459E2F4FE}"/>
              </a:ext>
            </a:extLst>
          </p:cNvPr>
          <p:cNvSpPr txBox="1"/>
          <p:nvPr/>
        </p:nvSpPr>
        <p:spPr>
          <a:xfrm>
            <a:off x="1918679" y="3237021"/>
            <a:ext cx="101424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Metering</a:t>
            </a:r>
            <a:endParaRPr lang="en-FI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723981-39BA-04DE-1428-863C82CD21EF}"/>
              </a:ext>
            </a:extLst>
          </p:cNvPr>
          <p:cNvSpPr txBox="1"/>
          <p:nvPr/>
        </p:nvSpPr>
        <p:spPr>
          <a:xfrm>
            <a:off x="3406019" y="2579324"/>
            <a:ext cx="92818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Cloud CSMS</a:t>
            </a:r>
            <a:endParaRPr lang="en-FI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7528E-C6E4-E75B-275E-09D87F3A0085}"/>
              </a:ext>
            </a:extLst>
          </p:cNvPr>
          <p:cNvSpPr txBox="1"/>
          <p:nvPr/>
        </p:nvSpPr>
        <p:spPr>
          <a:xfrm>
            <a:off x="4585745" y="1863018"/>
            <a:ext cx="134826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E-mobility Service Provider System</a:t>
            </a:r>
            <a:endParaRPr lang="en-FI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53AC0D-40A6-DE5E-2326-D3D9CA34DE3C}"/>
              </a:ext>
            </a:extLst>
          </p:cNvPr>
          <p:cNvSpPr txBox="1"/>
          <p:nvPr/>
        </p:nvSpPr>
        <p:spPr>
          <a:xfrm>
            <a:off x="4585745" y="1137143"/>
            <a:ext cx="134826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E-mobility Clearing House system</a:t>
            </a:r>
            <a:endParaRPr lang="en-FI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C7E863-76B6-C1B5-746D-4B5A29F270A4}"/>
              </a:ext>
            </a:extLst>
          </p:cNvPr>
          <p:cNvSpPr txBox="1"/>
          <p:nvPr/>
        </p:nvSpPr>
        <p:spPr>
          <a:xfrm>
            <a:off x="4020388" y="3741514"/>
            <a:ext cx="96983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RM</a:t>
            </a:r>
            <a:endParaRPr lang="en-FI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85A079-B5FB-3328-14E0-899F427BA938}"/>
              </a:ext>
            </a:extLst>
          </p:cNvPr>
          <p:cNvSpPr txBox="1"/>
          <p:nvPr/>
        </p:nvSpPr>
        <p:spPr>
          <a:xfrm>
            <a:off x="4001579" y="4241801"/>
            <a:ext cx="97999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Local CSMS</a:t>
            </a:r>
            <a:endParaRPr lang="en-FI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5FF8E1-1F01-2DC1-BC9D-D8EEAFEF575A}"/>
              </a:ext>
            </a:extLst>
          </p:cNvPr>
          <p:cNvSpPr txBox="1"/>
          <p:nvPr/>
        </p:nvSpPr>
        <p:spPr>
          <a:xfrm>
            <a:off x="3986455" y="4680267"/>
            <a:ext cx="98162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CS controller</a:t>
            </a:r>
            <a:endParaRPr lang="en-FI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A7BC2F-5AA7-97DE-E671-5E679D1BEA1C}"/>
              </a:ext>
            </a:extLst>
          </p:cNvPr>
          <p:cNvSpPr txBox="1"/>
          <p:nvPr/>
        </p:nvSpPr>
        <p:spPr>
          <a:xfrm>
            <a:off x="3998253" y="5183911"/>
            <a:ext cx="96983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EVSE</a:t>
            </a:r>
            <a:endParaRPr lang="en-FI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373383-8FFC-0DE2-1A58-422A880AEB6D}"/>
              </a:ext>
            </a:extLst>
          </p:cNvPr>
          <p:cNvSpPr txBox="1"/>
          <p:nvPr/>
        </p:nvSpPr>
        <p:spPr>
          <a:xfrm>
            <a:off x="3992769" y="5651801"/>
            <a:ext cx="98162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EV</a:t>
            </a:r>
            <a:endParaRPr lang="en-FI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F93A2-BD51-1C81-2CC1-1434DA013759}"/>
              </a:ext>
            </a:extLst>
          </p:cNvPr>
          <p:cNvSpPr txBox="1"/>
          <p:nvPr/>
        </p:nvSpPr>
        <p:spPr>
          <a:xfrm>
            <a:off x="5225076" y="5661083"/>
            <a:ext cx="71765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EV user</a:t>
            </a:r>
            <a:endParaRPr lang="en-FI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B93AF8-A991-4A97-489F-387CC1B9FB57}"/>
              </a:ext>
            </a:extLst>
          </p:cNvPr>
          <p:cNvSpPr txBox="1"/>
          <p:nvPr/>
        </p:nvSpPr>
        <p:spPr>
          <a:xfrm>
            <a:off x="4019080" y="3241227"/>
            <a:ext cx="97759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CEM</a:t>
            </a:r>
            <a:endParaRPr lang="en-FI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312F0-EDCC-7249-4EC9-96A739BF1D06}"/>
              </a:ext>
            </a:extLst>
          </p:cNvPr>
          <p:cNvSpPr txBox="1"/>
          <p:nvPr/>
        </p:nvSpPr>
        <p:spPr>
          <a:xfrm>
            <a:off x="2832434" y="1038969"/>
            <a:ext cx="12259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Flexibility Operator System </a:t>
            </a:r>
            <a:endParaRPr lang="en-FI" sz="1200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448C703C-C351-90D1-A078-90ADD8B34C09}"/>
              </a:ext>
            </a:extLst>
          </p:cNvPr>
          <p:cNvSpPr/>
          <p:nvPr/>
        </p:nvSpPr>
        <p:spPr>
          <a:xfrm>
            <a:off x="753780" y="1104809"/>
            <a:ext cx="1790306" cy="478443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Energy market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5C734-59B5-8FA8-E4E5-0AD25F1BB160}"/>
              </a:ext>
            </a:extLst>
          </p:cNvPr>
          <p:cNvSpPr txBox="1"/>
          <p:nvPr/>
        </p:nvSpPr>
        <p:spPr>
          <a:xfrm>
            <a:off x="582562" y="3925532"/>
            <a:ext cx="25747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CEM Customer Energy Manager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CS Charging Station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CSMS Charging Management System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DSO Distribution System Operator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EMS Energy Management System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EV Electrical Vehicle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EVSE EV Supply Equipment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 Flexibility Operator, Aggregator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GCP Grid Connection Point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RM Resource Manager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TSO Transmission System Operator</a:t>
            </a:r>
            <a:endParaRPr lang="en-FI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5DD2A9-1F9D-5A99-93DC-CCB4619F0416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4483168" y="5460910"/>
            <a:ext cx="3106" cy="23922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050323F-2B5A-AEC4-78A0-3FFD9E8B486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617699" y="2719239"/>
            <a:ext cx="278944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DBA0A1-1680-0690-8BFC-E4C2ECBE17A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1136128" y="2109623"/>
            <a:ext cx="2749" cy="4789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3BE6B1-26A9-D504-55DE-ADB720A4D453}"/>
              </a:ext>
            </a:extLst>
          </p:cNvPr>
          <p:cNvCxnSpPr>
            <a:cxnSpLocks/>
          </p:cNvCxnSpPr>
          <p:nvPr/>
        </p:nvCxnSpPr>
        <p:spPr>
          <a:xfrm>
            <a:off x="2317632" y="1507736"/>
            <a:ext cx="0" cy="28291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3AD2C3A-8100-D06C-E222-53D05D2D31D9}"/>
              </a:ext>
            </a:extLst>
          </p:cNvPr>
          <p:cNvCxnSpPr>
            <a:cxnSpLocks/>
          </p:cNvCxnSpPr>
          <p:nvPr/>
        </p:nvCxnSpPr>
        <p:spPr>
          <a:xfrm>
            <a:off x="1136128" y="1545076"/>
            <a:ext cx="0" cy="28291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5079AE4-286A-7CBC-96AB-C041C31358E1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>
            <a:off x="2932922" y="3375521"/>
            <a:ext cx="1086158" cy="420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738EDE8-A3C4-C74F-449F-C7EFDA9F57CC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487442" y="1269802"/>
            <a:ext cx="3449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F296C0C-4DA6-8F42-FDE0-DFF96DDF82F9}"/>
              </a:ext>
            </a:extLst>
          </p:cNvPr>
          <p:cNvSpPr/>
          <p:nvPr/>
        </p:nvSpPr>
        <p:spPr>
          <a:xfrm>
            <a:off x="3134079" y="3264359"/>
            <a:ext cx="522628" cy="2870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GCP</a:t>
            </a:r>
            <a:endParaRPr lang="en-FI" sz="12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61FBD2D-1873-C33B-88BB-90EE90A5482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4477269" y="4957266"/>
            <a:ext cx="5899" cy="22664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45082E2-CBA9-3102-7898-DE520FA78D36}"/>
              </a:ext>
            </a:extLst>
          </p:cNvPr>
          <p:cNvCxnSpPr>
            <a:cxnSpLocks/>
            <a:stCxn id="33" idx="2"/>
            <a:endCxn id="27" idx="0"/>
          </p:cNvCxnSpPr>
          <p:nvPr/>
        </p:nvCxnSpPr>
        <p:spPr>
          <a:xfrm flipH="1">
            <a:off x="4505304" y="3518226"/>
            <a:ext cx="2574" cy="2232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33B142C-7190-3CFE-FFEB-45774CAD2E67}"/>
              </a:ext>
            </a:extLst>
          </p:cNvPr>
          <p:cNvCxnSpPr>
            <a:cxnSpLocks/>
          </p:cNvCxnSpPr>
          <p:nvPr/>
        </p:nvCxnSpPr>
        <p:spPr>
          <a:xfrm>
            <a:off x="2397633" y="2954588"/>
            <a:ext cx="0" cy="28291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7B02EB3-8425-8A15-65A9-708B4043F74D}"/>
              </a:ext>
            </a:extLst>
          </p:cNvPr>
          <p:cNvCxnSpPr>
            <a:cxnSpLocks/>
          </p:cNvCxnSpPr>
          <p:nvPr/>
        </p:nvCxnSpPr>
        <p:spPr>
          <a:xfrm>
            <a:off x="4956241" y="5789292"/>
            <a:ext cx="278944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E983610-7C52-94E0-725D-1940610123E6}"/>
              </a:ext>
            </a:extLst>
          </p:cNvPr>
          <p:cNvCxnSpPr>
            <a:cxnSpLocks/>
          </p:cNvCxnSpPr>
          <p:nvPr/>
        </p:nvCxnSpPr>
        <p:spPr>
          <a:xfrm>
            <a:off x="4502288" y="4011338"/>
            <a:ext cx="0" cy="230463"/>
          </a:xfrm>
          <a:prstGeom prst="straightConnector1">
            <a:avLst/>
          </a:prstGeom>
          <a:ln w="19050">
            <a:solidFill>
              <a:srgbClr val="00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F815FB6-723C-F383-AA54-F979E1127A63}"/>
              </a:ext>
            </a:extLst>
          </p:cNvPr>
          <p:cNvCxnSpPr>
            <a:cxnSpLocks/>
          </p:cNvCxnSpPr>
          <p:nvPr/>
        </p:nvCxnSpPr>
        <p:spPr>
          <a:xfrm>
            <a:off x="4494196" y="4474912"/>
            <a:ext cx="0" cy="230463"/>
          </a:xfrm>
          <a:prstGeom prst="straightConnector1">
            <a:avLst/>
          </a:prstGeom>
          <a:ln w="19050">
            <a:solidFill>
              <a:srgbClr val="00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DF8BF0C-D6F8-245C-87B5-64E30B3A8EDB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259879" y="1597530"/>
            <a:ext cx="0" cy="265488"/>
          </a:xfrm>
          <a:prstGeom prst="straightConnector1">
            <a:avLst/>
          </a:prstGeom>
          <a:ln w="19050">
            <a:solidFill>
              <a:srgbClr val="33CC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D817B98-69E0-2EAD-E6A6-EAC5998F8A07}"/>
              </a:ext>
            </a:extLst>
          </p:cNvPr>
          <p:cNvCxnSpPr>
            <a:cxnSpLocks/>
          </p:cNvCxnSpPr>
          <p:nvPr/>
        </p:nvCxnSpPr>
        <p:spPr>
          <a:xfrm>
            <a:off x="5622925" y="2324683"/>
            <a:ext cx="0" cy="3327118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578E0C5-BD20-9085-C78F-91B98C322DC1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 flipV="1">
            <a:off x="2910886" y="2717824"/>
            <a:ext cx="495133" cy="141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32225B94-8376-5EB8-FD73-23895BD0C0C0}"/>
              </a:ext>
            </a:extLst>
          </p:cNvPr>
          <p:cNvCxnSpPr/>
          <p:nvPr/>
        </p:nvCxnSpPr>
        <p:spPr>
          <a:xfrm rot="16200000" flipV="1">
            <a:off x="2724191" y="3006736"/>
            <a:ext cx="410715" cy="29738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962EE33-9E87-1E45-82CE-1294BE57C30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3870113" y="2856323"/>
            <a:ext cx="0" cy="1523977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D653D0E-665F-9DAC-D6A7-FAB278E8EC4A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869460" y="3864073"/>
            <a:ext cx="150928" cy="15941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FD0567B-DBFF-6022-55C7-F2AF9F3F21AD}"/>
              </a:ext>
            </a:extLst>
          </p:cNvPr>
          <p:cNvCxnSpPr>
            <a:cxnSpLocks/>
          </p:cNvCxnSpPr>
          <p:nvPr/>
        </p:nvCxnSpPr>
        <p:spPr>
          <a:xfrm>
            <a:off x="3875768" y="4364359"/>
            <a:ext cx="150928" cy="15941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00EFE5B-895E-BAD1-50F0-5296F5BE5C4C}"/>
              </a:ext>
            </a:extLst>
          </p:cNvPr>
          <p:cNvCxnSpPr>
            <a:cxnSpLocks/>
            <a:stCxn id="26" idx="1"/>
            <a:endCxn id="24" idx="3"/>
          </p:cNvCxnSpPr>
          <p:nvPr/>
        </p:nvCxnSpPr>
        <p:spPr>
          <a:xfrm rot="10800000" flipV="1">
            <a:off x="4334207" y="1367976"/>
            <a:ext cx="251538" cy="1349848"/>
          </a:xfrm>
          <a:prstGeom prst="bentConnector3">
            <a:avLst>
              <a:gd name="adj1" fmla="val 50000"/>
            </a:avLst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09824FC-7E33-D432-A8F1-13C9262700F1}"/>
              </a:ext>
            </a:extLst>
          </p:cNvPr>
          <p:cNvCxnSpPr>
            <a:cxnSpLocks/>
          </p:cNvCxnSpPr>
          <p:nvPr/>
        </p:nvCxnSpPr>
        <p:spPr>
          <a:xfrm>
            <a:off x="3728464" y="1516744"/>
            <a:ext cx="0" cy="106258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15638DD5-7E8B-6A76-B49C-1866F3F80D5F}"/>
              </a:ext>
            </a:extLst>
          </p:cNvPr>
          <p:cNvCxnSpPr>
            <a:cxnSpLocks/>
            <a:stCxn id="25" idx="1"/>
            <a:endCxn id="34" idx="3"/>
          </p:cNvCxnSpPr>
          <p:nvPr/>
        </p:nvCxnSpPr>
        <p:spPr>
          <a:xfrm rot="10800000">
            <a:off x="4058381" y="1269803"/>
            <a:ext cx="527364" cy="82404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F8A5E85-BEFC-ACD2-180E-17015147ADFB}"/>
              </a:ext>
            </a:extLst>
          </p:cNvPr>
          <p:cNvCxnSpPr>
            <a:cxnSpLocks/>
          </p:cNvCxnSpPr>
          <p:nvPr/>
        </p:nvCxnSpPr>
        <p:spPr>
          <a:xfrm>
            <a:off x="4449776" y="2089198"/>
            <a:ext cx="153291" cy="699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0F010C5-48BA-B18C-AA6D-603A5F19E869}"/>
              </a:ext>
            </a:extLst>
          </p:cNvPr>
          <p:cNvSpPr/>
          <p:nvPr/>
        </p:nvSpPr>
        <p:spPr>
          <a:xfrm>
            <a:off x="6188224" y="971911"/>
            <a:ext cx="1254857" cy="512250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217768C-73E1-3D22-1F45-ADD083954373}"/>
              </a:ext>
            </a:extLst>
          </p:cNvPr>
          <p:cNvSpPr txBox="1"/>
          <p:nvPr/>
        </p:nvSpPr>
        <p:spPr>
          <a:xfrm>
            <a:off x="6096000" y="953780"/>
            <a:ext cx="134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IEC Communication Protocols</a:t>
            </a:r>
            <a:endParaRPr lang="en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6183642-9E2A-ABBC-C765-E2A5DBA50617}"/>
              </a:ext>
            </a:extLst>
          </p:cNvPr>
          <p:cNvSpPr txBox="1"/>
          <p:nvPr/>
        </p:nvSpPr>
        <p:spPr>
          <a:xfrm>
            <a:off x="6224591" y="1656514"/>
            <a:ext cx="11251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63119</a:t>
            </a:r>
          </a:p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CSM-EMSP</a:t>
            </a:r>
            <a:endParaRPr lang="en-FI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CCE0377-D66B-1D12-178C-BD9E6D9EC4FC}"/>
              </a:ext>
            </a:extLst>
          </p:cNvPr>
          <p:cNvSpPr txBox="1"/>
          <p:nvPr/>
        </p:nvSpPr>
        <p:spPr>
          <a:xfrm>
            <a:off x="6245171" y="5556140"/>
            <a:ext cx="11251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15118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EV-EVSE</a:t>
            </a:r>
            <a:endParaRPr lang="en-FI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DF16764-30B3-380F-7126-2D7A1B547FE2}"/>
              </a:ext>
            </a:extLst>
          </p:cNvPr>
          <p:cNvSpPr txBox="1"/>
          <p:nvPr/>
        </p:nvSpPr>
        <p:spPr>
          <a:xfrm>
            <a:off x="6247451" y="2201761"/>
            <a:ext cx="11251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63382 FO-CSM</a:t>
            </a:r>
            <a:endParaRPr lang="en-FI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E505A6-857D-483A-4A4F-8D02A3CE9E9A}"/>
              </a:ext>
            </a:extLst>
          </p:cNvPr>
          <p:cNvSpPr txBox="1"/>
          <p:nvPr/>
        </p:nvSpPr>
        <p:spPr>
          <a:xfrm>
            <a:off x="598799" y="3493807"/>
            <a:ext cx="143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Energy system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F17F15-BAF1-5A52-F9BB-630733CBF930}"/>
              </a:ext>
            </a:extLst>
          </p:cNvPr>
          <p:cNvSpPr txBox="1"/>
          <p:nvPr/>
        </p:nvSpPr>
        <p:spPr>
          <a:xfrm rot="16200000">
            <a:off x="4852482" y="4876842"/>
            <a:ext cx="54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F5D55E3-5306-3D9D-EDF0-94FB8D2C5FD1}"/>
              </a:ext>
            </a:extLst>
          </p:cNvPr>
          <p:cNvSpPr txBox="1"/>
          <p:nvPr/>
        </p:nvSpPr>
        <p:spPr>
          <a:xfrm>
            <a:off x="4619382" y="2724445"/>
            <a:ext cx="1517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E-mobility systems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3E64E11-E4D1-D00F-9E1C-70CB8C1EAB3D}"/>
              </a:ext>
            </a:extLst>
          </p:cNvPr>
          <p:cNvSpPr txBox="1"/>
          <p:nvPr/>
        </p:nvSpPr>
        <p:spPr>
          <a:xfrm rot="16200000">
            <a:off x="2884518" y="5130071"/>
            <a:ext cx="143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Private network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9F8D016-BBE0-5431-5965-90F1CACB875C}"/>
              </a:ext>
            </a:extLst>
          </p:cNvPr>
          <p:cNvSpPr/>
          <p:nvPr/>
        </p:nvSpPr>
        <p:spPr>
          <a:xfrm>
            <a:off x="3986455" y="3155429"/>
            <a:ext cx="1346940" cy="9729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C848F85-854E-9A55-A67B-54D66FCA7A59}"/>
              </a:ext>
            </a:extLst>
          </p:cNvPr>
          <p:cNvSpPr/>
          <p:nvPr/>
        </p:nvSpPr>
        <p:spPr>
          <a:xfrm>
            <a:off x="3934890" y="4576055"/>
            <a:ext cx="1346940" cy="9608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0F57B8D-C596-0E6E-9692-215F2F3A545B}"/>
              </a:ext>
            </a:extLst>
          </p:cNvPr>
          <p:cNvSpPr txBox="1"/>
          <p:nvPr/>
        </p:nvSpPr>
        <p:spPr>
          <a:xfrm rot="16200000">
            <a:off x="4920779" y="3530104"/>
            <a:ext cx="54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  <a:endParaRPr lang="en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973BF98-BB59-CCC6-1D43-952364503CF6}"/>
              </a:ext>
            </a:extLst>
          </p:cNvPr>
          <p:cNvSpPr/>
          <p:nvPr/>
        </p:nvSpPr>
        <p:spPr>
          <a:xfrm>
            <a:off x="7418367" y="1000554"/>
            <a:ext cx="94543" cy="519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671E49-CC8E-446D-5864-0072DD8CC6D5}"/>
              </a:ext>
            </a:extLst>
          </p:cNvPr>
          <p:cNvCxnSpPr>
            <a:cxnSpLocks/>
          </p:cNvCxnSpPr>
          <p:nvPr/>
        </p:nvCxnSpPr>
        <p:spPr>
          <a:xfrm flipV="1">
            <a:off x="7512910" y="757084"/>
            <a:ext cx="0" cy="3607275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61969D4-4A63-4564-9D72-750786A2D727}"/>
              </a:ext>
            </a:extLst>
          </p:cNvPr>
          <p:cNvSpPr txBox="1"/>
          <p:nvPr/>
        </p:nvSpPr>
        <p:spPr>
          <a:xfrm>
            <a:off x="1548610" y="5881791"/>
            <a:ext cx="1604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“with cloud”</a:t>
            </a:r>
            <a:endParaRPr lang="en-FI" sz="16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0FAF8E-68E1-2B66-A33D-A5E1BEA658E3}"/>
              </a:ext>
            </a:extLst>
          </p:cNvPr>
          <p:cNvSpPr txBox="1"/>
          <p:nvPr/>
        </p:nvSpPr>
        <p:spPr>
          <a:xfrm>
            <a:off x="7655505" y="5886833"/>
            <a:ext cx="179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“without cloud”</a:t>
            </a:r>
            <a:endParaRPr lang="en-FI" sz="1600" b="1" dirty="0"/>
          </a:p>
        </p:txBody>
      </p:sp>
      <p:sp>
        <p:nvSpPr>
          <p:cNvPr id="92" name="Arrow: Pentagon 91">
            <a:extLst>
              <a:ext uri="{FF2B5EF4-FFF2-40B4-BE49-F238E27FC236}">
                <a16:creationId xmlns:a16="http://schemas.microsoft.com/office/drawing/2014/main" id="{806B5CA0-0AB3-082E-015F-D12C3D0254FA}"/>
              </a:ext>
            </a:extLst>
          </p:cNvPr>
          <p:cNvSpPr/>
          <p:nvPr/>
        </p:nvSpPr>
        <p:spPr>
          <a:xfrm>
            <a:off x="6230429" y="4019722"/>
            <a:ext cx="1344209" cy="63885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1119ED5-CE5F-5720-8E41-347999CCF0C6}"/>
              </a:ext>
            </a:extLst>
          </p:cNvPr>
          <p:cNvSpPr txBox="1"/>
          <p:nvPr/>
        </p:nvSpPr>
        <p:spPr>
          <a:xfrm>
            <a:off x="6188224" y="4055171"/>
            <a:ext cx="152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63380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EMS-EVSE</a:t>
            </a:r>
            <a:endParaRPr lang="en-FI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Arrow: Pentagon 105">
            <a:extLst>
              <a:ext uri="{FF2B5EF4-FFF2-40B4-BE49-F238E27FC236}">
                <a16:creationId xmlns:a16="http://schemas.microsoft.com/office/drawing/2014/main" id="{ECB7965B-23D3-2F8E-5FC9-360C34B6966C}"/>
              </a:ext>
            </a:extLst>
          </p:cNvPr>
          <p:cNvSpPr/>
          <p:nvPr/>
        </p:nvSpPr>
        <p:spPr>
          <a:xfrm rot="10800000">
            <a:off x="6018323" y="3131010"/>
            <a:ext cx="1344209" cy="63885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AD2C1E7-A822-5F88-7C64-987A1C45FDEC}"/>
              </a:ext>
            </a:extLst>
          </p:cNvPr>
          <p:cNvSpPr txBox="1"/>
          <p:nvPr/>
        </p:nvSpPr>
        <p:spPr>
          <a:xfrm>
            <a:off x="6290692" y="3122318"/>
            <a:ext cx="114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63110</a:t>
            </a:r>
          </a:p>
          <a:p>
            <a:r>
              <a:rPr lang="en-US" sz="1200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EVSE-CSMS </a:t>
            </a:r>
          </a:p>
          <a:p>
            <a:r>
              <a:rPr lang="en-US" sz="1200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8595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144125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Energian mittaus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12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9AF6451-987E-49E8-4464-D9E595ECDF5C}"/>
              </a:ext>
            </a:extLst>
          </p:cNvPr>
          <p:cNvSpPr txBox="1">
            <a:spLocks/>
          </p:cNvSpPr>
          <p:nvPr/>
        </p:nvSpPr>
        <p:spPr>
          <a:xfrm>
            <a:off x="659589" y="1070276"/>
            <a:ext cx="11254771" cy="1928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Latauspisteiden sähkön mittaus</a:t>
            </a:r>
          </a:p>
          <a:p>
            <a:r>
              <a:rPr lang="fi-FI" sz="1800" dirty="0"/>
              <a:t>AC-mittarit SFS-EN 50470-3 ja DC-mittarit SFS-EN 50470-4</a:t>
            </a:r>
          </a:p>
          <a:p>
            <a:r>
              <a:rPr lang="fi-FI" sz="1800" dirty="0" err="1"/>
              <a:t>IEC:ssä</a:t>
            </a:r>
            <a:r>
              <a:rPr lang="fi-FI" sz="1800" dirty="0"/>
              <a:t> selviteltävänä mittauksien laskutustietojen siirto koko ekosysteemin osalta (IEC 62056, 63110, 63119, ISO 15118, OCPP, OCPI)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2A3D4-0B0F-BC66-31EA-CB686DC66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693" y="2365014"/>
            <a:ext cx="5133484" cy="2456367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E0A0E03-82C9-75E5-E1A8-5E74A3406EE2}"/>
              </a:ext>
            </a:extLst>
          </p:cNvPr>
          <p:cNvSpPr txBox="1">
            <a:spLocks/>
          </p:cNvSpPr>
          <p:nvPr/>
        </p:nvSpPr>
        <p:spPr>
          <a:xfrm>
            <a:off x="659588" y="2427040"/>
            <a:ext cx="6211992" cy="2978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 err="1"/>
              <a:t>Draft</a:t>
            </a:r>
            <a:r>
              <a:rPr lang="fi-FI" sz="1800" dirty="0"/>
              <a:t> EN 50732 </a:t>
            </a:r>
            <a:r>
              <a:rPr lang="en-US" sz="1800" dirty="0"/>
              <a:t>Electric mobility – Measuring systems for stationary supply equipment. Requirements to support to the MID (directive 2014/32/EU)</a:t>
            </a:r>
          </a:p>
          <a:p>
            <a:pPr lvl="1"/>
            <a:r>
              <a:rPr lang="en-US" sz="1600" dirty="0" err="1"/>
              <a:t>Haluttaisiin</a:t>
            </a:r>
            <a:r>
              <a:rPr lang="en-US" sz="1600" dirty="0"/>
              <a:t> </a:t>
            </a:r>
            <a:r>
              <a:rPr lang="en-US" sz="1600" dirty="0" err="1"/>
              <a:t>standardoida</a:t>
            </a:r>
            <a:r>
              <a:rPr lang="en-US" sz="1600" dirty="0"/>
              <a:t> </a:t>
            </a:r>
            <a:r>
              <a:rPr lang="en-US" sz="1600" dirty="0" err="1"/>
              <a:t>mittausmoduuli</a:t>
            </a:r>
            <a:r>
              <a:rPr lang="en-US" sz="1600" dirty="0"/>
              <a:t>. Suomi </a:t>
            </a:r>
            <a:r>
              <a:rPr lang="en-US" sz="1600" dirty="0" err="1"/>
              <a:t>vastustanut</a:t>
            </a:r>
            <a:r>
              <a:rPr lang="en-US" sz="1600" dirty="0"/>
              <a:t>, </a:t>
            </a:r>
            <a:r>
              <a:rPr lang="en-US" sz="1600" dirty="0" err="1"/>
              <a:t>koska</a:t>
            </a:r>
            <a:r>
              <a:rPr lang="en-US" sz="1600" dirty="0"/>
              <a:t> </a:t>
            </a:r>
            <a:r>
              <a:rPr lang="en-US" sz="1600" dirty="0" err="1"/>
              <a:t>ehdotuksella</a:t>
            </a:r>
            <a:r>
              <a:rPr lang="en-US" sz="1600" dirty="0"/>
              <a:t> </a:t>
            </a:r>
            <a:r>
              <a:rPr lang="en-US" sz="1600" dirty="0" err="1"/>
              <a:t>aiheutetaan</a:t>
            </a:r>
            <a:r>
              <a:rPr lang="en-US" sz="1600" dirty="0"/>
              <a:t> </a:t>
            </a:r>
            <a:r>
              <a:rPr lang="en-US" sz="1600" dirty="0" err="1"/>
              <a:t>tarpeettomia</a:t>
            </a:r>
            <a:r>
              <a:rPr lang="en-US" sz="1600" dirty="0"/>
              <a:t> </a:t>
            </a:r>
            <a:r>
              <a:rPr lang="en-US" sz="1600" dirty="0" err="1"/>
              <a:t>lisäkuluja</a:t>
            </a:r>
            <a:r>
              <a:rPr lang="en-US" sz="1600" dirty="0"/>
              <a:t> </a:t>
            </a:r>
            <a:r>
              <a:rPr lang="en-US" sz="1600" dirty="0" err="1"/>
              <a:t>teollisuudelle</a:t>
            </a:r>
            <a:r>
              <a:rPr lang="en-US" sz="1600" dirty="0"/>
              <a:t>. </a:t>
            </a:r>
            <a:r>
              <a:rPr lang="en-US" sz="1600" dirty="0" err="1"/>
              <a:t>Taustalla</a:t>
            </a:r>
            <a:r>
              <a:rPr lang="en-US" sz="1600" dirty="0"/>
              <a:t> </a:t>
            </a:r>
            <a:r>
              <a:rPr lang="en-US" sz="1600" dirty="0" err="1"/>
              <a:t>myös</a:t>
            </a:r>
            <a:r>
              <a:rPr lang="en-US" sz="1600" dirty="0"/>
              <a:t> </a:t>
            </a:r>
            <a:r>
              <a:rPr lang="en-US" sz="1600" dirty="0" err="1"/>
              <a:t>patenttikiista</a:t>
            </a:r>
            <a:r>
              <a:rPr lang="en-US" sz="1600" dirty="0"/>
              <a:t>. </a:t>
            </a:r>
            <a:r>
              <a:rPr lang="en-US" sz="1600" dirty="0" err="1"/>
              <a:t>Tukesilla</a:t>
            </a:r>
            <a:r>
              <a:rPr lang="en-US" sz="1600" dirty="0"/>
              <a:t> </a:t>
            </a:r>
            <a:r>
              <a:rPr lang="en-US" sz="1600" dirty="0" err="1"/>
              <a:t>tarkkaa</a:t>
            </a:r>
            <a:r>
              <a:rPr lang="en-US" sz="1600" dirty="0"/>
              <a:t> </a:t>
            </a:r>
            <a:r>
              <a:rPr lang="en-US" sz="1600" dirty="0" err="1"/>
              <a:t>ohjeistusta</a:t>
            </a:r>
            <a:r>
              <a:rPr lang="en-US" sz="1600" dirty="0"/>
              <a:t>, </a:t>
            </a:r>
            <a:r>
              <a:rPr lang="en-US" sz="1600" dirty="0" err="1"/>
              <a:t>miten</a:t>
            </a:r>
            <a:r>
              <a:rPr lang="en-US" sz="1600" dirty="0"/>
              <a:t> </a:t>
            </a:r>
            <a:r>
              <a:rPr lang="en-US" sz="1600" dirty="0" err="1"/>
              <a:t>Suomessa</a:t>
            </a:r>
            <a:r>
              <a:rPr lang="en-US" sz="1600" dirty="0"/>
              <a:t> </a:t>
            </a:r>
            <a:r>
              <a:rPr lang="en-US" sz="1600" dirty="0" err="1"/>
              <a:t>tulkitaan</a:t>
            </a:r>
            <a:r>
              <a:rPr lang="en-US" sz="1600" dirty="0"/>
              <a:t> </a:t>
            </a:r>
            <a:r>
              <a:rPr lang="en-US" sz="1600" dirty="0" err="1"/>
              <a:t>MIDiä</a:t>
            </a:r>
            <a:r>
              <a:rPr lang="en-US" sz="1600" dirty="0"/>
              <a:t> </a:t>
            </a:r>
            <a:r>
              <a:rPr lang="en-US" sz="1600" dirty="0" err="1"/>
              <a:t>tältä</a:t>
            </a:r>
            <a:r>
              <a:rPr lang="en-US" sz="1600" dirty="0"/>
              <a:t> </a:t>
            </a:r>
            <a:r>
              <a:rPr lang="en-US" sz="1600" dirty="0" err="1"/>
              <a:t>osin</a:t>
            </a:r>
            <a:r>
              <a:rPr lang="en-US" sz="1600" dirty="0"/>
              <a:t>. </a:t>
            </a:r>
            <a:r>
              <a:rPr lang="en-US" sz="1600" dirty="0" err="1"/>
              <a:t>Lähtökohta</a:t>
            </a:r>
            <a:r>
              <a:rPr lang="en-US" sz="1600" dirty="0"/>
              <a:t>: MID-</a:t>
            </a:r>
            <a:r>
              <a:rPr lang="en-US" sz="1600" dirty="0" err="1"/>
              <a:t>mittari</a:t>
            </a:r>
            <a:r>
              <a:rPr lang="en-US" sz="1600" dirty="0"/>
              <a:t> ja </a:t>
            </a:r>
            <a:r>
              <a:rPr lang="en-US" sz="1600" dirty="0" err="1"/>
              <a:t>jos</a:t>
            </a:r>
            <a:r>
              <a:rPr lang="fi-FI" sz="1600" dirty="0"/>
              <a:t> latauslaitteessa on näyttö, ei tarvita (MID-) sertifioitua tiedonsiirtoyhteyttä ja taustajärjestelmää.</a:t>
            </a:r>
            <a:r>
              <a:rPr lang="en-US" sz="1600" dirty="0"/>
              <a:t>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66549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B1FE0B-59BC-CB13-491B-F588977E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636" y="1268156"/>
            <a:ext cx="3084683" cy="43216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Suorakulmio 15">
            <a:extLst>
              <a:ext uri="{FF2B5EF4-FFF2-40B4-BE49-F238E27FC236}">
                <a16:creationId xmlns:a16="http://schemas.microsoft.com/office/drawing/2014/main" id="{E6692C30-7FD8-58A8-0088-6128BDA8E0BD}"/>
              </a:ext>
            </a:extLst>
          </p:cNvPr>
          <p:cNvSpPr/>
          <p:nvPr/>
        </p:nvSpPr>
        <p:spPr>
          <a:xfrm>
            <a:off x="5201910" y="3684644"/>
            <a:ext cx="1386342" cy="47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144125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SESKOn suositukset ja soveltamisohjeet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13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362D83C-69DE-5D14-A9D7-019C00F9E154}"/>
              </a:ext>
            </a:extLst>
          </p:cNvPr>
          <p:cNvSpPr txBox="1">
            <a:spLocks/>
          </p:cNvSpPr>
          <p:nvPr/>
        </p:nvSpPr>
        <p:spPr>
          <a:xfrm>
            <a:off x="838200" y="1268156"/>
            <a:ext cx="8202282" cy="1959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Sähköajoneuvojen lataussuositus 2023-05 </a:t>
            </a:r>
            <a:br>
              <a:rPr lang="fi-FI" sz="2000" b="1" dirty="0"/>
            </a:br>
            <a:r>
              <a:rPr lang="fi-FI" sz="1200" b="1" dirty="0">
                <a:hlinkClick r:id="rId6"/>
              </a:rPr>
              <a:t>https://sesko.fi/standardointi/sahkoautot-ja-latausjarjestelmat/lataussuositus/</a:t>
            </a:r>
            <a:r>
              <a:rPr lang="fi-FI" sz="1200" b="1" dirty="0"/>
              <a:t> </a:t>
            </a:r>
            <a:endParaRPr lang="fi-FI" sz="1800" b="1" dirty="0"/>
          </a:p>
          <a:p>
            <a:r>
              <a:rPr lang="fi-FI" sz="1800" dirty="0"/>
              <a:t>Otettu huomioon asennusstandardien kiristyneet turvallisuusvaatimukset </a:t>
            </a:r>
          </a:p>
          <a:p>
            <a:r>
              <a:rPr lang="fi-FI" sz="1800" dirty="0"/>
              <a:t>Kuluttajille suunnattu osa kirjoitettu kokonaan uudestaan, tavoitteena entistä selvempi ymmärrettävyys etenkin paloturvallisuuden kannalta </a:t>
            </a:r>
          </a:p>
          <a:p>
            <a:r>
              <a:rPr lang="fi-FI" sz="1800" dirty="0"/>
              <a:t>Kirjallisuusluetteloon on lisätty myös pelastusalan uudet suositukset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B2DF30E-95EB-9554-7F4B-FC5263147D40}"/>
              </a:ext>
            </a:extLst>
          </p:cNvPr>
          <p:cNvSpPr txBox="1">
            <a:spLocks/>
          </p:cNvSpPr>
          <p:nvPr/>
        </p:nvSpPr>
        <p:spPr>
          <a:xfrm>
            <a:off x="838199" y="3516947"/>
            <a:ext cx="8202283" cy="23162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Latauspisteiden vikavirtasuojaus</a:t>
            </a:r>
            <a:br>
              <a:rPr lang="fi-FI" sz="2000" b="1" dirty="0"/>
            </a:br>
            <a:r>
              <a:rPr lang="fi-FI" sz="2000" b="1" dirty="0"/>
              <a:t> </a:t>
            </a:r>
            <a:r>
              <a:rPr lang="fi-FI" sz="1200" b="1" dirty="0">
                <a:hlinkClick r:id="rId7"/>
              </a:rPr>
              <a:t>https://sesko.fi/standardointi/sahkoautot-ja-latausjarjestelmat/sahkoauton-latausaseman-vikavirtasuojaus</a:t>
            </a:r>
            <a:r>
              <a:rPr lang="fi-FI" sz="2000" b="1" dirty="0">
                <a:hlinkClick r:id="rId7"/>
              </a:rPr>
              <a:t>/</a:t>
            </a:r>
            <a:r>
              <a:rPr lang="fi-FI" sz="2000" b="1" dirty="0"/>
              <a:t> </a:t>
            </a:r>
          </a:p>
          <a:p>
            <a:r>
              <a:rPr lang="fi-FI" sz="1800" dirty="0"/>
              <a:t>Otettu huomioon asennusstandardien selkeytetyt turvallisuusvaatimukset</a:t>
            </a:r>
          </a:p>
          <a:p>
            <a:r>
              <a:rPr lang="fi-FI" sz="1800" dirty="0"/>
              <a:t>Suojaus B-tyypin vikavirtasuojalla</a:t>
            </a:r>
          </a:p>
          <a:p>
            <a:r>
              <a:rPr lang="fi-FI" sz="1800" dirty="0"/>
              <a:t>Suojaus 6 mA tasavikavirran tunnistimella (RDC-DD) ja A-tyypin vikavirtasuojalla</a:t>
            </a:r>
          </a:p>
          <a:p>
            <a:r>
              <a:rPr lang="fi-FI" sz="1800" dirty="0"/>
              <a:t>Tyypilliset väärinkäsitykset</a:t>
            </a:r>
          </a:p>
        </p:txBody>
      </p:sp>
    </p:spTree>
    <p:extLst>
      <p:ext uri="{BB962C8B-B14F-4D97-AF65-F5344CB8AC3E}">
        <p14:creationId xmlns:p14="http://schemas.microsoft.com/office/powerpoint/2010/main" val="89552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9447-7C82-4DA7-A75C-D3C08CC5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44806"/>
          </a:xfrm>
        </p:spPr>
        <p:txBody>
          <a:bodyPr/>
          <a:lstStyle/>
          <a:p>
            <a:r>
              <a:rPr lang="fi-FI" dirty="0"/>
              <a:t>Vaikuttaminen standardin sisältöön (IEC- ja EN-esikuvat)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DBF89-BD0A-456E-9402-54A1BEE6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797-7B67-C244-A437-D0D461E13FAC}" type="datetime1">
              <a:rPr lang="fi-FI" smtClean="0"/>
              <a:pPr/>
              <a:t>2.2.2024</a:t>
            </a:fld>
            <a:endParaRPr lang="en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F139A-EB63-4D9A-9D80-52FEE62E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03" y="6280243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Juha Vesa</a:t>
            </a:r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C977C2-89D9-42F8-93C3-05C3B9537A70}"/>
              </a:ext>
            </a:extLst>
          </p:cNvPr>
          <p:cNvSpPr/>
          <p:nvPr/>
        </p:nvSpPr>
        <p:spPr>
          <a:xfrm>
            <a:off x="102494" y="896769"/>
            <a:ext cx="11830714" cy="529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0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1B3D25D-048A-4BA1-903C-248034A4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4" y="5114784"/>
            <a:ext cx="750212" cy="262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>
                <a:solidFill>
                  <a:schemeClr val="accent1">
                    <a:lumMod val="75000"/>
                  </a:schemeClr>
                </a:solidFill>
              </a:rPr>
              <a:t>SESKO</a:t>
            </a:r>
            <a:endParaRPr lang="fi-FI" altLang="fi-FI" sz="800" b="1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559D6C1-5A88-41B0-B83A-554090915A48}"/>
              </a:ext>
            </a:extLst>
          </p:cNvPr>
          <p:cNvSpPr/>
          <p:nvPr/>
        </p:nvSpPr>
        <p:spPr>
          <a:xfrm>
            <a:off x="865857" y="1538215"/>
            <a:ext cx="8501238" cy="4181759"/>
          </a:xfrm>
          <a:prstGeom prst="rtTriangle">
            <a:avLst/>
          </a:prstGeom>
          <a:gradFill flip="none" rotWithShape="1">
            <a:gsLst>
              <a:gs pos="0">
                <a:srgbClr val="008000"/>
              </a:gs>
              <a:gs pos="49000">
                <a:srgbClr val="FFFF00"/>
              </a:gs>
              <a:gs pos="83000">
                <a:srgbClr val="FF0000"/>
              </a:gs>
              <a:gs pos="35000">
                <a:srgbClr val="3665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12102317-A3CC-434C-B00D-B679A21A3E62}"/>
              </a:ext>
            </a:extLst>
          </p:cNvPr>
          <p:cNvGrpSpPr>
            <a:grpSpLocks/>
          </p:cNvGrpSpPr>
          <p:nvPr/>
        </p:nvGrpSpPr>
        <p:grpSpPr bwMode="auto">
          <a:xfrm>
            <a:off x="258792" y="1391004"/>
            <a:ext cx="11546690" cy="4394780"/>
            <a:chOff x="-611" y="1039"/>
            <a:chExt cx="7354" cy="2799"/>
          </a:xfrm>
          <a:solidFill>
            <a:schemeClr val="bg1"/>
          </a:solidFill>
        </p:grpSpPr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11C6CAA7-422A-4739-A82E-74BEB130B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11" y="2205"/>
              <a:ext cx="378" cy="16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noProof="1">
                  <a:solidFill>
                    <a:schemeClr val="accent1">
                      <a:lumMod val="75000"/>
                    </a:schemeClr>
                  </a:solidFill>
                </a:rPr>
                <a:t>IEC</a:t>
              </a:r>
              <a:endParaRPr lang="fi-FI" altLang="fi-FI" sz="800" b="1" noProof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85D3E3C7-539D-405C-AA22-F63D571C4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96" y="2782"/>
              <a:ext cx="356" cy="16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noProof="1">
                  <a:solidFill>
                    <a:schemeClr val="accent1">
                      <a:lumMod val="75000"/>
                    </a:schemeClr>
                  </a:solidFill>
                </a:rPr>
                <a:t>CLC</a:t>
              </a:r>
              <a:endParaRPr lang="fi-FI" altLang="fi-FI" sz="800" b="1" noProof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8C5C74C6-E596-45D3-AA15-507BEA60F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6" y="2089"/>
              <a:ext cx="952" cy="304"/>
            </a:xfrm>
            <a:prstGeom prst="rect">
              <a:avLst/>
            </a:prstGeom>
            <a:grpFill/>
            <a:ln w="15875">
              <a:solidFill>
                <a:srgbClr val="9F9F9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dirty="0"/>
                <a:t>Aloitusvaihe</a:t>
              </a:r>
              <a:r>
                <a:rPr lang="fi-FI" altLang="fi-FI" sz="1400" b="1" noProof="1"/>
                <a:t> (NWIP)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3CEF3F22-DAC1-4E65-80F9-7FE1612C6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2109"/>
              <a:ext cx="1129" cy="304"/>
            </a:xfrm>
            <a:prstGeom prst="rect">
              <a:avLst/>
            </a:prstGeom>
            <a:grpFill/>
            <a:ln w="12700">
              <a:solidFill>
                <a:srgbClr val="9F9F9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dirty="0"/>
                <a:t>Äänestysvaihe</a:t>
              </a:r>
              <a:r>
                <a:rPr lang="fi-FI" altLang="fi-FI" sz="1400" b="1" noProof="1"/>
                <a:t> (CDV)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DD88071-C29E-4DCB-8C12-3DC125DF4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" y="2130"/>
              <a:ext cx="1174" cy="167"/>
            </a:xfrm>
            <a:prstGeom prst="rect">
              <a:avLst/>
            </a:prstGeom>
            <a:grpFill/>
            <a:ln w="15875">
              <a:solidFill>
                <a:srgbClr val="9F9F9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noProof="1"/>
                <a:t>IEC</a:t>
              </a:r>
              <a:r>
                <a:rPr lang="fi-FI" altLang="fi-FI" sz="1400" b="1" dirty="0"/>
                <a:t>-standardi</a:t>
              </a:r>
              <a:endParaRPr lang="fi-FI" altLang="fi-FI" sz="1400" b="1" noProof="1"/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1DC63504-16F1-4B1E-B476-112984115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58" y="1039"/>
              <a:ext cx="17" cy="279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23019" rIns="46038" bIns="23019" anchor="ctr"/>
            <a:lstStyle/>
            <a:p>
              <a:endParaRPr lang="fi-FI" sz="900"/>
            </a:p>
          </p:txBody>
        </p:sp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010BE975-0900-4343-9A88-0CDB65DDB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" y="3394"/>
              <a:ext cx="1289" cy="304"/>
            </a:xfrm>
            <a:prstGeom prst="rect">
              <a:avLst/>
            </a:prstGeom>
            <a:grpFill/>
            <a:ln w="158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noProof="1"/>
                <a:t>SFS-EN (IEC) -standard</a:t>
              </a:r>
              <a:r>
                <a:rPr lang="fi-FI" altLang="fi-FI" sz="1400" b="1" dirty="0"/>
                <a:t>i</a:t>
              </a:r>
              <a:endParaRPr lang="fi-FI" altLang="fi-FI" sz="1400" b="1" noProof="1"/>
            </a:p>
          </p:txBody>
        </p:sp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87EB2B88-68BC-4179-8946-72AF786B4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" y="2100"/>
              <a:ext cx="976" cy="304"/>
            </a:xfrm>
            <a:prstGeom prst="rect">
              <a:avLst/>
            </a:prstGeom>
            <a:grpFill/>
            <a:ln w="15875">
              <a:solidFill>
                <a:srgbClr val="9F9F9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dirty="0"/>
                <a:t>Valmisteluvaihe (DC)</a:t>
              </a:r>
              <a:endParaRPr lang="fi-FI" altLang="fi-FI" sz="1400" b="1" noProof="1"/>
            </a:p>
          </p:txBody>
        </p:sp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3213992E-FFE2-4221-A48A-42509D178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68" y="2297"/>
              <a:ext cx="0" cy="1105"/>
            </a:xfrm>
            <a:prstGeom prst="line">
              <a:avLst/>
            </a:prstGeom>
            <a:grp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23019" rIns="46038" bIns="23019" anchor="ctr"/>
            <a:lstStyle/>
            <a:p>
              <a:endParaRPr lang="fi-FI" sz="900"/>
            </a:p>
          </p:txBody>
        </p:sp>
        <p:sp>
          <p:nvSpPr>
            <p:cNvPr id="22" name="Line 34">
              <a:extLst>
                <a:ext uri="{FF2B5EF4-FFF2-40B4-BE49-F238E27FC236}">
                  <a16:creationId xmlns:a16="http://schemas.microsoft.com/office/drawing/2014/main" id="{1B3300F9-1E5B-4638-801C-1F4049391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58" y="3827"/>
              <a:ext cx="7001" cy="11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23019" rIns="46038" bIns="23019" anchor="ctr"/>
            <a:lstStyle/>
            <a:p>
              <a:endParaRPr lang="fi-FI" sz="900"/>
            </a:p>
          </p:txBody>
        </p:sp>
        <p:sp>
          <p:nvSpPr>
            <p:cNvPr id="23" name="Text Box 42">
              <a:extLst>
                <a:ext uri="{FF2B5EF4-FFF2-40B4-BE49-F238E27FC236}">
                  <a16:creationId xmlns:a16="http://schemas.microsoft.com/office/drawing/2014/main" id="{94A2D743-90AD-49E6-A392-B47FD60CD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2" y="2119"/>
              <a:ext cx="1098" cy="304"/>
            </a:xfrm>
            <a:prstGeom prst="rect">
              <a:avLst/>
            </a:prstGeom>
            <a:grpFill/>
            <a:ln w="15875">
              <a:solidFill>
                <a:srgbClr val="9F9F9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dirty="0"/>
                <a:t>Loppuäänestys</a:t>
              </a:r>
              <a:r>
                <a:rPr lang="fi-FI" altLang="fi-FI" sz="1400" b="1" noProof="1"/>
                <a:t> (FDIS)</a:t>
              </a:r>
            </a:p>
          </p:txBody>
        </p:sp>
        <p:sp>
          <p:nvSpPr>
            <p:cNvPr id="24" name="Text Box 43">
              <a:extLst>
                <a:ext uri="{FF2B5EF4-FFF2-40B4-BE49-F238E27FC236}">
                  <a16:creationId xmlns:a16="http://schemas.microsoft.com/office/drawing/2014/main" id="{9D123438-CE36-4DAB-B600-35C0AD94F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916" y="2867"/>
              <a:ext cx="828" cy="147"/>
            </a:xfrm>
            <a:prstGeom prst="rect">
              <a:avLst/>
            </a:prstGeom>
            <a:grpFill/>
            <a:ln w="15875">
              <a:solidFill>
                <a:srgbClr val="72C9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200" b="1" dirty="0"/>
                <a:t>Ratifiointi (BT)</a:t>
              </a:r>
              <a:endParaRPr lang="fi-FI" altLang="fi-FI" sz="1200" b="1" noProof="1"/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F3BEC6D6-585A-4398-A8A9-89787892C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105"/>
              <a:ext cx="873" cy="304"/>
            </a:xfrm>
            <a:prstGeom prst="rect">
              <a:avLst/>
            </a:prstGeom>
            <a:grpFill/>
            <a:ln w="15875">
              <a:solidFill>
                <a:srgbClr val="9F9F9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dirty="0"/>
                <a:t>Komiteavaihe</a:t>
              </a:r>
              <a:r>
                <a:rPr lang="fi-FI" altLang="fi-FI" sz="1400" b="1" noProof="1"/>
                <a:t> (CD)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26CBCF9D-71D3-4E6A-85F3-C1CE29A2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567"/>
              <a:ext cx="1129" cy="304"/>
            </a:xfrm>
            <a:prstGeom prst="rect">
              <a:avLst/>
            </a:prstGeom>
            <a:grpFill/>
            <a:ln w="15875">
              <a:solidFill>
                <a:srgbClr val="72C9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dirty="0"/>
                <a:t>Parallel CDV-äänestys</a:t>
              </a:r>
              <a:endParaRPr lang="fi-FI" altLang="fi-FI" sz="1400" b="1" noProof="1"/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E2C37621-8ED8-402A-8824-243208D70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0" y="2575"/>
              <a:ext cx="1071" cy="304"/>
            </a:xfrm>
            <a:prstGeom prst="rect">
              <a:avLst/>
            </a:prstGeom>
            <a:grpFill/>
            <a:ln w="15875">
              <a:solidFill>
                <a:srgbClr val="72C9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dirty="0"/>
                <a:t>Parallel FDIS-äänestys</a:t>
              </a:r>
              <a:endParaRPr lang="fi-FI" altLang="fi-FI" sz="1400" b="1" noProof="1"/>
            </a:p>
          </p:txBody>
        </p:sp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BF830C09-D480-4D96-93D8-6FE9D811A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" y="2582"/>
              <a:ext cx="1157" cy="167"/>
            </a:xfrm>
            <a:prstGeom prst="rect">
              <a:avLst/>
            </a:prstGeom>
            <a:grpFill/>
            <a:ln w="15875">
              <a:solidFill>
                <a:srgbClr val="72C9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6038" tIns="23019" rIns="46038" bIns="2301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i-FI" altLang="fi-FI" sz="1400" b="1" noProof="1"/>
                <a:t>EN IEC -standard</a:t>
              </a:r>
              <a:r>
                <a:rPr lang="fi-FI" altLang="fi-FI" sz="1400" b="1" dirty="0"/>
                <a:t>i</a:t>
              </a:r>
              <a:endParaRPr lang="fi-FI" altLang="fi-FI" sz="1400" b="1" noProof="1"/>
            </a:p>
          </p:txBody>
        </p:sp>
      </p:grpSp>
      <p:sp>
        <p:nvSpPr>
          <p:cNvPr id="29" name="Text Box 1043">
            <a:extLst>
              <a:ext uri="{FF2B5EF4-FFF2-40B4-BE49-F238E27FC236}">
                <a16:creationId xmlns:a16="http://schemas.microsoft.com/office/drawing/2014/main" id="{C64171E9-73BE-4B23-9E1E-0DE9BDE2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299" y="4538925"/>
            <a:ext cx="1417039" cy="477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Secretariat Enquiry</a:t>
            </a:r>
          </a:p>
        </p:txBody>
      </p:sp>
      <p:sp>
        <p:nvSpPr>
          <p:cNvPr id="30" name="Text Box 1043">
            <a:extLst>
              <a:ext uri="{FF2B5EF4-FFF2-40B4-BE49-F238E27FC236}">
                <a16:creationId xmlns:a16="http://schemas.microsoft.com/office/drawing/2014/main" id="{06D00697-3891-4433-8708-F4B4F0F0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860" y="4555363"/>
            <a:ext cx="1745730" cy="2619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Enquiry</a:t>
            </a:r>
            <a:r>
              <a:rPr lang="fi-FI" altLang="fi-FI" sz="1200" b="1" noProof="1"/>
              <a:t> </a:t>
            </a:r>
            <a:r>
              <a:rPr lang="fi-FI" altLang="fi-FI" sz="1400" b="1" noProof="1"/>
              <a:t>(prEN)</a:t>
            </a:r>
            <a:endParaRPr lang="fi-FI" altLang="fi-FI" sz="1200" b="1" noProof="1"/>
          </a:p>
        </p:txBody>
      </p:sp>
      <p:sp>
        <p:nvSpPr>
          <p:cNvPr id="31" name="Text Box 1044">
            <a:extLst>
              <a:ext uri="{FF2B5EF4-FFF2-40B4-BE49-F238E27FC236}">
                <a16:creationId xmlns:a16="http://schemas.microsoft.com/office/drawing/2014/main" id="{0842124B-EF9B-4C42-A778-335B5FF6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509" y="4544177"/>
            <a:ext cx="1745730" cy="477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dirty="0"/>
              <a:t>Formal Vote (FprEN)</a:t>
            </a:r>
            <a:endParaRPr lang="fi-FI" altLang="fi-FI" sz="1400" b="1" noProof="1"/>
          </a:p>
        </p:txBody>
      </p:sp>
      <p:sp>
        <p:nvSpPr>
          <p:cNvPr id="32" name="Text Box 1043">
            <a:extLst>
              <a:ext uri="{FF2B5EF4-FFF2-40B4-BE49-F238E27FC236}">
                <a16:creationId xmlns:a16="http://schemas.microsoft.com/office/drawing/2014/main" id="{B03B65DA-C33E-4165-9EB1-98D651DB1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117" y="5102658"/>
            <a:ext cx="1718514" cy="2619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Lausuntokierros</a:t>
            </a:r>
          </a:p>
        </p:txBody>
      </p:sp>
      <p:sp>
        <p:nvSpPr>
          <p:cNvPr id="33" name="Text Box 1043">
            <a:extLst>
              <a:ext uri="{FF2B5EF4-FFF2-40B4-BE49-F238E27FC236}">
                <a16:creationId xmlns:a16="http://schemas.microsoft.com/office/drawing/2014/main" id="{D0A950F2-AABA-4F0F-967F-A0FD1906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342" y="5080127"/>
            <a:ext cx="1381996" cy="4773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SK/SR-käsittely</a:t>
            </a:r>
          </a:p>
        </p:txBody>
      </p:sp>
      <p:sp>
        <p:nvSpPr>
          <p:cNvPr id="34" name="Text Box 1043">
            <a:extLst>
              <a:ext uri="{FF2B5EF4-FFF2-40B4-BE49-F238E27FC236}">
                <a16:creationId xmlns:a16="http://schemas.microsoft.com/office/drawing/2014/main" id="{71817134-AA0E-4D65-B891-E3BE3DC9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860" y="5101352"/>
            <a:ext cx="1728768" cy="2619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Lausuntokierros</a:t>
            </a:r>
            <a:endParaRPr lang="fi-FI" altLang="fi-FI" sz="1200" b="1" noProof="1"/>
          </a:p>
        </p:txBody>
      </p:sp>
      <p:sp>
        <p:nvSpPr>
          <p:cNvPr id="35" name="Text Box 1043">
            <a:extLst>
              <a:ext uri="{FF2B5EF4-FFF2-40B4-BE49-F238E27FC236}">
                <a16:creationId xmlns:a16="http://schemas.microsoft.com/office/drawing/2014/main" id="{C5B5D0A5-5E4E-4E7E-A4F7-F8989D0A9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88" y="5090872"/>
            <a:ext cx="1532442" cy="4773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WG-/MT-/PT-jäsenet</a:t>
            </a: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4434A70E-CECE-4B4D-9CA6-739309F1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119" y="4552563"/>
            <a:ext cx="1816633" cy="26221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EN-standard</a:t>
            </a:r>
            <a:r>
              <a:rPr lang="fi-FI" altLang="fi-FI" sz="1400" b="1" dirty="0"/>
              <a:t>i</a:t>
            </a:r>
            <a:endParaRPr lang="fi-FI" altLang="fi-FI" sz="1400" b="1" noProof="1"/>
          </a:p>
        </p:txBody>
      </p:sp>
      <p:sp>
        <p:nvSpPr>
          <p:cNvPr id="37" name="Text Box 1043">
            <a:extLst>
              <a:ext uri="{FF2B5EF4-FFF2-40B4-BE49-F238E27FC236}">
                <a16:creationId xmlns:a16="http://schemas.microsoft.com/office/drawing/2014/main" id="{BF10B32B-1936-4A14-A7EA-A6A9E76A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035" y="4555363"/>
            <a:ext cx="1512295" cy="25941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Valmistelu</a:t>
            </a:r>
          </a:p>
        </p:txBody>
      </p:sp>
      <p:sp>
        <p:nvSpPr>
          <p:cNvPr id="38" name="Text Box 1043">
            <a:extLst>
              <a:ext uri="{FF2B5EF4-FFF2-40B4-BE49-F238E27FC236}">
                <a16:creationId xmlns:a16="http://schemas.microsoft.com/office/drawing/2014/main" id="{C2A3BA60-CDAE-4A15-A5EF-3336E47B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98" y="4534137"/>
            <a:ext cx="1579561" cy="477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Aloitusvaihe (NWIP)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1D66926E-F816-43DC-87BB-4AB38CE2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01" y="1129389"/>
            <a:ext cx="2329832" cy="261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Vaikutusmahdollisuus</a:t>
            </a:r>
            <a:endParaRPr lang="fi-FI" altLang="fi-FI" sz="800" b="1" noProof="1"/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1343C413-2DA1-4291-845C-23ECC1BC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762" y="5834323"/>
            <a:ext cx="1795721" cy="261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Aika (max. 5 vuotta)</a:t>
            </a:r>
            <a:endParaRPr lang="fi-FI" altLang="fi-FI" sz="800" b="1" noProof="1"/>
          </a:p>
        </p:txBody>
      </p:sp>
      <p:sp>
        <p:nvSpPr>
          <p:cNvPr id="41" name="Text Box 1043">
            <a:extLst>
              <a:ext uri="{FF2B5EF4-FFF2-40B4-BE49-F238E27FC236}">
                <a16:creationId xmlns:a16="http://schemas.microsoft.com/office/drawing/2014/main" id="{52FFA742-BF0F-4FF1-89A0-1D43B6C7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20" y="5100743"/>
            <a:ext cx="1521203" cy="2619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400" b="1" noProof="1"/>
              <a:t>SK/SR-käsittely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05FDF882-4067-48F7-1F85-1990FC49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603" y="1112479"/>
            <a:ext cx="4720661" cy="101598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46038" tIns="23019" rIns="46038" bIns="230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800" b="1" dirty="0">
                <a:solidFill>
                  <a:srgbClr val="FF0000"/>
                </a:solidFill>
              </a:rPr>
              <a:t>Standardien  sisältöön voi vaikuttaa!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fi-FI" sz="1800" b="1" dirty="0">
                <a:solidFill>
                  <a:srgbClr val="FF0000"/>
                </a:solidFill>
              </a:rPr>
              <a:t>Osallistumalla tiedät myös tulevat vaatimukset!</a:t>
            </a:r>
            <a:endParaRPr lang="fi-FI" altLang="fi-FI" sz="1400" b="1"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0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3E0BB931-144E-71D9-1CB1-213CD7EF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2"/>
            <a:ext cx="12180572" cy="608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15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93F65-62C3-5923-5BD4-1CC80EF38AF0}"/>
              </a:ext>
            </a:extLst>
          </p:cNvPr>
          <p:cNvSpPr txBox="1">
            <a:spLocks/>
          </p:cNvSpPr>
          <p:nvPr/>
        </p:nvSpPr>
        <p:spPr>
          <a:xfrm>
            <a:off x="838197" y="2020932"/>
            <a:ext cx="11240913" cy="574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3600" b="1" dirty="0">
                <a:solidFill>
                  <a:schemeClr val="bg1"/>
                </a:solidFill>
              </a:rPr>
              <a:t>Kiitos !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F05C47-6ADF-81C4-CFEB-DF593E590134}"/>
              </a:ext>
            </a:extLst>
          </p:cNvPr>
          <p:cNvSpPr txBox="1">
            <a:spLocks/>
          </p:cNvSpPr>
          <p:nvPr/>
        </p:nvSpPr>
        <p:spPr>
          <a:xfrm>
            <a:off x="1413935" y="2874665"/>
            <a:ext cx="10236202" cy="574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3600" b="1" dirty="0">
                <a:solidFill>
                  <a:schemeClr val="bg1"/>
                </a:solidFill>
              </a:rPr>
              <a:t>SESKOn asiantuntijoita osastolla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8CD873-477E-A551-A9AB-F2A9901A4B0B}"/>
              </a:ext>
            </a:extLst>
          </p:cNvPr>
          <p:cNvSpPr txBox="1">
            <a:spLocks/>
          </p:cNvSpPr>
          <p:nvPr/>
        </p:nvSpPr>
        <p:spPr>
          <a:xfrm>
            <a:off x="1425363" y="3922594"/>
            <a:ext cx="10236202" cy="574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3600" b="1" dirty="0">
                <a:solidFill>
                  <a:schemeClr val="bg1"/>
                </a:solidFill>
              </a:rPr>
              <a:t>B-300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41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1DE70A-34A1-C925-A9BB-6A35473F5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/>
          <a:stretch/>
        </p:blipFill>
        <p:spPr bwMode="auto">
          <a:xfrm>
            <a:off x="6588252" y="1259842"/>
            <a:ext cx="5243195" cy="26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orakulmio 15">
            <a:extLst>
              <a:ext uri="{FF2B5EF4-FFF2-40B4-BE49-F238E27FC236}">
                <a16:creationId xmlns:a16="http://schemas.microsoft.com/office/drawing/2014/main" id="{E6692C30-7FD8-58A8-0088-6128BDA8E0BD}"/>
              </a:ext>
            </a:extLst>
          </p:cNvPr>
          <p:cNvSpPr/>
          <p:nvPr/>
        </p:nvSpPr>
        <p:spPr>
          <a:xfrm>
            <a:off x="5201910" y="3933002"/>
            <a:ext cx="1386342" cy="47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144125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Standardointi </a:t>
            </a:r>
            <a:r>
              <a:rPr lang="fi-FI" sz="3200" dirty="0">
                <a:latin typeface="+mn-lt"/>
                <a:cs typeface="Arial" panose="020B0604020202020204" pitchFamily="34" charset="0"/>
              </a:rPr>
              <a:t>on</a:t>
            </a:r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 kansainvälistä yhteistyötä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AF3A-C20C-40BD-989D-6B2029E4F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6200" y="5530364"/>
            <a:ext cx="4180879" cy="749880"/>
          </a:xfrm>
        </p:spPr>
        <p:txBody>
          <a:bodyPr/>
          <a:lstStyle/>
          <a:p>
            <a:pPr marL="0" indent="0">
              <a:buNone/>
            </a:pPr>
            <a:r>
              <a:rPr lang="fi-FI" sz="1800" i="1" dirty="0"/>
              <a:t>”Join </a:t>
            </a:r>
            <a:r>
              <a:rPr lang="fi-FI" sz="1800" i="1" dirty="0" err="1"/>
              <a:t>the</a:t>
            </a:r>
            <a:r>
              <a:rPr lang="fi-FI" sz="1800" i="1" dirty="0"/>
              <a:t> IEC and </a:t>
            </a:r>
            <a:r>
              <a:rPr lang="fi-FI" sz="1800" i="1" dirty="0" err="1"/>
              <a:t>see</a:t>
            </a:r>
            <a:r>
              <a:rPr lang="fi-FI" sz="1800" i="1" dirty="0"/>
              <a:t> </a:t>
            </a:r>
            <a:r>
              <a:rPr lang="fi-FI" sz="1800" i="1" dirty="0" err="1"/>
              <a:t>the</a:t>
            </a:r>
            <a:r>
              <a:rPr lang="fi-FI" sz="1800" i="1" dirty="0"/>
              <a:t> </a:t>
            </a:r>
            <a:r>
              <a:rPr lang="fi-FI" sz="1800" i="1" dirty="0" err="1"/>
              <a:t>world</a:t>
            </a:r>
            <a:r>
              <a:rPr lang="fi-FI" sz="1800" i="1" dirty="0"/>
              <a:t>!”</a:t>
            </a:r>
          </a:p>
        </p:txBody>
      </p:sp>
      <p:graphicFrame>
        <p:nvGraphicFramePr>
          <p:cNvPr id="6" name="Taulukko 1">
            <a:extLst>
              <a:ext uri="{FF2B5EF4-FFF2-40B4-BE49-F238E27FC236}">
                <a16:creationId xmlns:a16="http://schemas.microsoft.com/office/drawing/2014/main" id="{EC50BF54-2116-3EC2-4BE2-6DCA79139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52214"/>
              </p:ext>
            </p:extLst>
          </p:nvPr>
        </p:nvGraphicFramePr>
        <p:xfrm>
          <a:off x="662762" y="4165689"/>
          <a:ext cx="6208193" cy="19260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49083">
                  <a:extLst>
                    <a:ext uri="{9D8B030D-6E8A-4147-A177-3AD203B41FA5}">
                      <a16:colId xmlns:a16="http://schemas.microsoft.com/office/drawing/2014/main" val="982587033"/>
                    </a:ext>
                  </a:extLst>
                </a:gridCol>
                <a:gridCol w="1595033">
                  <a:extLst>
                    <a:ext uri="{9D8B030D-6E8A-4147-A177-3AD203B41FA5}">
                      <a16:colId xmlns:a16="http://schemas.microsoft.com/office/drawing/2014/main" val="3557947634"/>
                    </a:ext>
                  </a:extLst>
                </a:gridCol>
                <a:gridCol w="1811682">
                  <a:extLst>
                    <a:ext uri="{9D8B030D-6E8A-4147-A177-3AD203B41FA5}">
                      <a16:colId xmlns:a16="http://schemas.microsoft.com/office/drawing/2014/main" val="4192782406"/>
                    </a:ext>
                  </a:extLst>
                </a:gridCol>
                <a:gridCol w="1752395">
                  <a:extLst>
                    <a:ext uri="{9D8B030D-6E8A-4147-A177-3AD203B41FA5}">
                      <a16:colId xmlns:a16="http://schemas.microsoft.com/office/drawing/2014/main" val="3357555104"/>
                    </a:ext>
                  </a:extLst>
                </a:gridCol>
              </a:tblGrid>
              <a:tr h="501864">
                <a:tc>
                  <a:txBody>
                    <a:bodyPr/>
                    <a:lstStyle/>
                    <a:p>
                      <a:pPr algn="ctr"/>
                      <a:endParaRPr lang="fi-FI" sz="16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Yleinen</a:t>
                      </a:r>
                      <a:endParaRPr lang="fi-FI" sz="14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i-FI" sz="1800" dirty="0"/>
                        <a:t>Sähkötekniikka</a:t>
                      </a:r>
                      <a:endParaRPr lang="fi-FI" sz="14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Televiestintä</a:t>
                      </a:r>
                      <a:endParaRPr lang="fi-FI" sz="14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52530"/>
                  </a:ext>
                </a:extLst>
              </a:tr>
              <a:tr h="474736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Maailma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altLang="fi-FI" sz="1400" dirty="0"/>
                    </a:p>
                    <a:p>
                      <a:pPr marL="0" marR="0" lvl="0" indent="0" algn="ctr" defTabSz="1828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alt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48524"/>
                  </a:ext>
                </a:extLst>
              </a:tr>
              <a:tr h="474736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Eurooppa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altLang="fi-FI" sz="1400" dirty="0"/>
                    </a:p>
                    <a:p>
                      <a:pPr marL="0" marR="0" lvl="0" indent="0" algn="ctr" defTabSz="1828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alt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725641"/>
                  </a:ext>
                </a:extLst>
              </a:tr>
              <a:tr h="474736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Suomi</a:t>
                      </a:r>
                    </a:p>
                  </a:txBody>
                  <a:tcPr marL="18000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fi-FI" altLang="fi-FI" sz="1400" dirty="0"/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fi-FI" alt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68004"/>
                  </a:ext>
                </a:extLst>
              </a:tr>
            </a:tbl>
          </a:graphicData>
        </a:graphic>
      </p:graphicFrame>
      <p:pic>
        <p:nvPicPr>
          <p:cNvPr id="8" name="Picture 3" descr="SESKO png_tik">
            <a:extLst>
              <a:ext uri="{FF2B5EF4-FFF2-40B4-BE49-F238E27FC236}">
                <a16:creationId xmlns:a16="http://schemas.microsoft.com/office/drawing/2014/main" id="{5511B976-D897-0C16-F54D-842C7A92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36" y="5786334"/>
            <a:ext cx="1007795" cy="1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734D1C0-ED05-D903-60A3-B2D51D298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804" y="4693227"/>
            <a:ext cx="355788" cy="394223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0AE7ED7-2F8C-C474-8677-5B41D1A1E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920" y="5169281"/>
            <a:ext cx="462172" cy="43678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CE90D0FD-EBFF-63CE-04C8-F9A25BC70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062" y="5720152"/>
            <a:ext cx="1362355" cy="265340"/>
          </a:xfrm>
          <a:prstGeom prst="rect">
            <a:avLst/>
          </a:prstGeom>
        </p:spPr>
      </p:pic>
      <p:pic>
        <p:nvPicPr>
          <p:cNvPr id="13" name="Picture 24" descr="ETSI_logo">
            <a:extLst>
              <a:ext uri="{FF2B5EF4-FFF2-40B4-BE49-F238E27FC236}">
                <a16:creationId xmlns:a16="http://schemas.microsoft.com/office/drawing/2014/main" id="{F9C91492-07C5-B7B1-186E-45AFF34E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7"/>
          <a:stretch>
            <a:fillRect/>
          </a:stretch>
        </p:blipFill>
        <p:spPr bwMode="auto">
          <a:xfrm>
            <a:off x="5409321" y="5169281"/>
            <a:ext cx="915237" cy="38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4C8B9B-70D2-CADF-E91D-3E879D8F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65" y="5180442"/>
            <a:ext cx="773355" cy="41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>
            <a:hlinkClick r:id="rId10"/>
            <a:extLst>
              <a:ext uri="{FF2B5EF4-FFF2-40B4-BE49-F238E27FC236}">
                <a16:creationId xmlns:a16="http://schemas.microsoft.com/office/drawing/2014/main" id="{9D59C66E-2018-3E91-2EE4-012F2C51E0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7805" y="4704516"/>
            <a:ext cx="355788" cy="41263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9BB5519-1C1A-7394-E433-2120505161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3679" y="4694611"/>
            <a:ext cx="355788" cy="413321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A590D3F9-63E1-2CFE-BD3E-BE0F6C5CAB72}"/>
              </a:ext>
            </a:extLst>
          </p:cNvPr>
          <p:cNvSpPr txBox="1"/>
          <p:nvPr/>
        </p:nvSpPr>
        <p:spPr>
          <a:xfrm>
            <a:off x="566683" y="1493397"/>
            <a:ext cx="6096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300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SESKO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300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Rekisteröity yleishyödyllinen yhdistys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300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SESKO on Työ- ja elinkeinoministeriön (TEM) standardointiasetuksen tarkoittama kansallinen standardointielin SFS:n ja Traficomin rinnalla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300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Vastaa Suomessa sähköalan standardoinnista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300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IEC:n ja CENELECin jäsen ja kansalliskomitea (NC)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Sopimukset Suomen Standardisoimisliitto SFS:n kanssa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2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06495A-BB90-803C-641A-BA0E89B2BE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2806" y="5681270"/>
            <a:ext cx="1007795" cy="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5 Points 2">
            <a:extLst>
              <a:ext uri="{FF2B5EF4-FFF2-40B4-BE49-F238E27FC236}">
                <a16:creationId xmlns:a16="http://schemas.microsoft.com/office/drawing/2014/main" id="{57E2B589-A28E-6697-B502-46A913E0B98E}"/>
              </a:ext>
            </a:extLst>
          </p:cNvPr>
          <p:cNvSpPr/>
          <p:nvPr/>
        </p:nvSpPr>
        <p:spPr>
          <a:xfrm>
            <a:off x="4899804" y="3538156"/>
            <a:ext cx="2404062" cy="1957871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3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1073" name="TextBox 1072">
            <a:extLst>
              <a:ext uri="{FF2B5EF4-FFF2-40B4-BE49-F238E27FC236}">
                <a16:creationId xmlns:a16="http://schemas.microsoft.com/office/drawing/2014/main" id="{C9B2E7F6-9843-2105-D882-EB8C8A1479FA}"/>
              </a:ext>
            </a:extLst>
          </p:cNvPr>
          <p:cNvSpPr txBox="1"/>
          <p:nvPr/>
        </p:nvSpPr>
        <p:spPr>
          <a:xfrm>
            <a:off x="7380017" y="1266029"/>
            <a:ext cx="4453255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Liikenne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Sustainable Electrified Transport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DFC0979B-556B-F6E7-5BDC-244EE82AECEC}"/>
              </a:ext>
            </a:extLst>
          </p:cNvPr>
          <p:cNvSpPr txBox="1"/>
          <p:nvPr/>
        </p:nvSpPr>
        <p:spPr>
          <a:xfrm>
            <a:off x="7380017" y="4789912"/>
            <a:ext cx="445325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Teollisuusautomaatio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älykäs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valmistus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0265196F-3965-2E8A-6737-34AF94C2C389}"/>
              </a:ext>
            </a:extLst>
          </p:cNvPr>
          <p:cNvSpPr txBox="1"/>
          <p:nvPr/>
        </p:nvSpPr>
        <p:spPr>
          <a:xfrm>
            <a:off x="7380017" y="3674301"/>
            <a:ext cx="445325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Älykkäät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rakennukset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kodit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16A24F70-ED17-D93A-2648-C5BD0D3741E6}"/>
              </a:ext>
            </a:extLst>
          </p:cNvPr>
          <p:cNvSpPr txBox="1"/>
          <p:nvPr/>
        </p:nvSpPr>
        <p:spPr>
          <a:xfrm>
            <a:off x="306555" y="3889021"/>
            <a:ext cx="411638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Älykkäät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kaupungit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Smart cities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E96CA1D6-9212-8435-AEC3-EDBFE30CE7EE}"/>
              </a:ext>
            </a:extLst>
          </p:cNvPr>
          <p:cNvSpPr txBox="1"/>
          <p:nvPr/>
        </p:nvSpPr>
        <p:spPr>
          <a:xfrm>
            <a:off x="10282639" y="1625331"/>
            <a:ext cx="1479999" cy="738000"/>
          </a:xfrm>
          <a:prstGeom prst="rect">
            <a:avLst/>
          </a:prstGeom>
          <a:solidFill>
            <a:srgbClr val="E6E6E6"/>
          </a:solidFill>
          <a:ln>
            <a:solidFill>
              <a:srgbClr val="003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Merenkulku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48441A28-B627-ADF6-0800-CDF9B210738B}"/>
              </a:ext>
            </a:extLst>
          </p:cNvPr>
          <p:cNvSpPr txBox="1"/>
          <p:nvPr/>
        </p:nvSpPr>
        <p:spPr>
          <a:xfrm>
            <a:off x="10372799" y="1983278"/>
            <a:ext cx="1342991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 18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5A30C1A5-C46D-A60C-62AD-43E9369792A7}"/>
              </a:ext>
            </a:extLst>
          </p:cNvPr>
          <p:cNvGrpSpPr/>
          <p:nvPr/>
        </p:nvGrpSpPr>
        <p:grpSpPr>
          <a:xfrm>
            <a:off x="8928738" y="1632167"/>
            <a:ext cx="1295907" cy="738664"/>
            <a:chOff x="9021883" y="1628089"/>
            <a:chExt cx="1295907" cy="738664"/>
          </a:xfrm>
        </p:grpSpPr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3B08C4CB-32FB-FCB9-CD42-87C888895DF2}"/>
                </a:ext>
              </a:extLst>
            </p:cNvPr>
            <p:cNvSpPr txBox="1"/>
            <p:nvPr/>
          </p:nvSpPr>
          <p:spPr>
            <a:xfrm>
              <a:off x="9021883" y="1628089"/>
              <a:ext cx="1295907" cy="738664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00309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Raideliikenne</a:t>
              </a: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1" name="TextBox 1080">
              <a:extLst>
                <a:ext uri="{FF2B5EF4-FFF2-40B4-BE49-F238E27FC236}">
                  <a16:creationId xmlns:a16="http://schemas.microsoft.com/office/drawing/2014/main" id="{29339E88-8455-25B4-2748-387333BE0219}"/>
                </a:ext>
              </a:extLst>
            </p:cNvPr>
            <p:cNvSpPr txBox="1"/>
            <p:nvPr/>
          </p:nvSpPr>
          <p:spPr>
            <a:xfrm>
              <a:off x="9093445" y="1984411"/>
              <a:ext cx="1164001" cy="31305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 9 </a:t>
              </a:r>
              <a:endPara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70EDC526-134A-0258-399A-4794CED6CE91}"/>
              </a:ext>
            </a:extLst>
          </p:cNvPr>
          <p:cNvGrpSpPr/>
          <p:nvPr/>
        </p:nvGrpSpPr>
        <p:grpSpPr>
          <a:xfrm>
            <a:off x="8927311" y="2417367"/>
            <a:ext cx="1296000" cy="792000"/>
            <a:chOff x="9034337" y="2515235"/>
            <a:chExt cx="1296000" cy="738664"/>
          </a:xfrm>
        </p:grpSpPr>
        <p:sp>
          <p:nvSpPr>
            <p:cNvPr id="1083" name="TextBox 1082">
              <a:extLst>
                <a:ext uri="{FF2B5EF4-FFF2-40B4-BE49-F238E27FC236}">
                  <a16:creationId xmlns:a16="http://schemas.microsoft.com/office/drawing/2014/main" id="{A9589EC2-D7D0-5DE6-23D4-CFC23DBE6EE3}"/>
                </a:ext>
              </a:extLst>
            </p:cNvPr>
            <p:cNvSpPr txBox="1"/>
            <p:nvPr/>
          </p:nvSpPr>
          <p:spPr>
            <a:xfrm>
              <a:off x="9034337" y="2515235"/>
              <a:ext cx="1296000" cy="738664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00309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Lentoliikenne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409E6981-5320-C409-AA17-9874F35C88E0}"/>
                </a:ext>
              </a:extLst>
            </p:cNvPr>
            <p:cNvSpPr txBox="1"/>
            <p:nvPr/>
          </p:nvSpPr>
          <p:spPr>
            <a:xfrm>
              <a:off x="9105992" y="2842204"/>
              <a:ext cx="1164001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 97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107</a:t>
              </a:r>
              <a:endPara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1F7636D7-9DE0-D275-CC92-AE661F8EA3F4}"/>
              </a:ext>
            </a:extLst>
          </p:cNvPr>
          <p:cNvGrpSpPr/>
          <p:nvPr/>
        </p:nvGrpSpPr>
        <p:grpSpPr>
          <a:xfrm>
            <a:off x="7448210" y="1620312"/>
            <a:ext cx="1410908" cy="1600438"/>
            <a:chOff x="7448210" y="1620312"/>
            <a:chExt cx="1410908" cy="1600438"/>
          </a:xfrm>
        </p:grpSpPr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B2DF8043-48BC-2B93-FF72-29651D3EE7B3}"/>
                </a:ext>
              </a:extLst>
            </p:cNvPr>
            <p:cNvSpPr txBox="1"/>
            <p:nvPr/>
          </p:nvSpPr>
          <p:spPr>
            <a:xfrm>
              <a:off x="7448210" y="1620312"/>
              <a:ext cx="1410908" cy="1600438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00309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Autoilu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7446E5D7-03E4-827B-E019-23C5BEBE361C}"/>
                </a:ext>
              </a:extLst>
            </p:cNvPr>
            <p:cNvSpPr txBox="1"/>
            <p:nvPr/>
          </p:nvSpPr>
          <p:spPr>
            <a:xfrm>
              <a:off x="7517331" y="1988480"/>
              <a:ext cx="1274766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 21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23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69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 105</a:t>
              </a:r>
              <a:endPara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243F4DA3-0BCF-68FF-BD16-9392457049EB}"/>
                </a:ext>
              </a:extLst>
            </p:cNvPr>
            <p:cNvSpPr txBox="1"/>
            <p:nvPr/>
          </p:nvSpPr>
          <p:spPr>
            <a:xfrm>
              <a:off x="7525344" y="2572091"/>
              <a:ext cx="1274766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CEN 301</a:t>
              </a:r>
              <a:endPara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89" name="TextBox 1088">
            <a:extLst>
              <a:ext uri="{FF2B5EF4-FFF2-40B4-BE49-F238E27FC236}">
                <a16:creationId xmlns:a16="http://schemas.microsoft.com/office/drawing/2014/main" id="{5340B02D-8181-23C2-93E0-930FFD05F686}"/>
              </a:ext>
            </a:extLst>
          </p:cNvPr>
          <p:cNvSpPr txBox="1"/>
          <p:nvPr/>
        </p:nvSpPr>
        <p:spPr>
          <a:xfrm>
            <a:off x="7517331" y="4010324"/>
            <a:ext cx="419845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13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 47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ISO/IEC JTC 1/SC 37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194133F8-B567-16C1-DB3A-CB66DE236FB6}"/>
              </a:ext>
            </a:extLst>
          </p:cNvPr>
          <p:cNvSpPr txBox="1"/>
          <p:nvPr/>
        </p:nvSpPr>
        <p:spPr>
          <a:xfrm>
            <a:off x="7525344" y="5121752"/>
            <a:ext cx="419044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CISPR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9B388B36-BAAC-F0C0-4B7F-D918A2EF4543}"/>
              </a:ext>
            </a:extLst>
          </p:cNvPr>
          <p:cNvGrpSpPr/>
          <p:nvPr/>
        </p:nvGrpSpPr>
        <p:grpSpPr>
          <a:xfrm>
            <a:off x="306555" y="4569441"/>
            <a:ext cx="4145667" cy="954104"/>
            <a:chOff x="336052" y="4355337"/>
            <a:chExt cx="4145667" cy="954104"/>
          </a:xfrm>
        </p:grpSpPr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C46752D2-74ED-CEE1-9507-3B6A0383C95E}"/>
                </a:ext>
              </a:extLst>
            </p:cNvPr>
            <p:cNvSpPr txBox="1"/>
            <p:nvPr/>
          </p:nvSpPr>
          <p:spPr>
            <a:xfrm>
              <a:off x="336052" y="4355337"/>
              <a:ext cx="4145667" cy="9541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309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Terveydenhoito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ja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tietotekniikka-avusteinen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asuminen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SyC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AAL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41709658-9D90-A946-7E2B-CE1B4DAFAC4E}"/>
                </a:ext>
              </a:extLst>
            </p:cNvPr>
            <p:cNvSpPr txBox="1"/>
            <p:nvPr/>
          </p:nvSpPr>
          <p:spPr>
            <a:xfrm>
              <a:off x="500942" y="4916478"/>
              <a:ext cx="3909025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 61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62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79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 59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4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ISO/IEC JTC 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94" name="TextBox 1093">
            <a:extLst>
              <a:ext uri="{FF2B5EF4-FFF2-40B4-BE49-F238E27FC236}">
                <a16:creationId xmlns:a16="http://schemas.microsoft.com/office/drawing/2014/main" id="{84FA4412-2F96-4BCD-B793-1FA1DF49CD0B}"/>
              </a:ext>
            </a:extLst>
          </p:cNvPr>
          <p:cNvSpPr txBox="1"/>
          <p:nvPr/>
        </p:nvSpPr>
        <p:spPr>
          <a:xfrm>
            <a:off x="306555" y="472414"/>
            <a:ext cx="3482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Esineiden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internet (IoT)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JTC 1 SC 41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ISO/IEC JTC 1/SC 41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32F533A6-1881-3724-A977-6083168DD3C9}"/>
              </a:ext>
            </a:extLst>
          </p:cNvPr>
          <p:cNvSpPr txBox="1"/>
          <p:nvPr/>
        </p:nvSpPr>
        <p:spPr>
          <a:xfrm>
            <a:off x="3855772" y="472413"/>
            <a:ext cx="3240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Digitalisaatio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tiedonsiirto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D484FF84-CA80-9672-EE62-DF5A9C217B1C}"/>
              </a:ext>
            </a:extLst>
          </p:cNvPr>
          <p:cNvSpPr txBox="1"/>
          <p:nvPr/>
        </p:nvSpPr>
        <p:spPr>
          <a:xfrm>
            <a:off x="7162680" y="472413"/>
            <a:ext cx="3240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Kyberturvallisuus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ISO/IEC JTC 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65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97" name="Straight Connector 1096">
            <a:extLst>
              <a:ext uri="{FF2B5EF4-FFF2-40B4-BE49-F238E27FC236}">
                <a16:creationId xmlns:a16="http://schemas.microsoft.com/office/drawing/2014/main" id="{CB875192-B412-0823-4EAE-446530BFDD27}"/>
              </a:ext>
            </a:extLst>
          </p:cNvPr>
          <p:cNvCxnSpPr>
            <a:cxnSpLocks/>
          </p:cNvCxnSpPr>
          <p:nvPr/>
        </p:nvCxnSpPr>
        <p:spPr>
          <a:xfrm>
            <a:off x="0" y="1153162"/>
            <a:ext cx="12192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157019F9-B43C-DDD9-6D52-C763C05E7FD4}"/>
              </a:ext>
            </a:extLst>
          </p:cNvPr>
          <p:cNvGrpSpPr/>
          <p:nvPr/>
        </p:nvGrpSpPr>
        <p:grpSpPr>
          <a:xfrm>
            <a:off x="312480" y="1269610"/>
            <a:ext cx="6997068" cy="2246769"/>
            <a:chOff x="165613" y="1252651"/>
            <a:chExt cx="6997068" cy="2246769"/>
          </a:xfrm>
        </p:grpSpPr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8CEF4098-DF63-7119-F093-A8FB4CA08F1A}"/>
                </a:ext>
              </a:extLst>
            </p:cNvPr>
            <p:cNvSpPr txBox="1"/>
            <p:nvPr/>
          </p:nvSpPr>
          <p:spPr>
            <a:xfrm>
              <a:off x="165613" y="1252651"/>
              <a:ext cx="6997068" cy="22467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309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Energia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4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SyC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4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Smart energy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1" name="Group 1100">
              <a:extLst>
                <a:ext uri="{FF2B5EF4-FFF2-40B4-BE49-F238E27FC236}">
                  <a16:creationId xmlns:a16="http://schemas.microsoft.com/office/drawing/2014/main" id="{C3A14F9C-E177-C349-7A45-EF9331017BC8}"/>
                </a:ext>
              </a:extLst>
            </p:cNvPr>
            <p:cNvGrpSpPr/>
            <p:nvPr/>
          </p:nvGrpSpPr>
          <p:grpSpPr>
            <a:xfrm>
              <a:off x="3158336" y="1613199"/>
              <a:ext cx="1147019" cy="1600438"/>
              <a:chOff x="3222065" y="1611728"/>
              <a:chExt cx="1147019" cy="1600438"/>
            </a:xfrm>
          </p:grpSpPr>
          <p:sp>
            <p:nvSpPr>
              <p:cNvPr id="1113" name="TextBox 1112">
                <a:extLst>
                  <a:ext uri="{FF2B5EF4-FFF2-40B4-BE49-F238E27FC236}">
                    <a16:creationId xmlns:a16="http://schemas.microsoft.com/office/drawing/2014/main" id="{23D596E6-1B4F-D5B7-0C42-2DB6C8223533}"/>
                  </a:ext>
                </a:extLst>
              </p:cNvPr>
              <p:cNvSpPr txBox="1"/>
              <p:nvPr/>
            </p:nvSpPr>
            <p:spPr>
              <a:xfrm>
                <a:off x="3222065" y="1611728"/>
                <a:ext cx="1147019" cy="1600438"/>
              </a:xfrm>
              <a:prstGeom prst="rect">
                <a:avLst/>
              </a:prstGeom>
              <a:solidFill>
                <a:srgbClr val="E6E6E6"/>
              </a:solidFill>
              <a:ln>
                <a:solidFill>
                  <a:srgbClr val="00309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Älykkäät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sähköverkot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4" name="TextBox 1113">
                <a:extLst>
                  <a:ext uri="{FF2B5EF4-FFF2-40B4-BE49-F238E27FC236}">
                    <a16:creationId xmlns:a16="http://schemas.microsoft.com/office/drawing/2014/main" id="{A626E3DF-40C2-499A-BB27-EE98878E6F85}"/>
                  </a:ext>
                </a:extLst>
              </p:cNvPr>
              <p:cNvSpPr txBox="1"/>
              <p:nvPr/>
            </p:nvSpPr>
            <p:spPr>
              <a:xfrm>
                <a:off x="3287308" y="2422733"/>
                <a:ext cx="1010024" cy="523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4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SK 8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1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13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4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SR 57</a:t>
                </a:r>
                <a:endParaRPr kumimoji="0" lang="en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02" name="TextBox 1101">
              <a:extLst>
                <a:ext uri="{FF2B5EF4-FFF2-40B4-BE49-F238E27FC236}">
                  <a16:creationId xmlns:a16="http://schemas.microsoft.com/office/drawing/2014/main" id="{6738711C-D64E-B53A-FC4B-34D06C6CCC5E}"/>
                </a:ext>
              </a:extLst>
            </p:cNvPr>
            <p:cNvSpPr txBox="1"/>
            <p:nvPr/>
          </p:nvSpPr>
          <p:spPr>
            <a:xfrm>
              <a:off x="217200" y="1615555"/>
              <a:ext cx="2862542" cy="1600438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00309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Tuotantomuodot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3" name="TextBox 1102">
              <a:extLst>
                <a:ext uri="{FF2B5EF4-FFF2-40B4-BE49-F238E27FC236}">
                  <a16:creationId xmlns:a16="http://schemas.microsoft.com/office/drawing/2014/main" id="{E6623B62-102F-603F-C97E-AB2F0A4436BE}"/>
                </a:ext>
              </a:extLst>
            </p:cNvPr>
            <p:cNvSpPr txBox="1"/>
            <p:nvPr/>
          </p:nvSpPr>
          <p:spPr>
            <a:xfrm>
              <a:off x="265583" y="1896691"/>
              <a:ext cx="1686059" cy="1169551"/>
            </a:xfrm>
            <a:prstGeom prst="rect">
              <a:avLst/>
            </a:prstGeom>
            <a:solidFill>
              <a:srgbClr val="FFFBEE"/>
            </a:solidFill>
            <a:ln>
              <a:solidFill>
                <a:srgbClr val="00309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Uudistuvat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energialähteet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4" name="TextBox 1103">
              <a:extLst>
                <a:ext uri="{FF2B5EF4-FFF2-40B4-BE49-F238E27FC236}">
                  <a16:creationId xmlns:a16="http://schemas.microsoft.com/office/drawing/2014/main" id="{9E58BC2B-1AB9-10AF-7D95-7102F677B79C}"/>
                </a:ext>
              </a:extLst>
            </p:cNvPr>
            <p:cNvSpPr txBox="1"/>
            <p:nvPr/>
          </p:nvSpPr>
          <p:spPr>
            <a:xfrm>
              <a:off x="324578" y="2416292"/>
              <a:ext cx="1556254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hlinkClick r:id="rId4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 82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hlinkClick r:id="rId4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88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hlinkClick r:id="rId4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 4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hlinkClick r:id="rId4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105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hlinkClick r:id="rId5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114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endParaRPr kumimoji="0" lang="en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05" name="TextBox 1104">
              <a:extLst>
                <a:ext uri="{FF2B5EF4-FFF2-40B4-BE49-F238E27FC236}">
                  <a16:creationId xmlns:a16="http://schemas.microsoft.com/office/drawing/2014/main" id="{C7F60AE9-7E3C-1633-CAAE-2ED227781CAF}"/>
                </a:ext>
              </a:extLst>
            </p:cNvPr>
            <p:cNvSpPr txBox="1"/>
            <p:nvPr/>
          </p:nvSpPr>
          <p:spPr>
            <a:xfrm>
              <a:off x="2005328" y="1896690"/>
              <a:ext cx="1021956" cy="1169551"/>
            </a:xfrm>
            <a:prstGeom prst="rect">
              <a:avLst/>
            </a:prstGeom>
            <a:solidFill>
              <a:srgbClr val="FFFBEE"/>
            </a:solidFill>
            <a:ln>
              <a:solidFill>
                <a:srgbClr val="00309E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Ydinvoima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6" name="TextBox 1105">
              <a:extLst>
                <a:ext uri="{FF2B5EF4-FFF2-40B4-BE49-F238E27FC236}">
                  <a16:creationId xmlns:a16="http://schemas.microsoft.com/office/drawing/2014/main" id="{BD54BC64-E54C-2001-5EDD-CF3FB2779B93}"/>
                </a:ext>
              </a:extLst>
            </p:cNvPr>
            <p:cNvSpPr txBox="1"/>
            <p:nvPr/>
          </p:nvSpPr>
          <p:spPr>
            <a:xfrm>
              <a:off x="2057091" y="2424204"/>
              <a:ext cx="911659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5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 45</a:t>
              </a:r>
              <a:endPara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7" name="Group 1106">
              <a:extLst>
                <a:ext uri="{FF2B5EF4-FFF2-40B4-BE49-F238E27FC236}">
                  <a16:creationId xmlns:a16="http://schemas.microsoft.com/office/drawing/2014/main" id="{595799BA-4BBD-F4BA-B975-E9B098E78AF4}"/>
                </a:ext>
              </a:extLst>
            </p:cNvPr>
            <p:cNvGrpSpPr/>
            <p:nvPr/>
          </p:nvGrpSpPr>
          <p:grpSpPr>
            <a:xfrm>
              <a:off x="5908145" y="1623985"/>
              <a:ext cx="1193438" cy="1600438"/>
              <a:chOff x="6002314" y="1622514"/>
              <a:chExt cx="1193438" cy="1600438"/>
            </a:xfrm>
          </p:grpSpPr>
          <p:sp>
            <p:nvSpPr>
              <p:cNvPr id="1111" name="TextBox 1110">
                <a:extLst>
                  <a:ext uri="{FF2B5EF4-FFF2-40B4-BE49-F238E27FC236}">
                    <a16:creationId xmlns:a16="http://schemas.microsoft.com/office/drawing/2014/main" id="{6925B961-7D36-8705-BC17-B89AC3DEF3E4}"/>
                  </a:ext>
                </a:extLst>
              </p:cNvPr>
              <p:cNvSpPr txBox="1"/>
              <p:nvPr/>
            </p:nvSpPr>
            <p:spPr>
              <a:xfrm>
                <a:off x="6002314" y="1622514"/>
                <a:ext cx="1193438" cy="1600438"/>
              </a:xfrm>
              <a:prstGeom prst="rect">
                <a:avLst/>
              </a:prstGeom>
              <a:solidFill>
                <a:srgbClr val="E6E6E6"/>
              </a:solidFill>
              <a:ln>
                <a:solidFill>
                  <a:srgbClr val="00309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Varastointi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2" name="TextBox 1111">
                <a:extLst>
                  <a:ext uri="{FF2B5EF4-FFF2-40B4-BE49-F238E27FC236}">
                    <a16:creationId xmlns:a16="http://schemas.microsoft.com/office/drawing/2014/main" id="{185E13B6-0F92-3D1E-9C04-1B1515CD52E1}"/>
                  </a:ext>
                </a:extLst>
              </p:cNvPr>
              <p:cNvSpPr txBox="1"/>
              <p:nvPr/>
            </p:nvSpPr>
            <p:spPr>
              <a:xfrm>
                <a:off x="6055773" y="2376035"/>
                <a:ext cx="1093884" cy="30777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1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SK 21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3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22</a:t>
                </a:r>
                <a:endParaRPr kumimoji="0" lang="en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08" name="Group 1107">
              <a:extLst>
                <a:ext uri="{FF2B5EF4-FFF2-40B4-BE49-F238E27FC236}">
                  <a16:creationId xmlns:a16="http://schemas.microsoft.com/office/drawing/2014/main" id="{2705B197-A5B1-B0DF-2E1F-1884AB358B9E}"/>
                </a:ext>
              </a:extLst>
            </p:cNvPr>
            <p:cNvGrpSpPr/>
            <p:nvPr/>
          </p:nvGrpSpPr>
          <p:grpSpPr>
            <a:xfrm>
              <a:off x="4377440" y="1615555"/>
              <a:ext cx="1458621" cy="1600438"/>
              <a:chOff x="4481719" y="1614084"/>
              <a:chExt cx="1458621" cy="1600438"/>
            </a:xfrm>
          </p:grpSpPr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55AD125D-AC31-C1DC-7782-A6115C7F29B4}"/>
                  </a:ext>
                </a:extLst>
              </p:cNvPr>
              <p:cNvSpPr txBox="1"/>
              <p:nvPr/>
            </p:nvSpPr>
            <p:spPr>
              <a:xfrm>
                <a:off x="4481719" y="1614084"/>
                <a:ext cx="1458621" cy="1600438"/>
              </a:xfrm>
              <a:prstGeom prst="rect">
                <a:avLst/>
              </a:prstGeom>
              <a:solidFill>
                <a:srgbClr val="E6E6E6"/>
              </a:solidFill>
              <a:ln>
                <a:solidFill>
                  <a:srgbClr val="00309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Siirto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ja </a:t>
                </a: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jakelu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FI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0" name="TextBox 1109">
                <a:extLst>
                  <a:ext uri="{FF2B5EF4-FFF2-40B4-BE49-F238E27FC236}">
                    <a16:creationId xmlns:a16="http://schemas.microsoft.com/office/drawing/2014/main" id="{CBE538CD-CBE8-C5E3-0C4B-E091A3EE9832}"/>
                  </a:ext>
                </a:extLst>
              </p:cNvPr>
              <p:cNvSpPr txBox="1"/>
              <p:nvPr/>
            </p:nvSpPr>
            <p:spPr>
              <a:xfrm>
                <a:off x="4535247" y="2425607"/>
                <a:ext cx="1340015" cy="73866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5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SK 11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5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20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5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99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5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SR 14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5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33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5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36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4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57</a:t>
                </a:r>
                <a:endParaRPr kumimoji="0" lang="en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15" name="TextBox 1114">
            <a:extLst>
              <a:ext uri="{FF2B5EF4-FFF2-40B4-BE49-F238E27FC236}">
                <a16:creationId xmlns:a16="http://schemas.microsoft.com/office/drawing/2014/main" id="{65BEA7D6-DF3B-C70E-00B4-6DF7196F48EB}"/>
              </a:ext>
            </a:extLst>
          </p:cNvPr>
          <p:cNvSpPr txBox="1"/>
          <p:nvPr/>
        </p:nvSpPr>
        <p:spPr>
          <a:xfrm>
            <a:off x="10291504" y="2417367"/>
            <a:ext cx="1479999" cy="954107"/>
          </a:xfrm>
          <a:prstGeom prst="rect">
            <a:avLst/>
          </a:prstGeom>
          <a:solidFill>
            <a:srgbClr val="E6E6E6"/>
          </a:solidFill>
          <a:ln>
            <a:solidFill>
              <a:srgbClr val="00309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ja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tavarakuljettimet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" name="TextBox 1115">
            <a:extLst>
              <a:ext uri="{FF2B5EF4-FFF2-40B4-BE49-F238E27FC236}">
                <a16:creationId xmlns:a16="http://schemas.microsoft.com/office/drawing/2014/main" id="{338D8BCE-CE03-EF26-8303-923397C42FFE}"/>
              </a:ext>
            </a:extLst>
          </p:cNvPr>
          <p:cNvSpPr txBox="1"/>
          <p:nvPr/>
        </p:nvSpPr>
        <p:spPr>
          <a:xfrm>
            <a:off x="10381453" y="3009661"/>
            <a:ext cx="1342991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 125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17" name="Straight Connector 1116">
            <a:extLst>
              <a:ext uri="{FF2B5EF4-FFF2-40B4-BE49-F238E27FC236}">
                <a16:creationId xmlns:a16="http://schemas.microsoft.com/office/drawing/2014/main" id="{A5B501A4-5648-1D24-4C75-8BE5F5191956}"/>
              </a:ext>
            </a:extLst>
          </p:cNvPr>
          <p:cNvCxnSpPr>
            <a:cxnSpLocks/>
          </p:cNvCxnSpPr>
          <p:nvPr/>
        </p:nvCxnSpPr>
        <p:spPr>
          <a:xfrm>
            <a:off x="0" y="5667250"/>
            <a:ext cx="12192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8" name="TextBox 1117">
            <a:extLst>
              <a:ext uri="{FF2B5EF4-FFF2-40B4-BE49-F238E27FC236}">
                <a16:creationId xmlns:a16="http://schemas.microsoft.com/office/drawing/2014/main" id="{CFF5A4B8-1C97-F1D0-71ED-396B19ADC9E5}"/>
              </a:ext>
            </a:extLst>
          </p:cNvPr>
          <p:cNvSpPr txBox="1"/>
          <p:nvPr/>
        </p:nvSpPr>
        <p:spPr>
          <a:xfrm>
            <a:off x="306555" y="5781388"/>
            <a:ext cx="324000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Turvallisuus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toiminnallinen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turvallisuus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ja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järjestelmäkomiteat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19" name="TextBox 1118">
            <a:extLst>
              <a:ext uri="{FF2B5EF4-FFF2-40B4-BE49-F238E27FC236}">
                <a16:creationId xmlns:a16="http://schemas.microsoft.com/office/drawing/2014/main" id="{1668DA33-5944-3428-9A25-C408A61ECC43}"/>
              </a:ext>
            </a:extLst>
          </p:cNvPr>
          <p:cNvSpPr txBox="1"/>
          <p:nvPr/>
        </p:nvSpPr>
        <p:spPr>
          <a:xfrm>
            <a:off x="3619049" y="5773742"/>
            <a:ext cx="1113324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3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77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CISPR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0" name="TextBox 1119">
            <a:extLst>
              <a:ext uri="{FF2B5EF4-FFF2-40B4-BE49-F238E27FC236}">
                <a16:creationId xmlns:a16="http://schemas.microsoft.com/office/drawing/2014/main" id="{D50812FF-854B-2D0A-3B7B-514B692C0D8E}"/>
              </a:ext>
            </a:extLst>
          </p:cNvPr>
          <p:cNvSpPr txBox="1"/>
          <p:nvPr/>
        </p:nvSpPr>
        <p:spPr>
          <a:xfrm>
            <a:off x="4804867" y="5781926"/>
            <a:ext cx="1624831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IP-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luokat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ympäristötestit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104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1" name="TextBox 1120">
            <a:extLst>
              <a:ext uri="{FF2B5EF4-FFF2-40B4-BE49-F238E27FC236}">
                <a16:creationId xmlns:a16="http://schemas.microsoft.com/office/drawing/2014/main" id="{ED059940-D83D-2AE6-CB25-CE21B7BCBEB0}"/>
              </a:ext>
            </a:extLst>
          </p:cNvPr>
          <p:cNvSpPr txBox="1"/>
          <p:nvPr/>
        </p:nvSpPr>
        <p:spPr>
          <a:xfrm>
            <a:off x="6502192" y="5781388"/>
            <a:ext cx="150307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Dokumentointi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2" name="TextBox 1121">
            <a:extLst>
              <a:ext uri="{FF2B5EF4-FFF2-40B4-BE49-F238E27FC236}">
                <a16:creationId xmlns:a16="http://schemas.microsoft.com/office/drawing/2014/main" id="{2CFF27A5-D3AF-2A4B-0CA2-4997142DE2F7}"/>
              </a:ext>
            </a:extLst>
          </p:cNvPr>
          <p:cNvSpPr txBox="1"/>
          <p:nvPr/>
        </p:nvSpPr>
        <p:spPr>
          <a:xfrm>
            <a:off x="8077756" y="5772782"/>
            <a:ext cx="1383756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Terminologia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 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3" name="TextBox 1122">
            <a:extLst>
              <a:ext uri="{FF2B5EF4-FFF2-40B4-BE49-F238E27FC236}">
                <a16:creationId xmlns:a16="http://schemas.microsoft.com/office/drawing/2014/main" id="{3B5F59FD-FDF7-2276-45CC-1D3E1E3A775D}"/>
              </a:ext>
            </a:extLst>
          </p:cNvPr>
          <p:cNvSpPr txBox="1"/>
          <p:nvPr/>
        </p:nvSpPr>
        <p:spPr>
          <a:xfrm>
            <a:off x="9534007" y="5781926"/>
            <a:ext cx="1398832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Luotettavuus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 56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3F73A-F3C6-5B44-EA13-E467F6D47817}"/>
              </a:ext>
            </a:extLst>
          </p:cNvPr>
          <p:cNvSpPr txBox="1"/>
          <p:nvPr/>
        </p:nvSpPr>
        <p:spPr>
          <a:xfrm>
            <a:off x="5349034" y="4297638"/>
            <a:ext cx="150793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Sähköistyvä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yhteiskunta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1" name="Isosceles Triangle 62">
            <a:extLst>
              <a:ext uri="{FF2B5EF4-FFF2-40B4-BE49-F238E27FC236}">
                <a16:creationId xmlns:a16="http://schemas.microsoft.com/office/drawing/2014/main" id="{48CB11AD-EFAF-1D36-2C4A-70CADB50C7B9}"/>
              </a:ext>
            </a:extLst>
          </p:cNvPr>
          <p:cNvSpPr/>
          <p:nvPr/>
        </p:nvSpPr>
        <p:spPr>
          <a:xfrm rot="3803236">
            <a:off x="5992862" y="1778520"/>
            <a:ext cx="828941" cy="2876463"/>
          </a:xfrm>
          <a:custGeom>
            <a:avLst/>
            <a:gdLst>
              <a:gd name="connsiteX0" fmla="*/ 0 w 353742"/>
              <a:gd name="connsiteY0" fmla="*/ 1101841 h 1101841"/>
              <a:gd name="connsiteX1" fmla="*/ 0 w 353742"/>
              <a:gd name="connsiteY1" fmla="*/ 0 h 1101841"/>
              <a:gd name="connsiteX2" fmla="*/ 353742 w 353742"/>
              <a:gd name="connsiteY2" fmla="*/ 1101841 h 1101841"/>
              <a:gd name="connsiteX3" fmla="*/ 0 w 353742"/>
              <a:gd name="connsiteY3" fmla="*/ 1101841 h 1101841"/>
              <a:gd name="connsiteX0" fmla="*/ 0 w 385296"/>
              <a:gd name="connsiteY0" fmla="*/ 1062466 h 1101841"/>
              <a:gd name="connsiteX1" fmla="*/ 31554 w 385296"/>
              <a:gd name="connsiteY1" fmla="*/ 0 h 1101841"/>
              <a:gd name="connsiteX2" fmla="*/ 385296 w 385296"/>
              <a:gd name="connsiteY2" fmla="*/ 1101841 h 1101841"/>
              <a:gd name="connsiteX3" fmla="*/ 0 w 385296"/>
              <a:gd name="connsiteY3" fmla="*/ 1062466 h 1101841"/>
              <a:gd name="connsiteX0" fmla="*/ 0 w 334317"/>
              <a:gd name="connsiteY0" fmla="*/ 1062466 h 1255309"/>
              <a:gd name="connsiteX1" fmla="*/ 31554 w 334317"/>
              <a:gd name="connsiteY1" fmla="*/ 0 h 1255309"/>
              <a:gd name="connsiteX2" fmla="*/ 334317 w 334317"/>
              <a:gd name="connsiteY2" fmla="*/ 1255309 h 1255309"/>
              <a:gd name="connsiteX3" fmla="*/ 0 w 334317"/>
              <a:gd name="connsiteY3" fmla="*/ 1062466 h 12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317" h="1255309">
                <a:moveTo>
                  <a:pt x="0" y="1062466"/>
                </a:moveTo>
                <a:lnTo>
                  <a:pt x="31554" y="0"/>
                </a:lnTo>
                <a:lnTo>
                  <a:pt x="334317" y="1255309"/>
                </a:lnTo>
                <a:lnTo>
                  <a:pt x="0" y="1062466"/>
                </a:lnTo>
                <a:close/>
              </a:path>
            </a:pathLst>
          </a:custGeom>
          <a:solidFill>
            <a:srgbClr val="00309E"/>
          </a:solidFill>
          <a:ln>
            <a:solidFill>
              <a:srgbClr val="0030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" name="Group 1126">
            <a:extLst>
              <a:ext uri="{FF2B5EF4-FFF2-40B4-BE49-F238E27FC236}">
                <a16:creationId xmlns:a16="http://schemas.microsoft.com/office/drawing/2014/main" id="{B57885EA-FF15-E32B-277C-2634489D38DB}"/>
              </a:ext>
            </a:extLst>
          </p:cNvPr>
          <p:cNvGrpSpPr/>
          <p:nvPr/>
        </p:nvGrpSpPr>
        <p:grpSpPr>
          <a:xfrm>
            <a:off x="2642688" y="2900985"/>
            <a:ext cx="2665467" cy="2308324"/>
            <a:chOff x="7448210" y="1620312"/>
            <a:chExt cx="1410908" cy="1387042"/>
          </a:xfrm>
        </p:grpSpPr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0AD75F5F-7DAE-3F9C-1D56-237244962D90}"/>
                </a:ext>
              </a:extLst>
            </p:cNvPr>
            <p:cNvSpPr txBox="1"/>
            <p:nvPr/>
          </p:nvSpPr>
          <p:spPr>
            <a:xfrm>
              <a:off x="7448210" y="1620312"/>
              <a:ext cx="1410908" cy="138704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47625">
              <a:solidFill>
                <a:srgbClr val="00309E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Autoilu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9" name="TextBox 1128">
              <a:extLst>
                <a:ext uri="{FF2B5EF4-FFF2-40B4-BE49-F238E27FC236}">
                  <a16:creationId xmlns:a16="http://schemas.microsoft.com/office/drawing/2014/main" id="{60400F11-1015-E86D-1AF9-C404AE04E8F6}"/>
                </a:ext>
              </a:extLst>
            </p:cNvPr>
            <p:cNvSpPr txBox="1"/>
            <p:nvPr/>
          </p:nvSpPr>
          <p:spPr>
            <a:xfrm>
              <a:off x="7517331" y="1988480"/>
              <a:ext cx="1274766" cy="4993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 21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23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69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 105</a:t>
              </a:r>
              <a:endParaRPr kumimoji="0" lang="en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0" name="TextBox 1129">
              <a:extLst>
                <a:ext uri="{FF2B5EF4-FFF2-40B4-BE49-F238E27FC236}">
                  <a16:creationId xmlns:a16="http://schemas.microsoft.com/office/drawing/2014/main" id="{B4601737-4AFE-1862-02B7-6BFBDF309F90}"/>
                </a:ext>
              </a:extLst>
            </p:cNvPr>
            <p:cNvSpPr txBox="1"/>
            <p:nvPr/>
          </p:nvSpPr>
          <p:spPr>
            <a:xfrm>
              <a:off x="7525344" y="2572091"/>
              <a:ext cx="1274766" cy="2774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CEN 301</a:t>
              </a:r>
              <a:endParaRPr kumimoji="0" lang="en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E6692C30-7FD8-58A8-0088-6128BDA8E0BD}"/>
              </a:ext>
            </a:extLst>
          </p:cNvPr>
          <p:cNvSpPr/>
          <p:nvPr/>
        </p:nvSpPr>
        <p:spPr>
          <a:xfrm>
            <a:off x="5201910" y="3684644"/>
            <a:ext cx="1386342" cy="47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144125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Sähköautojen latausjärjestelmien standardointi ….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4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93F65-62C3-5923-5BD4-1CC80EF38AF0}"/>
              </a:ext>
            </a:extLst>
          </p:cNvPr>
          <p:cNvSpPr txBox="1">
            <a:spLocks/>
          </p:cNvSpPr>
          <p:nvPr/>
        </p:nvSpPr>
        <p:spPr>
          <a:xfrm>
            <a:off x="838199" y="1151160"/>
            <a:ext cx="8188106" cy="4615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Latausaseman syöttö</a:t>
            </a:r>
          </a:p>
          <a:p>
            <a:r>
              <a:rPr lang="fi-FI" sz="1800" dirty="0"/>
              <a:t>Asennuksen (SFS 6000) ja latauslaitteiden (tuotestandardit) turvallisuus v</a:t>
            </a:r>
            <a:r>
              <a:rPr lang="fi-FI" sz="1800" dirty="0">
                <a:solidFill>
                  <a:schemeClr val="tx1"/>
                </a:solidFill>
              </a:rPr>
              <a:t>armistetaan </a:t>
            </a:r>
            <a:r>
              <a:rPr lang="fi-FI" sz="1800" dirty="0"/>
              <a:t>standardeilla</a:t>
            </a:r>
          </a:p>
          <a:p>
            <a:r>
              <a:rPr lang="fi-FI" sz="1800" dirty="0"/>
              <a:t>Asennusstandardit uusittu 2022 (erityisesti SFS 6000-7-722 ja SFS 6000-8-813)</a:t>
            </a:r>
          </a:p>
          <a:p>
            <a:r>
              <a:rPr lang="fi-FI" sz="1800" dirty="0"/>
              <a:t>SFS 6000-7-722 Pienjännitesähköasennukset. Osa 7-722: Erikoistilojen ja -asennusten vaatimukset. Sähköajoneuvojen syöttö</a:t>
            </a:r>
          </a:p>
          <a:p>
            <a:pPr lvl="1"/>
            <a:r>
              <a:rPr lang="fi-FI" sz="1600" dirty="0"/>
              <a:t>Standardi on uusittu kokonaan HD 60364-7-722:2019 pohjalta</a:t>
            </a:r>
          </a:p>
          <a:p>
            <a:pPr lvl="1"/>
            <a:r>
              <a:rPr lang="fi-FI" sz="1600" dirty="0"/>
              <a:t>Selkeytetty vikavirtasuojavaatimuksia</a:t>
            </a:r>
          </a:p>
          <a:p>
            <a:pPr lvl="1"/>
            <a:r>
              <a:rPr lang="fi-FI" sz="1600" dirty="0"/>
              <a:t>Standardiin on lisätty johdotonta latausta koskeva kohta</a:t>
            </a:r>
          </a:p>
          <a:p>
            <a:pPr lvl="1"/>
            <a:r>
              <a:rPr lang="fi-FI" sz="1600" dirty="0"/>
              <a:t>Lisätty vaatimukset, kun sähköajoneuvo toimii rinnan muiden teholähteiden kanssa</a:t>
            </a:r>
          </a:p>
          <a:p>
            <a:pPr lvl="1"/>
            <a:r>
              <a:rPr lang="fi-FI" sz="1600" dirty="0"/>
              <a:t>Standardiin on lisätty opastavaa tekstiä</a:t>
            </a:r>
            <a:endParaRPr lang="fi-FI" sz="1600" dirty="0">
              <a:solidFill>
                <a:schemeClr val="bg1"/>
              </a:solidFill>
            </a:endParaRPr>
          </a:p>
          <a:p>
            <a:r>
              <a:rPr lang="fi-FI" sz="1800" dirty="0"/>
              <a:t>SFS 6000-8-813 Pienjännitesähköasennukset. Osa 8-813: Täydentävät vaatimukset. Pistokytkimien valinta ja asentaminen</a:t>
            </a:r>
          </a:p>
          <a:p>
            <a:pPr lvl="1"/>
            <a:r>
              <a:rPr lang="fi-FI" sz="1600" dirty="0"/>
              <a:t>Lisätty ohjeistusta ja vaatimuksia käytettäessä kotitalouspistokytkimiä uudentyyppisillä kuormituksilla (sähköauton lataus)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14557-B527-413E-3708-CEE0E4045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907" y="1184418"/>
            <a:ext cx="2755230" cy="339866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29820-7BC2-C8EE-DF3A-474409FB4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342" y="2953609"/>
            <a:ext cx="2755230" cy="305479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565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681581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Sähköajoneuvojen standardoinnin painopisteet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5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93F65-62C3-5923-5BD4-1CC80EF38AF0}"/>
              </a:ext>
            </a:extLst>
          </p:cNvPr>
          <p:cNvSpPr txBox="1">
            <a:spLocks/>
          </p:cNvSpPr>
          <p:nvPr/>
        </p:nvSpPr>
        <p:spPr>
          <a:xfrm>
            <a:off x="838198" y="979076"/>
            <a:ext cx="11150602" cy="16376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Latausjärjestelmä ja pistokytkimet</a:t>
            </a:r>
          </a:p>
          <a:p>
            <a:r>
              <a:rPr lang="fi-FI" sz="1800" dirty="0"/>
              <a:t>Vaatimukset kehittyvät jatkuvasti teknologisen kehityksen myötä (EN IEC 61851-1 n. 1000 kommenttia/ed.)</a:t>
            </a:r>
          </a:p>
          <a:p>
            <a:r>
              <a:rPr lang="fi-FI" sz="1800" dirty="0"/>
              <a:t>Lataustehojen kasvattaminen (raskaan hyötyliikenteen ajoneuvot)</a:t>
            </a:r>
          </a:p>
          <a:p>
            <a:r>
              <a:rPr lang="fi-FI" sz="1800" dirty="0"/>
              <a:t>Kaksisuuntainen tehonsyöttö V2G ja V2L, energiavarastot (IEC TC 64, 69 ja 120)</a:t>
            </a:r>
          </a:p>
          <a:p>
            <a:r>
              <a:rPr lang="fi-FI" sz="1800" dirty="0"/>
              <a:t>Polttokennot (IEC TC 105)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221DF-3B48-9761-56FC-F75A42698C77}"/>
              </a:ext>
            </a:extLst>
          </p:cNvPr>
          <p:cNvSpPr txBox="1">
            <a:spLocks/>
          </p:cNvSpPr>
          <p:nvPr/>
        </p:nvSpPr>
        <p:spPr>
          <a:xfrm>
            <a:off x="967616" y="4976817"/>
            <a:ext cx="6125911" cy="1191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Energian mittaus</a:t>
            </a:r>
          </a:p>
          <a:p>
            <a:r>
              <a:rPr lang="fi-FI" sz="1800" dirty="0"/>
              <a:t>Mittauksien laskutustietojen siirto koko ekosysteemin osalta (IEC TC 13, 69 ja CLC TC 205)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1AB3898-EC6E-BDB1-59BE-9FD819FA646A}"/>
              </a:ext>
            </a:extLst>
          </p:cNvPr>
          <p:cNvSpPr txBox="1">
            <a:spLocks/>
          </p:cNvSpPr>
          <p:nvPr/>
        </p:nvSpPr>
        <p:spPr>
          <a:xfrm>
            <a:off x="838197" y="3150834"/>
            <a:ext cx="6255330" cy="1545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Tiedonsiirto</a:t>
            </a:r>
          </a:p>
          <a:p>
            <a:r>
              <a:rPr lang="fi-FI" sz="1800" dirty="0"/>
              <a:t>Kyberturvallisuus, GDPR (ISO/IEC JTC 1, IEC TC 65)</a:t>
            </a:r>
          </a:p>
          <a:p>
            <a:r>
              <a:rPr lang="fi-FI" sz="1800" dirty="0"/>
              <a:t>Liittyminen sähköverkkoon, energian hallinta, sähköverkkojen joustavuus (IEC TC 57, 69, 82, 88,  105 ja CLC TC 205)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17ADB-27D9-2281-78E3-D77EAB68E6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8" t="493" r="3774" b="3501"/>
          <a:stretch/>
        </p:blipFill>
        <p:spPr>
          <a:xfrm>
            <a:off x="7315200" y="2987589"/>
            <a:ext cx="4830015" cy="27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E6692C30-7FD8-58A8-0088-6128BDA8E0BD}"/>
              </a:ext>
            </a:extLst>
          </p:cNvPr>
          <p:cNvSpPr/>
          <p:nvPr/>
        </p:nvSpPr>
        <p:spPr>
          <a:xfrm>
            <a:off x="5201910" y="3684644"/>
            <a:ext cx="1386342" cy="47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144125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Latausjärjestelmä SFS-EN IEC 61851 -sarja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6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93F65-62C3-5923-5BD4-1CC80EF38AF0}"/>
              </a:ext>
            </a:extLst>
          </p:cNvPr>
          <p:cNvSpPr txBox="1">
            <a:spLocks/>
          </p:cNvSpPr>
          <p:nvPr/>
        </p:nvSpPr>
        <p:spPr>
          <a:xfrm>
            <a:off x="838198" y="1151159"/>
            <a:ext cx="10802939" cy="4784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63379 </a:t>
            </a:r>
            <a:endParaRPr lang="fi-FI" sz="1600" dirty="0">
              <a:solidFill>
                <a:schemeClr val="bg1"/>
              </a:solidFill>
            </a:endParaRPr>
          </a:p>
          <a:p>
            <a:r>
              <a:rPr lang="fi-FI" sz="1800" dirty="0"/>
              <a:t>Pakkanen ja muut talviolosuhteet haasteellisia (akut, kaapelit, jäähdytys, toimintas</a:t>
            </a:r>
            <a:r>
              <a:rPr lang="fi-FI" sz="1800" dirty="0">
                <a:solidFill>
                  <a:schemeClr val="bg1"/>
                </a:solidFill>
              </a:rPr>
              <a:t>äde)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15E3D2-0058-EA43-DD60-CE9AE21EB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88074"/>
              </p:ext>
            </p:extLst>
          </p:nvPr>
        </p:nvGraphicFramePr>
        <p:xfrm>
          <a:off x="700414" y="1178455"/>
          <a:ext cx="11127792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741">
                  <a:extLst>
                    <a:ext uri="{9D8B030D-6E8A-4147-A177-3AD203B41FA5}">
                      <a16:colId xmlns:a16="http://schemas.microsoft.com/office/drawing/2014/main" val="2273147384"/>
                    </a:ext>
                  </a:extLst>
                </a:gridCol>
                <a:gridCol w="3529780">
                  <a:extLst>
                    <a:ext uri="{9D8B030D-6E8A-4147-A177-3AD203B41FA5}">
                      <a16:colId xmlns:a16="http://schemas.microsoft.com/office/drawing/2014/main" val="3369683188"/>
                    </a:ext>
                  </a:extLst>
                </a:gridCol>
                <a:gridCol w="1354914">
                  <a:extLst>
                    <a:ext uri="{9D8B030D-6E8A-4147-A177-3AD203B41FA5}">
                      <a16:colId xmlns:a16="http://schemas.microsoft.com/office/drawing/2014/main" val="2799944400"/>
                    </a:ext>
                  </a:extLst>
                </a:gridCol>
                <a:gridCol w="3787357">
                  <a:extLst>
                    <a:ext uri="{9D8B030D-6E8A-4147-A177-3AD203B41FA5}">
                      <a16:colId xmlns:a16="http://schemas.microsoft.com/office/drawing/2014/main" val="3433144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SFS-EN IEC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Latausjärjestelmä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aihe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Seuraava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painos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Huom.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50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61851-1:2021</a:t>
                      </a:r>
                      <a:endParaRPr lang="en-FI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(general requirements and AC-charging)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Q2/2026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mm. kaksisuuntainen tehon syöttö, teknisiä täsmennyksiä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36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61851-21-1:2017</a:t>
                      </a:r>
                      <a:endParaRPr lang="en-FI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EMC, On 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</a:t>
                      </a:r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charger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Q2/2025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9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61851-21-2:2021</a:t>
                      </a:r>
                      <a:endParaRPr lang="en-FI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EMC, 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</a:t>
                      </a:r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charger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Q2/2026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Haasteena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suuret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lataustehot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HPC ja MCS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6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61851-23 ja -24:2023 </a:t>
                      </a:r>
                      <a:endParaRPr lang="en-FI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DC-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charging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Uusiminen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käynnistyy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66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61851-23-1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</a:t>
                      </a:r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</a:t>
                      </a:r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Sähköbussit, </a:t>
                      </a:r>
                      <a:r>
                        <a:rPr lang="fi-FI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pantografi</a:t>
                      </a:r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50696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9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61851-23-3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Megawatt charger system (MCS)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Q1/2025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Raskaat ajoneuvot, jäähdytys, pistoke/vastake IEC/TS 63379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9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61851-26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 coupler located at the underbody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Kytkentärobotti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68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61851-27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Automated connection of a vehicle coupler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Kytkentärobotti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pistoke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vastake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IEC 62196-2, -3 tai 63379</a:t>
                      </a:r>
                      <a:endParaRPr lang="en-F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55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62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144125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Latausjärjestelmän komponentit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7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655C853-C501-BE74-BA62-8482ECEA462E}"/>
              </a:ext>
            </a:extLst>
          </p:cNvPr>
          <p:cNvSpPr txBox="1">
            <a:spLocks/>
          </p:cNvSpPr>
          <p:nvPr/>
        </p:nvSpPr>
        <p:spPr>
          <a:xfrm>
            <a:off x="700415" y="1330734"/>
            <a:ext cx="8982533" cy="3170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b="1" dirty="0"/>
              <a:t>Latauspistokkeet, latauskaapelit ja komponentit </a:t>
            </a:r>
          </a:p>
          <a:p>
            <a:r>
              <a:rPr lang="fi-FI" sz="1600" b="1" dirty="0"/>
              <a:t>Hidaslataus/lataustapa 2</a:t>
            </a:r>
            <a:r>
              <a:rPr lang="fi-FI" sz="1600" dirty="0"/>
              <a:t>: Uutta: HL–pistokytkin ja latauskaapelin pistotulpan lämpötilan valvonta</a:t>
            </a:r>
          </a:p>
          <a:p>
            <a:pPr lvl="1"/>
            <a:r>
              <a:rPr lang="fi-FI" sz="1600" u="sng" dirty="0"/>
              <a:t>HL-pistokytkin</a:t>
            </a:r>
            <a:r>
              <a:rPr lang="fi-FI" sz="1600" dirty="0"/>
              <a:t>: IEC 60884-1 Ed. 4 (SFS 5610:2024) rakennetta vahvistettu, jotta kestää pitkäaikaista kuormitusvirtaa 16 A (huom. asennuksen rajoitteet SFS 6000-8-813)</a:t>
            </a:r>
          </a:p>
          <a:p>
            <a:pPr lvl="1"/>
            <a:r>
              <a:rPr lang="fi-FI" sz="1600" u="sng" dirty="0"/>
              <a:t>Ohjaus- ja suojalaiteyksikkö</a:t>
            </a:r>
            <a:r>
              <a:rPr lang="fi-FI" sz="1600" dirty="0"/>
              <a:t>: SFS-EN IEC 62752 julkaistaan Q2/2024</a:t>
            </a:r>
          </a:p>
          <a:p>
            <a:r>
              <a:rPr lang="fi-FI" sz="1600" b="1" dirty="0"/>
              <a:t>Peruslataus/lataustapa 3</a:t>
            </a:r>
            <a:r>
              <a:rPr lang="fi-FI" sz="1600" dirty="0"/>
              <a:t>: AC-lataus, SFS-EN 62196-2 </a:t>
            </a:r>
            <a:r>
              <a:rPr lang="fi-FI" sz="1600" dirty="0" err="1"/>
              <a:t>Type</a:t>
            </a:r>
            <a:r>
              <a:rPr lang="fi-FI" sz="1600" dirty="0"/>
              <a:t> 2, </a:t>
            </a:r>
            <a:r>
              <a:rPr lang="fi-FI" sz="1600" dirty="0" err="1"/>
              <a:t>max</a:t>
            </a:r>
            <a:r>
              <a:rPr lang="fi-FI" sz="1600" dirty="0"/>
              <a:t>. 3 x 63 A (&lt; 22 kW)</a:t>
            </a:r>
          </a:p>
          <a:p>
            <a:r>
              <a:rPr lang="fi-FI" sz="1600" b="1" dirty="0"/>
              <a:t>Teholataus/lataustapa 4</a:t>
            </a:r>
            <a:r>
              <a:rPr lang="fi-FI" sz="1600" dirty="0"/>
              <a:t>: DC-lataus, SFS-EN 62196-3, CCS2, </a:t>
            </a:r>
            <a:r>
              <a:rPr lang="fi-FI" sz="1600" dirty="0" err="1"/>
              <a:t>max</a:t>
            </a:r>
            <a:r>
              <a:rPr lang="fi-FI" sz="1600" dirty="0"/>
              <a:t>. 1000 V DC, 400 A</a:t>
            </a:r>
          </a:p>
          <a:p>
            <a:r>
              <a:rPr lang="fi-FI" sz="1600" b="1" dirty="0"/>
              <a:t>Teholataus/lataustapa 4 (HPC)</a:t>
            </a:r>
            <a:r>
              <a:rPr lang="fi-FI" sz="1600" dirty="0"/>
              <a:t>: IEC 62196-3-1, CCS2, 1000 V 500 A DC, &lt; 350 kW</a:t>
            </a:r>
          </a:p>
          <a:p>
            <a:r>
              <a:rPr lang="fi-FI" sz="1600" b="1" dirty="0"/>
              <a:t>Teholataus/lataustapa 4 (MCS)</a:t>
            </a:r>
            <a:r>
              <a:rPr lang="fi-FI" sz="1600" dirty="0"/>
              <a:t>:  ”MW-lataus”, IEC 63379, </a:t>
            </a:r>
            <a:r>
              <a:rPr lang="fi-FI" sz="1600" dirty="0" err="1"/>
              <a:t>max</a:t>
            </a:r>
            <a:r>
              <a:rPr lang="fi-FI" sz="1600" dirty="0"/>
              <a:t>. 1250 V 3000 A DC, &gt; 350 kW</a:t>
            </a:r>
          </a:p>
          <a:p>
            <a:endParaRPr lang="fi-FI" sz="1600" dirty="0"/>
          </a:p>
          <a:p>
            <a:endParaRPr lang="fi-FI" sz="1400" dirty="0"/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60A9D0DB-3726-4F6D-2FB8-3B0548AD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22" y="1528012"/>
            <a:ext cx="2541547" cy="339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A649744-754F-4B6E-3B80-8AFAC4157F6B}"/>
              </a:ext>
            </a:extLst>
          </p:cNvPr>
          <p:cNvSpPr txBox="1">
            <a:spLocks/>
          </p:cNvSpPr>
          <p:nvPr/>
        </p:nvSpPr>
        <p:spPr>
          <a:xfrm>
            <a:off x="711841" y="4702359"/>
            <a:ext cx="11191958" cy="16533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/>
              <a:t>Kaapelit</a:t>
            </a:r>
            <a:endParaRPr lang="fi-FI" sz="1600" b="1" dirty="0"/>
          </a:p>
          <a:p>
            <a:r>
              <a:rPr lang="fi-FI" sz="1600" dirty="0"/>
              <a:t>SFS-EN 50620:2017:en Electric </a:t>
            </a:r>
            <a:r>
              <a:rPr lang="fi-FI" sz="1600" dirty="0" err="1"/>
              <a:t>cables</a:t>
            </a:r>
            <a:r>
              <a:rPr lang="fi-FI" sz="1600" dirty="0"/>
              <a:t> - </a:t>
            </a:r>
            <a:r>
              <a:rPr lang="fi-FI" sz="1600" dirty="0" err="1"/>
              <a:t>Charging</a:t>
            </a:r>
            <a:r>
              <a:rPr lang="fi-FI" sz="1600" dirty="0"/>
              <a:t> </a:t>
            </a:r>
            <a:r>
              <a:rPr lang="fi-FI" sz="1600" dirty="0" err="1"/>
              <a:t>cables</a:t>
            </a:r>
            <a:r>
              <a:rPr lang="fi-FI" sz="1600" dirty="0"/>
              <a:t> for </a:t>
            </a:r>
            <a:r>
              <a:rPr lang="fi-FI" sz="1600" dirty="0" err="1"/>
              <a:t>electric</a:t>
            </a:r>
            <a:r>
              <a:rPr lang="fi-FI" sz="1600" dirty="0"/>
              <a:t> </a:t>
            </a:r>
            <a:r>
              <a:rPr lang="fi-FI" sz="1600" dirty="0" err="1"/>
              <a:t>vehicles</a:t>
            </a:r>
            <a:r>
              <a:rPr lang="fi-FI" sz="1600" dirty="0"/>
              <a:t> (lataustavat 1-3) 450/750 V</a:t>
            </a:r>
          </a:p>
          <a:p>
            <a:r>
              <a:rPr lang="en-US" sz="1600" dirty="0"/>
              <a:t>IEC 62893-4 -</a:t>
            </a:r>
            <a:r>
              <a:rPr lang="en-US" sz="1600" dirty="0" err="1"/>
              <a:t>sarja</a:t>
            </a:r>
            <a:r>
              <a:rPr lang="en-US" sz="1600" dirty="0"/>
              <a:t> Charging cables for electric vehicles of rated voltages up to and including 0,6/1 kV (</a:t>
            </a:r>
            <a:r>
              <a:rPr lang="en-US" sz="1600" dirty="0" err="1"/>
              <a:t>lataustavat</a:t>
            </a:r>
            <a:r>
              <a:rPr lang="en-US" sz="1600" dirty="0"/>
              <a:t> 1-4)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35047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E6692C30-7FD8-58A8-0088-6128BDA8E0BD}"/>
              </a:ext>
            </a:extLst>
          </p:cNvPr>
          <p:cNvSpPr/>
          <p:nvPr/>
        </p:nvSpPr>
        <p:spPr>
          <a:xfrm>
            <a:off x="5201910" y="3684644"/>
            <a:ext cx="1386342" cy="47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982376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Johdoton lataus ja akun vaihto  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8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3C3-A903-1A04-3799-E8A31ADE38DF}"/>
              </a:ext>
            </a:extLst>
          </p:cNvPr>
          <p:cNvSpPr txBox="1">
            <a:spLocks/>
          </p:cNvSpPr>
          <p:nvPr/>
        </p:nvSpPr>
        <p:spPr>
          <a:xfrm>
            <a:off x="812553" y="1212107"/>
            <a:ext cx="7346994" cy="2555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Johdoton lataus (</a:t>
            </a:r>
            <a:r>
              <a:rPr lang="en-US" sz="2000" b="1" dirty="0" err="1"/>
              <a:t>Staattista</a:t>
            </a:r>
            <a:r>
              <a:rPr lang="en-US" sz="2000" b="1" dirty="0"/>
              <a:t> ja </a:t>
            </a:r>
            <a:r>
              <a:rPr lang="en-US" sz="2000" b="1" dirty="0" err="1"/>
              <a:t>dynaamista</a:t>
            </a:r>
            <a:r>
              <a:rPr lang="en-US" sz="2000" b="1" dirty="0"/>
              <a:t>)</a:t>
            </a:r>
            <a:endParaRPr lang="fi-FI" sz="2000" b="1" dirty="0"/>
          </a:p>
          <a:p>
            <a:r>
              <a:rPr lang="en-US" sz="1800" dirty="0"/>
              <a:t>SFS-EN IEC 61980-1:2021 Electric vehicle wireless power transfer (WPT) systems - Part 1: General requirements</a:t>
            </a:r>
          </a:p>
          <a:p>
            <a:r>
              <a:rPr lang="en-US" sz="1800" dirty="0"/>
              <a:t>SFS-EN IEC 61980-2:2023 - Part 2: Specific requirements for MF-WPT system communication and activities</a:t>
            </a:r>
          </a:p>
          <a:p>
            <a:r>
              <a:rPr lang="en-US" sz="1800" dirty="0"/>
              <a:t>SFS-EN IEC 61980-3:2022 - Part 3: Specific requirements for magnetic field wireless power transfer systems</a:t>
            </a:r>
          </a:p>
          <a:p>
            <a:r>
              <a:rPr lang="en-US" sz="1800" dirty="0"/>
              <a:t>Tulossa Part -4 “High power (H-WPT)”, Part -5 “Dynamic WPT” ja Part -6 “Communication for dynamic MF-WPT”</a:t>
            </a:r>
            <a:r>
              <a:rPr lang="en-US" sz="1600" dirty="0"/>
              <a:t> </a:t>
            </a:r>
            <a:endParaRPr lang="fi-FI" sz="16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758AA93-1FE8-2EEB-A922-DDEC3FBC4C1E}"/>
              </a:ext>
            </a:extLst>
          </p:cNvPr>
          <p:cNvSpPr txBox="1">
            <a:spLocks/>
          </p:cNvSpPr>
          <p:nvPr/>
        </p:nvSpPr>
        <p:spPr>
          <a:xfrm>
            <a:off x="838201" y="4385097"/>
            <a:ext cx="10834436" cy="1552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/>
              <a:t>Akun vaihto (Raskaat hyötyajoneuvot, työkoneet)</a:t>
            </a:r>
          </a:p>
          <a:p>
            <a:r>
              <a:rPr lang="en-US" sz="1800" dirty="0"/>
              <a:t>IEC TS 62840-1:2016 Electric vehicle battery swap system - Part 1: General and guidance</a:t>
            </a:r>
          </a:p>
          <a:p>
            <a:r>
              <a:rPr lang="en-US" sz="1800" dirty="0"/>
              <a:t>SFS-EN IEC 62840-2:2019 - Part 2: Safety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AC28C-E7F7-9F8F-CA6D-FABCB2615B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47" y="1629127"/>
            <a:ext cx="3513089" cy="24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E6692C30-7FD8-58A8-0088-6128BDA8E0BD}"/>
              </a:ext>
            </a:extLst>
          </p:cNvPr>
          <p:cNvSpPr/>
          <p:nvPr/>
        </p:nvSpPr>
        <p:spPr>
          <a:xfrm>
            <a:off x="5201910" y="3684644"/>
            <a:ext cx="1386342" cy="47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08029-F996-4697-BA31-666257D0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1610"/>
            <a:ext cx="10982376" cy="98280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Sähköpyörät ja -skootterit </a:t>
            </a:r>
            <a:endParaRPr lang="en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403C1-9CB3-A63A-2303-8D7C54BD6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72797-7B67-C244-A437-D0D461E13FAC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6A02134-0738-4149-049F-FF69328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Calibri" panose="020F0502020204030204"/>
              </a:rPr>
              <a:t>Juha Vesa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30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FA012A3-27DD-6813-7002-CBAE452B1F48}"/>
              </a:ext>
            </a:extLst>
          </p:cNvPr>
          <p:cNvSpPr/>
          <p:nvPr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9</a:t>
            </a:fld>
            <a:endParaRPr lang="en-FI" dirty="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3A69018A-B159-B08D-4BD0-F00C2954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16686"/>
            <a:ext cx="12210228" cy="130697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842A303-C5FF-ACF7-FB1B-EF5D3AB3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5941502"/>
            <a:ext cx="12192000" cy="41416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9BB1A97-359D-F7F0-7882-1BEFF7EB68F6}"/>
              </a:ext>
            </a:extLst>
          </p:cNvPr>
          <p:cNvSpPr txBox="1">
            <a:spLocks/>
          </p:cNvSpPr>
          <p:nvPr/>
        </p:nvSpPr>
        <p:spPr>
          <a:xfrm>
            <a:off x="550864" y="1306111"/>
            <a:ext cx="7706446" cy="3591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b="1" dirty="0"/>
              <a:t>Sähköpyörät – ja skootterit yms. (Latausjärjestelmä ja pistokytkimet)</a:t>
            </a:r>
          </a:p>
          <a:p>
            <a:r>
              <a:rPr lang="en-US" sz="1600" dirty="0"/>
              <a:t>SFS-EN IEC 61851-25 Electric  vehicle  conductive  charging  system  – Part  25:  DC  EV  supply  equipment where protection relies on electrical separation</a:t>
            </a:r>
          </a:p>
          <a:p>
            <a:r>
              <a:rPr lang="en-US" sz="1600" dirty="0"/>
              <a:t>CLC IEC/TS 61851-3-1 … -3-7:2023 DC EV supply equipment where protection relies on double or reinforced insulation (Stationary equipment, portable/mobile equipment, CAN-communication, communication parameters § objects, voltage converter unit, battery communication)</a:t>
            </a:r>
          </a:p>
          <a:p>
            <a:r>
              <a:rPr lang="en-US" sz="1600" dirty="0"/>
              <a:t>IEC PAS 62840-3:2021 - Part 3: Particular safety and interoperability requirements for battery swap systems operating with removable RESS/battery systems</a:t>
            </a:r>
            <a:r>
              <a:rPr lang="en-US" sz="1400" dirty="0"/>
              <a:t> </a:t>
            </a:r>
          </a:p>
          <a:p>
            <a:r>
              <a:rPr lang="en-US" sz="1600" dirty="0"/>
              <a:t>IEC TS 62196-4:2022 Conductive charging of electric vehicles - Part 4: Dimensional compatibility and interchangeability requirements for DC pin and contact-tube accessories for Class II or Class III applications (120 V 60 A DC)</a:t>
            </a:r>
          </a:p>
          <a:p>
            <a:r>
              <a:rPr lang="en-US" sz="1600" dirty="0"/>
              <a:t>SFS-EN IEC 62196-6:2022:en DC pin and contact-tube </a:t>
            </a:r>
            <a:r>
              <a:rPr lang="en-US" sz="1600" u="sng" dirty="0"/>
              <a:t>vehicle couplers </a:t>
            </a:r>
            <a:r>
              <a:rPr lang="en-US" sz="1600" dirty="0"/>
              <a:t>intended to be used for DC EV supply equipment where protection relies on electrical separation (120 V 100 A DC)</a:t>
            </a:r>
          </a:p>
          <a:p>
            <a:endParaRPr lang="fi-FI" sz="1400" dirty="0"/>
          </a:p>
          <a:p>
            <a:endParaRPr lang="fi-FI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23670-6957-336B-F743-625808F21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164" y="1638609"/>
            <a:ext cx="3895797" cy="3977091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285784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za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89E14B81-2492-C34F-B6D8-2B70D5A3CDFB}"/>
    </a:ext>
  </a:extLst>
</a:theme>
</file>

<file path=ppt/theme/theme2.xml><?xml version="1.0" encoding="utf-8"?>
<a:theme xmlns:a="http://schemas.openxmlformats.org/drawingml/2006/main" name="Creative Slides">
  <a:themeElements>
    <a:clrScheme name="Sesko Colors">
      <a:dk1>
        <a:srgbClr val="030065"/>
      </a:dk1>
      <a:lt1>
        <a:srgbClr val="FFFFFF"/>
      </a:lt1>
      <a:dk2>
        <a:srgbClr val="002F9E"/>
      </a:dk2>
      <a:lt2>
        <a:srgbClr val="E7E6E6"/>
      </a:lt2>
      <a:accent1>
        <a:srgbClr val="002F9E"/>
      </a:accent1>
      <a:accent2>
        <a:srgbClr val="00D1F4"/>
      </a:accent2>
      <a:accent3>
        <a:srgbClr val="00CF00"/>
      </a:accent3>
      <a:accent4>
        <a:srgbClr val="F9F7F0"/>
      </a:accent4>
      <a:accent5>
        <a:srgbClr val="FFCC00"/>
      </a:accent5>
      <a:accent6>
        <a:srgbClr val="030065"/>
      </a:accent6>
      <a:hlink>
        <a:srgbClr val="002F9E"/>
      </a:hlink>
      <a:folHlink>
        <a:srgbClr val="00D1F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FFFA16E1-6504-D54B-A794-D80DB496513E}"/>
    </a:ext>
  </a:extLst>
</a:theme>
</file>

<file path=ppt/theme/theme3.xml><?xml version="1.0" encoding="utf-8"?>
<a:theme xmlns:a="http://schemas.openxmlformats.org/drawingml/2006/main" name="Content Slides Bei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F523045C-F0DD-B04B-AD4C-9077C784DFF5}"/>
    </a:ext>
  </a:extLst>
</a:theme>
</file>

<file path=ppt/theme/theme4.xml><?xml version="1.0" encoding="utf-8"?>
<a:theme xmlns:a="http://schemas.openxmlformats.org/drawingml/2006/main" name="Content Slides Half Bei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68EDA316-AB4A-314C-A781-3E5FF023B6F1}"/>
    </a:ext>
  </a:extLst>
</a:theme>
</file>

<file path=ppt/theme/theme5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9E243676-6CB1-1F42-99DD-9451462E6C7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0194D90-4093-4825-B2BF-BE50C681AB1E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Sesko-ppt-template</Template>
  <TotalTime>4148</TotalTime>
  <Words>1801</Words>
  <Application>Microsoft Office PowerPoint</Application>
  <PresentationFormat>Widescreen</PresentationFormat>
  <Paragraphs>435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Verdana</vt:lpstr>
      <vt:lpstr>Wingdings</vt:lpstr>
      <vt:lpstr>Organization Slides</vt:lpstr>
      <vt:lpstr>Creative Slides</vt:lpstr>
      <vt:lpstr>Content Slides Beige</vt:lpstr>
      <vt:lpstr>Content Slides Half Beige</vt:lpstr>
      <vt:lpstr>White</vt:lpstr>
      <vt:lpstr>Sähköajoneuvojen latauksen standardit</vt:lpstr>
      <vt:lpstr>Standardointi on kansainvälistä yhteistyötä</vt:lpstr>
      <vt:lpstr>PowerPoint Presentation</vt:lpstr>
      <vt:lpstr>Sähköautojen latausjärjestelmien standardointi ….</vt:lpstr>
      <vt:lpstr>Sähköajoneuvojen standardoinnin painopisteet</vt:lpstr>
      <vt:lpstr>Latausjärjestelmä SFS-EN IEC 61851 -sarja</vt:lpstr>
      <vt:lpstr>Latausjärjestelmän komponentit</vt:lpstr>
      <vt:lpstr>Johdoton lataus ja akun vaihto  </vt:lpstr>
      <vt:lpstr>Sähköpyörät ja -skootterit </vt:lpstr>
      <vt:lpstr>Akut</vt:lpstr>
      <vt:lpstr>Taustajärjestelmät ja tiedonsiirto</vt:lpstr>
      <vt:lpstr>Energian mittaus</vt:lpstr>
      <vt:lpstr>SESKOn suositukset ja soveltamisohjeet</vt:lpstr>
      <vt:lpstr>Vaikuttaminen standardin sisältöön (IEC- ja EN-esikuvat)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PRESTATION STYLE HEADING</dc:title>
  <dc:subject/>
  <dc:creator>Juha Vesa</dc:creator>
  <cp:keywords/>
  <dc:description/>
  <cp:lastModifiedBy>Juha Vesa</cp:lastModifiedBy>
  <cp:revision>9</cp:revision>
  <dcterms:created xsi:type="dcterms:W3CDTF">2022-04-08T11:05:30Z</dcterms:created>
  <dcterms:modified xsi:type="dcterms:W3CDTF">2024-02-02T08:55:33Z</dcterms:modified>
  <cp:category/>
</cp:coreProperties>
</file>