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54.jpg" ContentType="image/jpeg"/>
  <Override PartName="/ppt/comments/modernComment_109_B4E1E5E8.xml" ContentType="application/vnd.ms-powerpoint.comments+xml"/>
  <Override PartName="/ppt/notesSlides/notesSlide5.xml" ContentType="application/vnd.openxmlformats-officedocument.presentationml.notesSlide+xml"/>
  <Override PartName="/ppt/media/image62.jpg" ContentType="image/jpeg"/>
  <Override PartName="/ppt/media/image63.jpg" ContentType="image/jpeg"/>
  <Override PartName="/ppt/media/image64.jpg" ContentType="image/jpeg"/>
  <Override PartName="/ppt/media/image65.JPG" ContentType="image/jpeg"/>
  <Override PartName="/ppt/media/image66.jpg" ContentType="image/jpe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69.jpg" ContentType="image/png"/>
  <Override PartName="/ppt/media/image76.jpg" ContentType="image/jpeg"/>
  <Override PartName="/ppt/media/image80.jpg" ContentType="image/jpeg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8" r:id="rId4"/>
    <p:sldMasterId id="2147483694" r:id="rId5"/>
    <p:sldMasterId id="2147483648" r:id="rId6"/>
  </p:sldMasterIdLst>
  <p:notesMasterIdLst>
    <p:notesMasterId r:id="rId33"/>
  </p:notesMasterIdLst>
  <p:sldIdLst>
    <p:sldId id="256" r:id="rId7"/>
    <p:sldId id="257" r:id="rId8"/>
    <p:sldId id="259" r:id="rId9"/>
    <p:sldId id="260" r:id="rId10"/>
    <p:sldId id="415" r:id="rId11"/>
    <p:sldId id="265" r:id="rId12"/>
    <p:sldId id="413" r:id="rId13"/>
    <p:sldId id="424" r:id="rId14"/>
    <p:sldId id="408" r:id="rId15"/>
    <p:sldId id="427" r:id="rId16"/>
    <p:sldId id="263" r:id="rId17"/>
    <p:sldId id="426" r:id="rId18"/>
    <p:sldId id="404" r:id="rId19"/>
    <p:sldId id="272" r:id="rId20"/>
    <p:sldId id="292" r:id="rId21"/>
    <p:sldId id="430" r:id="rId22"/>
    <p:sldId id="405" r:id="rId23"/>
    <p:sldId id="421" r:id="rId24"/>
    <p:sldId id="268" r:id="rId25"/>
    <p:sldId id="270" r:id="rId26"/>
    <p:sldId id="271" r:id="rId27"/>
    <p:sldId id="422" r:id="rId28"/>
    <p:sldId id="431" r:id="rId29"/>
    <p:sldId id="420" r:id="rId30"/>
    <p:sldId id="432" r:id="rId31"/>
    <p:sldId id="266" r:id="rId32"/>
  </p:sldIdLst>
  <p:sldSz cx="12496800" cy="7467600"/>
  <p:notesSz cx="12496800" cy="74676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1F619A0-B58A-A59D-A67E-68A097622B62}" name="Henna Saarnikoski" initials="HS" userId="S::henna.saarnikoski@sesko.fi::088584ab-d5f6-40c6-8af4-7b8d31a5d314" providerId="AD"/>
  <p188:author id="{FA6B69BB-33AC-6A6B-6E6F-17711D26C433}" name="Anna Tanskanen" initials="AT" userId="S::anna.tanskanen@sesko.fi::574f29b4-f450-4bbd-9e84-254543c92ed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A7C498-090E-49BD-ADBC-3FC9CFA66EC5}" v="2073" dt="2026-03-09T12:41:29.845"/>
    <p1510:client id="{50493053-893A-4CE8-A0B3-3E3DD1A33A37}" v="6" dt="2026-03-10T05:26:31.947"/>
    <p1510:client id="{6C602347-EEB8-4863-B285-F8ABF6E764F0}" v="168" dt="2026-03-09T12:07:14.421"/>
    <p1510:client id="{9BBD542E-05E1-50A0-1819-10BE38631608}" v="49" dt="2026-03-10T05:30:14.134"/>
    <p1510:client id="{A7EA9A86-813E-4E4E-83E1-9E21A64E833A}" v="96" dt="2026-03-09T14:56:29.768"/>
    <p1510:client id="{C9938298-976C-79BF-A7FE-2E75F588D257}" v="9" dt="2026-03-09T10:51:24.085"/>
    <p1510:client id="{DBAD2D99-60E0-46E2-BAD1-18E6DE6DD65A}" v="2" dt="2026-03-09T12:15:24.685"/>
    <p1510:client id="{F4A05699-50FA-461D-9359-82E474284448}" v="787" dt="2026-03-09T13:31:47.73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1334" y="27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microsoft.com/office/2018/10/relationships/authors" Target="authors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comments/modernComment_109_B4E1E5E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EFD7521-61BA-4281-878B-F59F6111C866}" authorId="{FA6B69BB-33AC-6A6B-6E6F-17711D26C433}" created="2025-09-22T05:27:54.97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034703336" sldId="265"/>
      <ac:spMk id="10" creationId="{14B52DB2-97BA-0D5D-F844-D1AAC9A25846}"/>
    </ac:deMkLst>
    <p188:replyLst>
      <p188:reply id="{DF9C5C27-6307-4E79-A8C9-5B293C9488E2}" authorId="{FA6B69BB-33AC-6A6B-6E6F-17711D26C433}" created="2025-09-22T05:29:38.360">
        <p188:txBody>
          <a:bodyPr/>
          <a:lstStyle/>
          <a:p>
            <a:r>
              <a:rPr lang="en-US"/>
              <a:t>Roadshow: hallituksen jäsenet kiertävät vuoden 2026 aikana oppilaitoksensa (ammatti-), josta valmistuivat. Tehdään hieman tukevaa materiaalia heille. </a:t>
            </a:r>
          </a:p>
        </p188:txBody>
        <p188:extLst>
          <p:ext xmlns:p="http://schemas.openxmlformats.org/presentationml/2006/main" uri="{57CB4572-C831-44C2-8A1C-0ADB6CCDFE69}">
            <p223:reactions xmlns:p223="http://schemas.microsoft.com/office/powerpoint/2022/03/main">
              <p223:rxn type="👍">
                <p223:instance time="2025-09-23T12:03:05.195" authorId="{D1F619A0-B58A-A59D-A67E-68A097622B62}"/>
              </p223:rxn>
            </p223:reactions>
          </p:ext>
        </p188:extLst>
      </p188:reply>
      <p188:reply id="{99C3CD96-A4BE-4801-9D0A-BE69F5A38E77}" authorId="{FA6B69BB-33AC-6A6B-6E6F-17711D26C433}" created="2025-09-22T05:30:08.089">
        <p188:txBody>
          <a:bodyPr/>
          <a:lstStyle/>
          <a:p>
            <a:r>
              <a:rPr lang="en-US"/>
              <a:t>Next step oli esimerkki, se oli n. 10 vuotta sitten “kovat messut” mutta onkohan vielä edes olemassa? </a:t>
            </a:r>
          </a:p>
        </p188:txBody>
        <p188:extLst>
          <p:ext xmlns:p="http://schemas.openxmlformats.org/presentationml/2006/main" uri="{57CB4572-C831-44C2-8A1C-0ADB6CCDFE69}">
            <p223:reactions xmlns:p223="http://schemas.microsoft.com/office/powerpoint/2022/03/main">
              <p223:rxn type="👍">
                <p223:instance time="2025-09-23T12:03:06.882" authorId="{D1F619A0-B58A-A59D-A67E-68A097622B62}"/>
              </p223:rxn>
            </p223:reactions>
          </p:ext>
        </p188:extLst>
      </p188:reply>
    </p188:replyLst>
    <p188:txBody>
      <a:bodyPr/>
      <a:lstStyle/>
      <a:p>
        <a:r>
          <a:rPr lang="en-US"/>
          <a:t>(lisää sidosryhmä) ..ja nuorten asiantuntijoiden kanssa (varmistetaan, että pääsidosryhmät ovat mukana, huomioiden mm. YP-ohjelmat) 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5-09-23T12:01:20.324" authorId="{D1F619A0-B58A-A59D-A67E-68A097622B62}"/>
          </p223:rxn>
        </p223:reactions>
      </p:ext>
    </p188:extLst>
  </p188:cm>
  <p188:cm id="{6D49154C-31DD-4B6B-ADBC-DEC801339102}" authorId="{FA6B69BB-33AC-6A6B-6E6F-17711D26C433}" created="2025-09-22T05:33:17.272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034703336" sldId="265"/>
      <ac:spMk id="7" creationId="{794BD0C7-D2AF-A3A9-DD8B-B8948F505FED}"/>
    </ac:deMkLst>
    <p188:txBody>
      <a:bodyPr/>
      <a:lstStyle/>
      <a:p>
        <a:r>
          <a:rPr lang="en-US"/>
          <a:t>Kohdistuvatko B, C ja D mihin pilareista? Vai kaikkiin? Voisi kuvallisesti selventää. Nyt A on linjassa Uuden polven kanssa, mutta muut ei täysin selviä. Ja onko tämä sisäiseen käyttöön, vai selventävä kalvo myös ulkoiseen käyttöön? 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5-09-23T12:07:25.709" authorId="{D1F619A0-B58A-A59D-A67E-68A097622B62}"/>
          </p223:rxn>
        </p223:reactions>
      </p:ext>
    </p188:extLst>
  </p188:cm>
  <p188:cm id="{CE3DC698-92C4-4517-9E8B-EFAA624BEEA1}" authorId="{FA6B69BB-33AC-6A6B-6E6F-17711D26C433}" created="2025-09-22T05:35:20.11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034703336" sldId="265"/>
      <ac:spMk id="7" creationId="{794BD0C7-D2AF-A3A9-DD8B-B8948F505FED}"/>
    </ac:deMkLst>
    <p188:txBody>
      <a:bodyPr/>
      <a:lstStyle/>
      <a:p>
        <a:r>
          <a:rPr lang="en-US"/>
          <a:t>Tämä on minusta edelleen turhan vaikeakielisesti sanotettu “erillisistä toiminnoista” jne. Tästä voisi ottaa konkreettisest teknologiat ja muutosvoimat IEC:n “all electric and connected society” uusilta verkkosivuilta, se on vallan konkreettista, vaikka sähköistys on niin laaja aihe. https://www.iec.ch/aecs-challenges-technologies#energy-grids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5-09-23T12:07:24.404" authorId="{D1F619A0-B58A-A59D-A67E-68A097622B62}"/>
          </p223:rxn>
        </p223:reactions>
      </p:ext>
    </p188:extLst>
  </p188:cm>
  <p188:cm id="{DEC865CE-1802-4226-9B1D-D49BDAD1450A}" authorId="{FA6B69BB-33AC-6A6B-6E6F-17711D26C433}" created="2025-09-22T05:35:33.782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034703336" sldId="265"/>
      <ac:spMk id="7" creationId="{794BD0C7-D2AF-A3A9-DD8B-B8948F505FED}"/>
    </ac:deMkLst>
    <p188:txBody>
      <a:bodyPr/>
      <a:lstStyle/>
      <a:p>
        <a:r>
          <a:rPr lang="en-US"/>
          <a:t>Ja nuorten.. 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5-09-23T12:10:45.070" authorId="{D1F619A0-B58A-A59D-A67E-68A097622B62}"/>
          </p223:rxn>
        </p223:reactions>
      </p:ext>
    </p188:extLst>
  </p188:cm>
  <p188:cm id="{2FC7D20E-BEAC-4831-A854-4F37B93F2026}" authorId="{FA6B69BB-33AC-6A6B-6E6F-17711D26C433}" created="2025-09-22T05:36:08.26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034703336" sldId="265"/>
      <ac:spMk id="7" creationId="{794BD0C7-D2AF-A3A9-DD8B-B8948F505FED}"/>
    </ac:deMkLst>
    <p188:txBody>
      <a:bodyPr/>
      <a:lstStyle/>
      <a:p>
        <a:r>
          <a:rPr lang="en-US"/>
          <a:t>Sähköisesti, mobiilin sijaan, mobiiliappi vasta kehitteillä..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5-09-23T12:09:53.759" authorId="{D1F619A0-B58A-A59D-A67E-68A097622B62}"/>
          </p223:rxn>
        </p223:reactions>
      </p:ext>
    </p188:extLst>
  </p188:cm>
  <p188:cm id="{8823AA1B-6836-4B79-86CC-F29E5D6C2A30}" authorId="{FA6B69BB-33AC-6A6B-6E6F-17711D26C433}" created="2025-09-22T05:37:34.37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034703336" sldId="265"/>
      <ac:spMk id="7" creationId="{794BD0C7-D2AF-A3A9-DD8B-B8948F505FED}"/>
    </ac:deMkLst>
    <p188:txBody>
      <a:bodyPr/>
      <a:lstStyle/>
      <a:p>
        <a:r>
          <a:rPr lang="en-US"/>
          <a:t>Tämän kanssa pitää olla vielä hieman varovainen, esim. tekoälyn vastuullinen ja asteittainen hyödyntäminen standarditiedoissa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5-09-23T12:11:39.516" authorId="{D1F619A0-B58A-A59D-A67E-68A097622B62}"/>
          </p223:rxn>
        </p223:reactions>
      </p:ext>
    </p188:extLst>
  </p188:cm>
  <p188:cm id="{DB3534EF-F276-414C-BFB5-38F601DB5BC4}" authorId="{FA6B69BB-33AC-6A6B-6E6F-17711D26C433}" created="2025-09-22T05:38:31.53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034703336" sldId="265"/>
      <ac:spMk id="7" creationId="{794BD0C7-D2AF-A3A9-DD8B-B8948F505FED}"/>
    </ac:deMkLst>
    <p188:txBody>
      <a:bodyPr/>
      <a:lstStyle/>
      <a:p>
        <a:r>
          <a:rPr lang="en-US"/>
          <a:t>Mentorointimallit on kiinnostava, mutta tarvitsisimme henkilöstöstä jonkun “buddyn” tai asiaomistajan ensiksi asialle, vaatii tuotteistusta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5-09-23T12:12:24.019" authorId="{D1F619A0-B58A-A59D-A67E-68A097622B62}"/>
          </p223:rxn>
        </p223:reactions>
      </p:ext>
    </p188:extLst>
  </p188:cm>
  <p188:cm id="{AD1204E8-60B4-4CC0-AF5D-4F0426E5F95F}" authorId="{FA6B69BB-33AC-6A6B-6E6F-17711D26C433}" created="2025-09-22T05:59:11.601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034703336" sldId="265"/>
      <ac:spMk id="7" creationId="{794BD0C7-D2AF-A3A9-DD8B-B8948F505FED}"/>
    </ac:deMkLst>
    <p188:txBody>
      <a:bodyPr/>
      <a:lstStyle/>
      <a:p>
        <a:r>
          <a:rPr lang="en-US"/>
          <a:t>“kansallinen OSD” on yksi uusi digitalisointi, pelilillistämiselle en usko, että meillä on resursseja vielä ensi vuodelle vaikka idea on houkutteleva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5-09-23T12:13:06.299" authorId="{D1F619A0-B58A-A59D-A67E-68A097622B62}"/>
          </p223:rxn>
        </p223:reactions>
      </p:ext>
    </p188:extLst>
  </p188:cm>
  <p188:cm id="{FB658200-6404-4EC1-A2EF-714C0E8419DE}" authorId="{FA6B69BB-33AC-6A6B-6E6F-17711D26C433}" created="2025-09-22T06:01:07.43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034703336" sldId="265"/>
      <ac:spMk id="7" creationId="{794BD0C7-D2AF-A3A9-DD8B-B8948F505FED}"/>
    </ac:deMkLst>
    <p188:txBody>
      <a:bodyPr/>
      <a:lstStyle/>
      <a:p>
        <a:r>
          <a:rPr lang="en-US"/>
          <a:t>Laajemmin voisi ylätasolla puhua myös neljännen sukupolven standardien käyttökokemuksesta (sis. SMART, kv ja kans. OSD, AI-pavelut., API-rajapinnat, kehitteillä oleva mobiiliappi) jne. Neljäs sukupolvi tulee kehityksestä: paperi, PDF, online + 4. tämä kaikki uusi maailma SMART:in mahdollistamana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5-09-23T12:13:56.294" authorId="{D1F619A0-B58A-A59D-A67E-68A097622B62}"/>
          </p223:rxn>
        </p223:reactions>
      </p:ext>
    </p188:extLst>
  </p188:cm>
  <p188:cm id="{FA5DA20A-3EC1-4F3D-B5AD-D6C920C4D05B}" authorId="{FA6B69BB-33AC-6A6B-6E6F-17711D26C433}" created="2025-09-22T06:02:15.369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034703336" sldId="265"/>
      <ac:spMk id="7" creationId="{794BD0C7-D2AF-A3A9-DD8B-B8948F505FED}"/>
    </ac:deMkLst>
    <p188:txBody>
      <a:bodyPr/>
      <a:lstStyle/>
      <a:p>
        <a:r>
          <a:rPr lang="en-US"/>
          <a:t>Liittymälomakkeelle on saatava vuoden alusta ikähaarukat (yleiset) ja nais-/mies/ muu kentät, jotta voidaan kehitystä seurata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414963" cy="374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7078663" y="0"/>
            <a:ext cx="5414962" cy="374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C428AB-F00C-45B6-A324-2B24B9FEB549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38613" y="933450"/>
            <a:ext cx="4219575" cy="25209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49363" y="3594100"/>
            <a:ext cx="9998075" cy="294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092950"/>
            <a:ext cx="5414963" cy="374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7078663" y="7092950"/>
            <a:ext cx="5414962" cy="374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7FB450-6ED8-4458-97C9-5A66B784D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339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7FB450-6ED8-4458-97C9-5A66B784DED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231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latin typeface="Calibri"/>
                <a:ea typeface="Calibri"/>
                <a:cs typeface="Calibri"/>
              </a:rPr>
              <a:t>Jäsenyhteisöjen</a:t>
            </a:r>
            <a:r>
              <a:rPr lang="en-US">
                <a:latin typeface="Calibri"/>
                <a:ea typeface="Calibri"/>
                <a:cs typeface="Calibri"/>
              </a:rPr>
              <a:t> ja SESKOn </a:t>
            </a:r>
            <a:r>
              <a:rPr lang="en-US" err="1">
                <a:latin typeface="Calibri"/>
                <a:ea typeface="Calibri"/>
                <a:cs typeface="Calibri"/>
              </a:rPr>
              <a:t>jäsenyyteen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kuuluvien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etuuksien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esittely</a:t>
            </a:r>
            <a:endParaRPr lang="en-US">
              <a:latin typeface="Calibri"/>
              <a:ea typeface="Calibri"/>
              <a:cs typeface="Calibri"/>
            </a:endParaRPr>
          </a:p>
          <a:p>
            <a:r>
              <a:rPr lang="en-US" err="1">
                <a:latin typeface="Calibri"/>
                <a:ea typeface="Calibri"/>
                <a:cs typeface="Calibri"/>
              </a:rPr>
              <a:t>Palvelu-uudistukset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vuonna</a:t>
            </a:r>
            <a:r>
              <a:rPr lang="en-US">
                <a:latin typeface="Calibri"/>
                <a:ea typeface="Calibri"/>
                <a:cs typeface="Calibri"/>
              </a:rPr>
              <a:t> 2026: </a:t>
            </a:r>
            <a:r>
              <a:rPr lang="en-US" err="1">
                <a:latin typeface="Calibri"/>
                <a:ea typeface="Calibri"/>
                <a:cs typeface="Calibri"/>
              </a:rPr>
              <a:t>Jatkossa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sähköiset</a:t>
            </a:r>
            <a:r>
              <a:rPr lang="en-US">
                <a:latin typeface="Calibri"/>
                <a:ea typeface="Calibri"/>
                <a:cs typeface="Calibri"/>
              </a:rPr>
              <a:t> SESKO-</a:t>
            </a:r>
            <a:r>
              <a:rPr lang="en-US" err="1">
                <a:latin typeface="Calibri"/>
                <a:ea typeface="Calibri"/>
                <a:cs typeface="Calibri"/>
              </a:rPr>
              <a:t>lehdet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kahdesti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vuodessa</a:t>
            </a:r>
            <a:r>
              <a:rPr lang="en-US">
                <a:latin typeface="Calibri"/>
                <a:ea typeface="Calibri"/>
                <a:cs typeface="Calibri"/>
              </a:rPr>
              <a:t>, </a:t>
            </a:r>
            <a:r>
              <a:rPr lang="en-US" err="1">
                <a:latin typeface="Calibri"/>
                <a:ea typeface="Calibri"/>
                <a:cs typeface="Calibri"/>
              </a:rPr>
              <a:t>uusi</a:t>
            </a:r>
            <a:r>
              <a:rPr lang="en-US">
                <a:latin typeface="Calibri"/>
                <a:ea typeface="Calibri"/>
                <a:cs typeface="Calibri"/>
              </a:rPr>
              <a:t> 2026 </a:t>
            </a:r>
            <a:r>
              <a:rPr lang="en-US" err="1">
                <a:latin typeface="Calibri"/>
                <a:ea typeface="Calibri"/>
                <a:cs typeface="Calibri"/>
              </a:rPr>
              <a:t>hallitus</a:t>
            </a:r>
            <a:r>
              <a:rPr lang="en-US">
                <a:latin typeface="Calibri"/>
                <a:ea typeface="Calibri"/>
                <a:cs typeface="Calibri"/>
              </a:rPr>
              <a:t> on </a:t>
            </a:r>
            <a:r>
              <a:rPr lang="en-US" err="1">
                <a:latin typeface="Calibri"/>
                <a:ea typeface="Calibri"/>
                <a:cs typeface="Calibri"/>
              </a:rPr>
              <a:t>järjestäytynyt</a:t>
            </a:r>
            <a:r>
              <a:rPr lang="en-US">
                <a:latin typeface="Calibri"/>
                <a:ea typeface="Calibri"/>
                <a:cs typeface="Calibri"/>
              </a:rPr>
              <a:t>, </a:t>
            </a:r>
            <a:r>
              <a:rPr lang="en-US" err="1">
                <a:latin typeface="Calibri"/>
                <a:ea typeface="Calibri"/>
                <a:cs typeface="Calibri"/>
              </a:rPr>
              <a:t>perinteinen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kevätseminaari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toteutetaan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syysseminaarina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runsaan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messukevään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johdosta</a:t>
            </a:r>
            <a:r>
              <a:rPr lang="en-US">
                <a:latin typeface="Calibri"/>
                <a:ea typeface="Calibri"/>
                <a:cs typeface="Calibri"/>
              </a:rPr>
              <a:t>, </a:t>
            </a:r>
            <a:r>
              <a:rPr lang="en-US" err="1">
                <a:latin typeface="Calibri"/>
                <a:ea typeface="Calibri"/>
                <a:cs typeface="Calibri"/>
              </a:rPr>
              <a:t>neuvotteluhuoneen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käytöstä</a:t>
            </a:r>
            <a:r>
              <a:rPr lang="en-US">
                <a:latin typeface="Calibri"/>
                <a:ea typeface="Calibri"/>
                <a:cs typeface="Calibri"/>
              </a:rPr>
              <a:t> on </a:t>
            </a:r>
            <a:r>
              <a:rPr lang="en-US" err="1">
                <a:latin typeface="Calibri"/>
                <a:ea typeface="Calibri"/>
                <a:cs typeface="Calibri"/>
              </a:rPr>
              <a:t>oma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ohje</a:t>
            </a:r>
            <a:r>
              <a:rPr lang="en-US">
                <a:latin typeface="Calibri"/>
                <a:ea typeface="Calibri"/>
                <a:cs typeface="Calibri"/>
              </a:rPr>
              <a:t> ja </a:t>
            </a:r>
            <a:r>
              <a:rPr lang="en-US" err="1">
                <a:latin typeface="Calibri"/>
                <a:ea typeface="Calibri"/>
                <a:cs typeface="Calibri"/>
              </a:rPr>
              <a:t>varauskyselyt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voi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osoittaa</a:t>
            </a:r>
            <a:r>
              <a:rPr lang="en-US">
                <a:latin typeface="Calibri"/>
                <a:ea typeface="Calibri"/>
                <a:cs typeface="Calibri"/>
              </a:rPr>
              <a:t> SESKOn </a:t>
            </a:r>
            <a:r>
              <a:rPr lang="en-US" err="1">
                <a:latin typeface="Calibri"/>
                <a:ea typeface="Calibri"/>
                <a:cs typeface="Calibri"/>
              </a:rPr>
              <a:t>asiakaspalveluun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7FB450-6ED8-4458-97C9-5A66B784DED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510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Esitetään</a:t>
            </a:r>
            <a:r>
              <a:rPr lang="en-US"/>
              <a:t> </a:t>
            </a:r>
            <a:r>
              <a:rPr lang="en-US" err="1"/>
              <a:t>uusi</a:t>
            </a:r>
            <a:r>
              <a:rPr lang="en-US"/>
              <a:t> </a:t>
            </a:r>
            <a:r>
              <a:rPr lang="en-US" err="1"/>
              <a:t>hallitus</a:t>
            </a:r>
            <a:r>
              <a:rPr lang="en-US"/>
              <a:t> ja </a:t>
            </a:r>
            <a:r>
              <a:rPr lang="en-US" err="1"/>
              <a:t>työvaliokunta</a:t>
            </a:r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7FB450-6ED8-4458-97C9-5A66B784DED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074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7FB450-6ED8-4458-97C9-5A66B784DED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257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EB5E2-C5C6-CB56-36F6-4F6E60842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F87B57A8-6B2B-5AC7-365F-9DE85DAD1C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97E47693-83D0-896F-81FC-479219C878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Aktiivisesta juhlavuodesta paluu arkeen. Päätimme toimintavuoden luvuilla.. </a:t>
            </a:r>
          </a:p>
          <a:p>
            <a:r>
              <a:rPr lang="fi-FI"/>
              <a:t>Asiantuntijoiden määrän nousu viime vuodelta: pieni kasvu 1,5% </a:t>
            </a:r>
          </a:p>
          <a:p>
            <a:r>
              <a:rPr lang="fi-FI"/>
              <a:t>Aktiivisten komiteoiden määrä, muutos viime vuodelta:  melko vakio luku, kahden komitean muutos sr:ksi (komiteat kyseessä...) 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157B93A-1640-81DF-619E-B571C37704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66EDD1-19EE-4A21-852D-30813C10667F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840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Oma </a:t>
            </a:r>
            <a:r>
              <a:rPr lang="en-US" err="1"/>
              <a:t>tili</a:t>
            </a:r>
            <a:r>
              <a:rPr lang="en-US"/>
              <a:t> ja </a:t>
            </a:r>
            <a:r>
              <a:rPr lang="en-US" err="1"/>
              <a:t>verkkokaupan</a:t>
            </a:r>
            <a:r>
              <a:rPr lang="en-US"/>
              <a:t> </a:t>
            </a:r>
            <a:r>
              <a:rPr lang="en-US" err="1"/>
              <a:t>hyödyt</a:t>
            </a:r>
            <a:r>
              <a:rPr lang="en-US"/>
              <a:t>: </a:t>
            </a:r>
            <a:r>
              <a:rPr lang="en-US" err="1"/>
              <a:t>monipuolisemmat</a:t>
            </a:r>
            <a:r>
              <a:rPr lang="en-US"/>
              <a:t> </a:t>
            </a:r>
            <a:r>
              <a:rPr lang="en-US" err="1"/>
              <a:t>maksuvaihtoehdot</a:t>
            </a:r>
            <a:r>
              <a:rPr lang="en-US"/>
              <a:t>, </a:t>
            </a:r>
            <a:r>
              <a:rPr lang="en-US" err="1"/>
              <a:t>omien</a:t>
            </a:r>
            <a:r>
              <a:rPr lang="en-US"/>
              <a:t> </a:t>
            </a:r>
            <a:r>
              <a:rPr lang="en-US" err="1"/>
              <a:t>tietojen</a:t>
            </a:r>
            <a:r>
              <a:rPr lang="en-US"/>
              <a:t> 24/7 </a:t>
            </a:r>
            <a:r>
              <a:rPr lang="en-US" err="1"/>
              <a:t>päivitysmahdollisuus</a:t>
            </a:r>
            <a:r>
              <a:rPr lang="en-US"/>
              <a:t> </a:t>
            </a:r>
          </a:p>
          <a:p>
            <a:r>
              <a:rPr lang="en-US" err="1"/>
              <a:t>Esimerkki</a:t>
            </a:r>
            <a:r>
              <a:rPr lang="en-US"/>
              <a:t> </a:t>
            </a:r>
            <a:r>
              <a:rPr lang="en-US" err="1"/>
              <a:t>uudesta</a:t>
            </a:r>
            <a:r>
              <a:rPr lang="en-US"/>
              <a:t> </a:t>
            </a:r>
            <a:r>
              <a:rPr lang="en-US" err="1"/>
              <a:t>syksyllä</a:t>
            </a:r>
            <a:r>
              <a:rPr lang="en-US"/>
              <a:t> </a:t>
            </a:r>
            <a:r>
              <a:rPr lang="en-US" err="1"/>
              <a:t>myyntiin</a:t>
            </a:r>
            <a:r>
              <a:rPr lang="en-US"/>
              <a:t> </a:t>
            </a:r>
            <a:r>
              <a:rPr lang="en-US" err="1"/>
              <a:t>tulevasta</a:t>
            </a:r>
            <a:r>
              <a:rPr lang="en-US"/>
              <a:t> </a:t>
            </a:r>
            <a:r>
              <a:rPr lang="en-US" err="1"/>
              <a:t>verkkokurssista</a:t>
            </a:r>
            <a:r>
              <a:rPr lang="en-US"/>
              <a:t> on </a:t>
            </a:r>
            <a:r>
              <a:rPr lang="en-US" err="1"/>
              <a:t>teollisuustoimijoille</a:t>
            </a:r>
            <a:r>
              <a:rPr lang="en-US"/>
              <a:t> </a:t>
            </a:r>
            <a:r>
              <a:rPr lang="en-US" err="1"/>
              <a:t>suunnattu</a:t>
            </a:r>
            <a:r>
              <a:rPr lang="en-US"/>
              <a:t> </a:t>
            </a:r>
            <a:r>
              <a:rPr lang="en-US" err="1"/>
              <a:t>standardien</a:t>
            </a:r>
            <a:r>
              <a:rPr lang="en-US"/>
              <a:t> </a:t>
            </a:r>
            <a:r>
              <a:rPr lang="en-US" err="1"/>
              <a:t>vaatimustenmukaisuuskurssi</a:t>
            </a:r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7FB450-6ED8-4458-97C9-5A66B784DED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939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Mitä</a:t>
            </a:r>
            <a:r>
              <a:rPr lang="en-US"/>
              <a:t> </a:t>
            </a:r>
            <a:r>
              <a:rPr lang="en-US" err="1"/>
              <a:t>uusia</a:t>
            </a:r>
            <a:r>
              <a:rPr lang="en-US"/>
              <a:t> </a:t>
            </a:r>
            <a:r>
              <a:rPr lang="en-US" err="1"/>
              <a:t>digitaalisia</a:t>
            </a:r>
            <a:r>
              <a:rPr lang="en-US"/>
              <a:t> </a:t>
            </a:r>
            <a:r>
              <a:rPr lang="en-US" err="1"/>
              <a:t>kehitysaloitteita</a:t>
            </a:r>
            <a:r>
              <a:rPr lang="en-US"/>
              <a:t> </a:t>
            </a:r>
            <a:r>
              <a:rPr lang="en-US" err="1"/>
              <a:t>tunnistat</a:t>
            </a:r>
            <a:r>
              <a:rPr lang="en-US"/>
              <a:t> SESKOn kanssa?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7FB450-6ED8-4458-97C9-5A66B784DED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490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sv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sv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sv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sv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37260" y="2314956"/>
            <a:ext cx="10622280" cy="1568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rgbClr val="030065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74520" y="4181856"/>
            <a:ext cx="8747760" cy="1866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2AF3C0F6-744D-60DF-36F6-BE683C2659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6"/>
          <a:stretch>
            <a:fillRect/>
          </a:stretch>
        </p:blipFill>
        <p:spPr>
          <a:xfrm>
            <a:off x="1" y="1"/>
            <a:ext cx="12496799" cy="746760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35731854-03AD-5B45-FA14-C9C8B02BC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CC8A90C-3878-291F-FD93-50D909C16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155" y="1987904"/>
            <a:ext cx="10778490" cy="44373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26121EA-99DA-0473-EC16-D339FF368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19.12.2025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183810A-E917-8E98-DCBD-C6B52139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Alaviite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7E1EF58-D9EE-A01C-8AB1-781E1FD7F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D606-31EE-4ABE-BAE1-9ED0B9861C43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3BEE8FA-4A10-E6C2-213B-6915506321B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8929"/>
          <a:stretch>
            <a:fillRect/>
          </a:stretch>
        </p:blipFill>
        <p:spPr>
          <a:xfrm>
            <a:off x="6721034" y="-675230"/>
            <a:ext cx="5775766" cy="6100681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7A8FAA28-5434-18F8-7745-3C02A69D232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9727" y="6572145"/>
            <a:ext cx="1295318" cy="1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387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>
            <a:extLst>
              <a:ext uri="{FF2B5EF4-FFF2-40B4-BE49-F238E27FC236}">
                <a16:creationId xmlns:a16="http://schemas.microsoft.com/office/drawing/2014/main" id="{74CF769D-2248-F4FB-E341-3549E4B4BF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96800" cy="74676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35731854-03AD-5B45-FA14-C9C8B02BC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CC8A90C-3878-291F-FD93-50D909C16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155" y="1987904"/>
            <a:ext cx="10778490" cy="44373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26121EA-99DA-0473-EC16-D339FF368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19.12.2025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183810A-E917-8E98-DCBD-C6B52139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Alaviite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7E1EF58-D9EE-A01C-8AB1-781E1FD7F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D606-31EE-4ABE-BAE1-9ED0B9861C43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7A8FAA28-5434-18F8-7745-3C02A69D232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9727" y="6572145"/>
            <a:ext cx="1295318" cy="1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78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1793EAB7-0A90-ED47-A07F-EF2D268E63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96800" cy="74676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35731854-03AD-5B45-FA14-C9C8B02BC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CC8A90C-3878-291F-FD93-50D909C16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155" y="1987903"/>
            <a:ext cx="10778490" cy="43862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26121EA-99DA-0473-EC16-D339FF368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19.12.2025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183810A-E917-8E98-DCBD-C6B52139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Alaviite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7E1EF58-D9EE-A01C-8AB1-781E1FD7F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D606-31EE-4ABE-BAE1-9ED0B9861C43}" type="slidenum">
              <a:rPr lang="fi-FI" smtClean="0"/>
              <a:t>‹#›</a:t>
            </a:fld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04F80F4B-6CAB-F38D-B773-4D1FA14BB75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8929"/>
          <a:stretch>
            <a:fillRect/>
          </a:stretch>
        </p:blipFill>
        <p:spPr>
          <a:xfrm rot="16200000">
            <a:off x="7777076" y="184607"/>
            <a:ext cx="5763776" cy="5394566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BA9F65C5-48FC-FCD5-59D2-C124BF2C348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9727" y="6572145"/>
            <a:ext cx="1295318" cy="1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362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1E8EDBAA-FBC8-6F1C-B908-E8562CDB6B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96800" cy="74676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35731854-03AD-5B45-FA14-C9C8B02BC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CC8A90C-3878-291F-FD93-50D909C16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155" y="1987903"/>
            <a:ext cx="10778490" cy="43862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26121EA-99DA-0473-EC16-D339FF368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19.12.2025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183810A-E917-8E98-DCBD-C6B52139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Alaviite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7E1EF58-D9EE-A01C-8AB1-781E1FD7F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D606-31EE-4ABE-BAE1-9ED0B9861C43}" type="slidenum">
              <a:rPr lang="fi-FI" smtClean="0"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BA9F65C5-48FC-FCD5-59D2-C124BF2C348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9727" y="6572145"/>
            <a:ext cx="1295318" cy="198822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6CE1A586-CF0A-F185-920E-C2374238B95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8144"/>
          <a:stretch>
            <a:fillRect/>
          </a:stretch>
        </p:blipFill>
        <p:spPr>
          <a:xfrm rot="16200000">
            <a:off x="8403742" y="186952"/>
            <a:ext cx="5034015" cy="466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027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21D6688F-223E-0F1C-A4FF-88E7A62F0D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96800" cy="74676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17CCC02-3BEE-0CB1-BD1C-6FED3DD5D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FA9C576-49AB-B8E9-700E-BD796DDE30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9155" y="1987903"/>
            <a:ext cx="5311140" cy="43595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D6407B7-A1F0-BA96-F07C-80E20525A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6505" y="1987903"/>
            <a:ext cx="5311140" cy="43595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726A357-43CB-FBB8-C968-5395C9F7E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19.12.2025</a:t>
            </a: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7F186D3-0442-A7F4-C4F3-E9BB21F11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Alaviite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EA9FCC3-59DC-15EA-9FEC-70F6E1836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D606-31EE-4ABE-BAE1-9ED0B9861C43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778ECAA2-1CA3-062D-8B3B-E8397195B8A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8144"/>
          <a:stretch>
            <a:fillRect/>
          </a:stretch>
        </p:blipFill>
        <p:spPr>
          <a:xfrm rot="16200000">
            <a:off x="8403742" y="186952"/>
            <a:ext cx="5034015" cy="4660112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268D570A-609B-B7BB-3FD9-EA44D19BDDF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9727" y="6572145"/>
            <a:ext cx="1295318" cy="1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6518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F3947B40-80F6-CAB9-A06B-5B25D848EE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8872"/>
          <a:stretch>
            <a:fillRect/>
          </a:stretch>
        </p:blipFill>
        <p:spPr>
          <a:xfrm>
            <a:off x="0" y="6144598"/>
            <a:ext cx="12496800" cy="1323002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35731854-03AD-5B45-FA14-C9C8B02BC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CC8A90C-3878-291F-FD93-50D909C16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155" y="1987903"/>
            <a:ext cx="10778490" cy="415669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26121EA-99DA-0473-EC16-D339FF368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19.12.2025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183810A-E917-8E98-DCBD-C6B52139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Alaviite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7E1EF58-D9EE-A01C-8AB1-781E1FD7F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D606-31EE-4ABE-BAE1-9ED0B9861C43}" type="slidenum">
              <a:rPr lang="fi-FI" smtClean="0"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BA9F65C5-48FC-FCD5-59D2-C124BF2C348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9727" y="6572145"/>
            <a:ext cx="1295318" cy="198822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1026DAAD-7B9E-466C-3B71-B8A71226274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8929"/>
          <a:stretch>
            <a:fillRect/>
          </a:stretch>
        </p:blipFill>
        <p:spPr>
          <a:xfrm>
            <a:off x="8304325" y="3256513"/>
            <a:ext cx="4192474" cy="442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563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722E8E1B-A9F8-2CF7-FFEF-1A6585B1D6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8872"/>
          <a:stretch>
            <a:fillRect/>
          </a:stretch>
        </p:blipFill>
        <p:spPr>
          <a:xfrm>
            <a:off x="0" y="6144598"/>
            <a:ext cx="12496800" cy="1323002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17CCC02-3BEE-0CB1-BD1C-6FED3DD5D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FA9C576-49AB-B8E9-700E-BD796DDE30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9155" y="1987903"/>
            <a:ext cx="5311140" cy="415669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D6407B7-A1F0-BA96-F07C-80E20525A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6505" y="1987903"/>
            <a:ext cx="5311140" cy="415669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726A357-43CB-FBB8-C968-5395C9F7E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19.12.2025</a:t>
            </a: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7F186D3-0442-A7F4-C4F3-E9BB21F11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Alaviite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EA9FCC3-59DC-15EA-9FEC-70F6E1836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D606-31EE-4ABE-BAE1-9ED0B9861C43}" type="slidenum">
              <a:rPr lang="fi-FI" smtClean="0"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1E46DC1D-7ACE-CABD-A327-CCC5E9090AD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8929"/>
          <a:stretch>
            <a:fillRect/>
          </a:stretch>
        </p:blipFill>
        <p:spPr>
          <a:xfrm>
            <a:off x="8304325" y="3256513"/>
            <a:ext cx="4192474" cy="4428322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6CE3243E-5AA6-2F0A-7180-6B8FB6D0FC0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9727" y="6572145"/>
            <a:ext cx="1295318" cy="1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309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laser, valo&#10;&#10;Tekoälyllä luotu sisältö voi olla virheellistä.">
            <a:extLst>
              <a:ext uri="{FF2B5EF4-FFF2-40B4-BE49-F238E27FC236}">
                <a16:creationId xmlns:a16="http://schemas.microsoft.com/office/drawing/2014/main" id="{9F5346D3-0901-132F-D27E-8988C62AB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309"/>
            <a:ext cx="12496800" cy="185999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17CCC02-3BEE-0CB1-BD1C-6FED3DD5D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FA9C576-49AB-B8E9-700E-BD796DDE30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9155" y="1987903"/>
            <a:ext cx="5311140" cy="415669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D6407B7-A1F0-BA96-F07C-80E20525A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6505" y="1987903"/>
            <a:ext cx="5311140" cy="415669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726A357-43CB-FBB8-C968-5395C9F7E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19.12.2025</a:t>
            </a: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7F186D3-0442-A7F4-C4F3-E9BB21F11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Alaviite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EA9FCC3-59DC-15EA-9FEC-70F6E1836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D606-31EE-4ABE-BAE1-9ED0B9861C43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17902830-B3E4-CE4E-6F58-7089D3112C5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9718" y="6581036"/>
            <a:ext cx="1295327" cy="1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9120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17CCC02-3BEE-0CB1-BD1C-6FED3DD5D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FA9C576-49AB-B8E9-700E-BD796DDE30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9155" y="1987903"/>
            <a:ext cx="5311140" cy="415669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D6407B7-A1F0-BA96-F07C-80E20525A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6505" y="1987903"/>
            <a:ext cx="5311140" cy="415669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726A357-43CB-FBB8-C968-5395C9F7E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19.12.2025</a:t>
            </a: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7F186D3-0442-A7F4-C4F3-E9BB21F11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Alaviite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EA9FCC3-59DC-15EA-9FEC-70F6E1836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D606-31EE-4ABE-BAE1-9ED0B9861C43}" type="slidenum">
              <a:rPr lang="fi-FI" smtClean="0"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6CE3243E-5AA6-2F0A-7180-6B8FB6D0FC0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69727" y="6572145"/>
            <a:ext cx="1295318" cy="198822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E3D405DF-ECBD-4F02-EA7D-9A045E67371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9718" y="6581036"/>
            <a:ext cx="1295327" cy="198822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A19A0ACE-4BC9-E25F-CF8A-A35EFD7FA0F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9335"/>
          <a:stretch>
            <a:fillRect/>
          </a:stretch>
        </p:blipFill>
        <p:spPr>
          <a:xfrm>
            <a:off x="7450887" y="2850137"/>
            <a:ext cx="5045913" cy="536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7889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17CCC02-3BEE-0CB1-BD1C-6FED3DD5D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FA9C576-49AB-B8E9-700E-BD796DDE30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9155" y="1987903"/>
            <a:ext cx="5311140" cy="415669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D6407B7-A1F0-BA96-F07C-80E20525A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6505" y="1987903"/>
            <a:ext cx="5311140" cy="415669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726A357-43CB-FBB8-C968-5395C9F7E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19.12.2025</a:t>
            </a: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7F186D3-0442-A7F4-C4F3-E9BB21F11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Alaviite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EA9FCC3-59DC-15EA-9FEC-70F6E1836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D606-31EE-4ABE-BAE1-9ED0B9861C43}" type="slidenum">
              <a:rPr lang="fi-FI" smtClean="0"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6CE3243E-5AA6-2F0A-7180-6B8FB6D0FC0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69727" y="6572145"/>
            <a:ext cx="1295318" cy="198822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E3D405DF-ECBD-4F02-EA7D-9A045E67371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9718" y="6581036"/>
            <a:ext cx="1295327" cy="198822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8B8820C1-942C-460F-1D20-3DF3636B2A2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8144"/>
          <a:stretch>
            <a:fillRect/>
          </a:stretch>
        </p:blipFill>
        <p:spPr>
          <a:xfrm rot="16200000">
            <a:off x="8403742" y="186952"/>
            <a:ext cx="5034015" cy="466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429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496800" cy="7467600"/>
          </a:xfrm>
          <a:custGeom>
            <a:avLst/>
            <a:gdLst/>
            <a:ahLst/>
            <a:cxnLst/>
            <a:rect l="l" t="t" r="r" b="b"/>
            <a:pathLst>
              <a:path w="12496800" h="7467600">
                <a:moveTo>
                  <a:pt x="12496800" y="0"/>
                </a:moveTo>
                <a:lnTo>
                  <a:pt x="0" y="0"/>
                </a:lnTo>
                <a:lnTo>
                  <a:pt x="0" y="7467600"/>
                </a:lnTo>
                <a:lnTo>
                  <a:pt x="12496800" y="7467600"/>
                </a:lnTo>
                <a:lnTo>
                  <a:pt x="12496800" y="0"/>
                </a:lnTo>
                <a:close/>
              </a:path>
            </a:pathLst>
          </a:custGeom>
          <a:solidFill>
            <a:srgbClr val="EAE2CE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07706" y="7023100"/>
            <a:ext cx="248551" cy="180797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1090923" y="7025093"/>
            <a:ext cx="220345" cy="176530"/>
          </a:xfrm>
          <a:custGeom>
            <a:avLst/>
            <a:gdLst/>
            <a:ahLst/>
            <a:cxnLst/>
            <a:rect l="l" t="t" r="r" b="b"/>
            <a:pathLst>
              <a:path w="220345" h="176529">
                <a:moveTo>
                  <a:pt x="219798" y="134620"/>
                </a:moveTo>
                <a:lnTo>
                  <a:pt x="60667" y="134620"/>
                </a:lnTo>
                <a:lnTo>
                  <a:pt x="60667" y="106680"/>
                </a:lnTo>
                <a:lnTo>
                  <a:pt x="208292" y="106680"/>
                </a:lnTo>
                <a:lnTo>
                  <a:pt x="208292" y="69850"/>
                </a:lnTo>
                <a:lnTo>
                  <a:pt x="60667" y="69850"/>
                </a:lnTo>
                <a:lnTo>
                  <a:pt x="60667" y="43180"/>
                </a:lnTo>
                <a:lnTo>
                  <a:pt x="217373" y="43180"/>
                </a:lnTo>
                <a:lnTo>
                  <a:pt x="217373" y="0"/>
                </a:lnTo>
                <a:lnTo>
                  <a:pt x="0" y="0"/>
                </a:lnTo>
                <a:lnTo>
                  <a:pt x="0" y="43180"/>
                </a:lnTo>
                <a:lnTo>
                  <a:pt x="0" y="69850"/>
                </a:lnTo>
                <a:lnTo>
                  <a:pt x="0" y="106680"/>
                </a:lnTo>
                <a:lnTo>
                  <a:pt x="0" y="134620"/>
                </a:lnTo>
                <a:lnTo>
                  <a:pt x="0" y="176530"/>
                </a:lnTo>
                <a:lnTo>
                  <a:pt x="219798" y="176530"/>
                </a:lnTo>
                <a:lnTo>
                  <a:pt x="219798" y="134620"/>
                </a:lnTo>
                <a:close/>
              </a:path>
            </a:pathLst>
          </a:custGeom>
          <a:solidFill>
            <a:srgbClr val="00309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37173" y="7023100"/>
            <a:ext cx="248488" cy="180797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11613807" y="7023112"/>
            <a:ext cx="526415" cy="180975"/>
          </a:xfrm>
          <a:custGeom>
            <a:avLst/>
            <a:gdLst/>
            <a:ahLst/>
            <a:cxnLst/>
            <a:rect l="l" t="t" r="r" b="b"/>
            <a:pathLst>
              <a:path w="526415" h="180975">
                <a:moveTo>
                  <a:pt x="260629" y="178701"/>
                </a:moveTo>
                <a:lnTo>
                  <a:pt x="138912" y="89293"/>
                </a:lnTo>
                <a:lnTo>
                  <a:pt x="246443" y="2146"/>
                </a:lnTo>
                <a:lnTo>
                  <a:pt x="165798" y="2146"/>
                </a:lnTo>
                <a:lnTo>
                  <a:pt x="86156" y="67703"/>
                </a:lnTo>
                <a:lnTo>
                  <a:pt x="60642" y="67703"/>
                </a:lnTo>
                <a:lnTo>
                  <a:pt x="60642" y="2133"/>
                </a:lnTo>
                <a:lnTo>
                  <a:pt x="0" y="2133"/>
                </a:lnTo>
                <a:lnTo>
                  <a:pt x="0" y="178689"/>
                </a:lnTo>
                <a:lnTo>
                  <a:pt x="60642" y="178689"/>
                </a:lnTo>
                <a:lnTo>
                  <a:pt x="60642" y="111925"/>
                </a:lnTo>
                <a:lnTo>
                  <a:pt x="86156" y="111925"/>
                </a:lnTo>
                <a:lnTo>
                  <a:pt x="176212" y="178701"/>
                </a:lnTo>
                <a:lnTo>
                  <a:pt x="260629" y="178701"/>
                </a:lnTo>
                <a:close/>
              </a:path>
              <a:path w="526415" h="180975">
                <a:moveTo>
                  <a:pt x="526376" y="65811"/>
                </a:moveTo>
                <a:lnTo>
                  <a:pt x="524395" y="44107"/>
                </a:lnTo>
                <a:lnTo>
                  <a:pt x="523532" y="39878"/>
                </a:lnTo>
                <a:lnTo>
                  <a:pt x="499643" y="9232"/>
                </a:lnTo>
                <a:lnTo>
                  <a:pt x="464781" y="1282"/>
                </a:lnTo>
                <a:lnTo>
                  <a:pt x="464781" y="77889"/>
                </a:lnTo>
                <a:lnTo>
                  <a:pt x="464743" y="103390"/>
                </a:lnTo>
                <a:lnTo>
                  <a:pt x="438175" y="134937"/>
                </a:lnTo>
                <a:lnTo>
                  <a:pt x="438035" y="134937"/>
                </a:lnTo>
                <a:lnTo>
                  <a:pt x="426123" y="136271"/>
                </a:lnTo>
                <a:lnTo>
                  <a:pt x="411467" y="136715"/>
                </a:lnTo>
                <a:lnTo>
                  <a:pt x="372872" y="136715"/>
                </a:lnTo>
                <a:lnTo>
                  <a:pt x="330022" y="129603"/>
                </a:lnTo>
                <a:lnTo>
                  <a:pt x="319278" y="103390"/>
                </a:lnTo>
                <a:lnTo>
                  <a:pt x="319354" y="77889"/>
                </a:lnTo>
                <a:lnTo>
                  <a:pt x="345401" y="45910"/>
                </a:lnTo>
                <a:lnTo>
                  <a:pt x="372605" y="44107"/>
                </a:lnTo>
                <a:lnTo>
                  <a:pt x="411467" y="44107"/>
                </a:lnTo>
                <a:lnTo>
                  <a:pt x="454279" y="51333"/>
                </a:lnTo>
                <a:lnTo>
                  <a:pt x="464781" y="77889"/>
                </a:lnTo>
                <a:lnTo>
                  <a:pt x="464781" y="1282"/>
                </a:lnTo>
                <a:lnTo>
                  <a:pt x="457288" y="698"/>
                </a:lnTo>
                <a:lnTo>
                  <a:pt x="443534" y="177"/>
                </a:lnTo>
                <a:lnTo>
                  <a:pt x="427647" y="0"/>
                </a:lnTo>
                <a:lnTo>
                  <a:pt x="356171" y="0"/>
                </a:lnTo>
                <a:lnTo>
                  <a:pt x="315074" y="1587"/>
                </a:lnTo>
                <a:lnTo>
                  <a:pt x="273672" y="16510"/>
                </a:lnTo>
                <a:lnTo>
                  <a:pt x="260375" y="39636"/>
                </a:lnTo>
                <a:lnTo>
                  <a:pt x="260286" y="39878"/>
                </a:lnTo>
                <a:lnTo>
                  <a:pt x="258686" y="48171"/>
                </a:lnTo>
                <a:lnTo>
                  <a:pt x="257746" y="57429"/>
                </a:lnTo>
                <a:lnTo>
                  <a:pt x="257619" y="61518"/>
                </a:lnTo>
                <a:lnTo>
                  <a:pt x="257543" y="119481"/>
                </a:lnTo>
                <a:lnTo>
                  <a:pt x="257721" y="124726"/>
                </a:lnTo>
                <a:lnTo>
                  <a:pt x="257746" y="125717"/>
                </a:lnTo>
                <a:lnTo>
                  <a:pt x="258533" y="132715"/>
                </a:lnTo>
                <a:lnTo>
                  <a:pt x="258610" y="133489"/>
                </a:lnTo>
                <a:lnTo>
                  <a:pt x="258711" y="134340"/>
                </a:lnTo>
                <a:lnTo>
                  <a:pt x="279082" y="168478"/>
                </a:lnTo>
                <a:lnTo>
                  <a:pt x="326491" y="180136"/>
                </a:lnTo>
                <a:lnTo>
                  <a:pt x="356438" y="180822"/>
                </a:lnTo>
                <a:lnTo>
                  <a:pt x="427647" y="180822"/>
                </a:lnTo>
                <a:lnTo>
                  <a:pt x="469201" y="179260"/>
                </a:lnTo>
                <a:lnTo>
                  <a:pt x="510235" y="164287"/>
                </a:lnTo>
                <a:lnTo>
                  <a:pt x="525945" y="125717"/>
                </a:lnTo>
                <a:lnTo>
                  <a:pt x="526338" y="116090"/>
                </a:lnTo>
                <a:lnTo>
                  <a:pt x="526376" y="65811"/>
                </a:lnTo>
                <a:close/>
              </a:path>
            </a:pathLst>
          </a:custGeom>
          <a:solidFill>
            <a:srgbClr val="0030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0" i="0">
                <a:solidFill>
                  <a:srgbClr val="030065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5ABA33F-846D-8F62-FE12-965BEC825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19.12.2025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80EDEE7E-9460-72D8-E42D-2268A1A76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Alaviite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887CF57-E6C7-6D65-4CEF-66682D1D8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D606-31EE-4ABE-BAE1-9ED0B9861C4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782378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CBB6D11-007F-7F37-D273-A473F3335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646" y="1861715"/>
            <a:ext cx="10778490" cy="3106314"/>
          </a:xfrm>
        </p:spPr>
        <p:txBody>
          <a:bodyPr anchor="b"/>
          <a:lstStyle>
            <a:lvl1pPr>
              <a:defRPr sz="615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A3149FC-AFD0-D948-0C98-349AD1898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2646" y="4997416"/>
            <a:ext cx="10778490" cy="1633537"/>
          </a:xfrm>
        </p:spPr>
        <p:txBody>
          <a:bodyPr/>
          <a:lstStyle>
            <a:lvl1pPr marL="0" indent="0">
              <a:buNone/>
              <a:defRPr sz="2460">
                <a:solidFill>
                  <a:schemeClr val="tx1">
                    <a:tint val="75000"/>
                  </a:schemeClr>
                </a:solidFill>
              </a:defRPr>
            </a:lvl1pPr>
            <a:lvl2pPr marL="468630" indent="0">
              <a:buNone/>
              <a:defRPr sz="2050">
                <a:solidFill>
                  <a:schemeClr val="tx1">
                    <a:tint val="75000"/>
                  </a:schemeClr>
                </a:solidFill>
              </a:defRPr>
            </a:lvl2pPr>
            <a:lvl3pPr marL="937260" indent="0">
              <a:buNone/>
              <a:defRPr sz="1845">
                <a:solidFill>
                  <a:schemeClr val="tx1">
                    <a:tint val="75000"/>
                  </a:schemeClr>
                </a:solidFill>
              </a:defRPr>
            </a:lvl3pPr>
            <a:lvl4pPr marL="1405890" indent="0">
              <a:buNone/>
              <a:defRPr sz="1640">
                <a:solidFill>
                  <a:schemeClr val="tx1">
                    <a:tint val="75000"/>
                  </a:schemeClr>
                </a:solidFill>
              </a:defRPr>
            </a:lvl4pPr>
            <a:lvl5pPr marL="1874520" indent="0">
              <a:buNone/>
              <a:defRPr sz="1640">
                <a:solidFill>
                  <a:schemeClr val="tx1">
                    <a:tint val="75000"/>
                  </a:schemeClr>
                </a:solidFill>
              </a:defRPr>
            </a:lvl5pPr>
            <a:lvl6pPr marL="2343150" indent="0">
              <a:buNone/>
              <a:defRPr sz="1640">
                <a:solidFill>
                  <a:schemeClr val="tx1">
                    <a:tint val="75000"/>
                  </a:schemeClr>
                </a:solidFill>
              </a:defRPr>
            </a:lvl6pPr>
            <a:lvl7pPr marL="2811780" indent="0">
              <a:buNone/>
              <a:defRPr sz="1640">
                <a:solidFill>
                  <a:schemeClr val="tx1">
                    <a:tint val="75000"/>
                  </a:schemeClr>
                </a:solidFill>
              </a:defRPr>
            </a:lvl7pPr>
            <a:lvl8pPr marL="3280410" indent="0">
              <a:buNone/>
              <a:defRPr sz="1640">
                <a:solidFill>
                  <a:schemeClr val="tx1">
                    <a:tint val="75000"/>
                  </a:schemeClr>
                </a:solidFill>
              </a:defRPr>
            </a:lvl8pPr>
            <a:lvl9pPr marL="3749040" indent="0">
              <a:buNone/>
              <a:defRPr sz="16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9CA585A-4F38-F393-ABEC-8B4B42AAE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19.12.2025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EA69C17-ADB5-DC65-5B2F-CE67467A5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Alaviite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FD6A76C-3C9D-CB98-28AC-1E2EE5FA6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D606-31EE-4ABE-BAE1-9ED0B9861C43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D1409E9B-68E1-AB0C-D671-842318C4422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69718" y="6581036"/>
            <a:ext cx="1295327" cy="1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26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559EC74-B030-FCC9-6059-D3F574C74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783" y="397581"/>
            <a:ext cx="10778490" cy="1443391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CB1B0BB-9A24-2B68-1274-A68D31B08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0783" y="1830600"/>
            <a:ext cx="5286732" cy="897149"/>
          </a:xfrm>
        </p:spPr>
        <p:txBody>
          <a:bodyPr anchor="b"/>
          <a:lstStyle>
            <a:lvl1pPr marL="0" indent="0">
              <a:buNone/>
              <a:defRPr sz="2460" b="1"/>
            </a:lvl1pPr>
            <a:lvl2pPr marL="468630" indent="0">
              <a:buNone/>
              <a:defRPr sz="2050" b="1"/>
            </a:lvl2pPr>
            <a:lvl3pPr marL="937260" indent="0">
              <a:buNone/>
              <a:defRPr sz="1845" b="1"/>
            </a:lvl3pPr>
            <a:lvl4pPr marL="1405890" indent="0">
              <a:buNone/>
              <a:defRPr sz="1640" b="1"/>
            </a:lvl4pPr>
            <a:lvl5pPr marL="1874520" indent="0">
              <a:buNone/>
              <a:defRPr sz="1640" b="1"/>
            </a:lvl5pPr>
            <a:lvl6pPr marL="2343150" indent="0">
              <a:buNone/>
              <a:defRPr sz="1640" b="1"/>
            </a:lvl6pPr>
            <a:lvl7pPr marL="2811780" indent="0">
              <a:buNone/>
              <a:defRPr sz="1640" b="1"/>
            </a:lvl7pPr>
            <a:lvl8pPr marL="3280410" indent="0">
              <a:buNone/>
              <a:defRPr sz="1640" b="1"/>
            </a:lvl8pPr>
            <a:lvl9pPr marL="3749040" indent="0">
              <a:buNone/>
              <a:defRPr sz="164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D43744F5-5463-EC3D-C725-411449C78B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0783" y="2727748"/>
            <a:ext cx="5286732" cy="401210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588B6EED-654D-55C5-AE63-E472714909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6505" y="1830600"/>
            <a:ext cx="5312768" cy="897149"/>
          </a:xfrm>
        </p:spPr>
        <p:txBody>
          <a:bodyPr anchor="b"/>
          <a:lstStyle>
            <a:lvl1pPr marL="0" indent="0">
              <a:buNone/>
              <a:defRPr sz="2460" b="1"/>
            </a:lvl1pPr>
            <a:lvl2pPr marL="468630" indent="0">
              <a:buNone/>
              <a:defRPr sz="2050" b="1"/>
            </a:lvl2pPr>
            <a:lvl3pPr marL="937260" indent="0">
              <a:buNone/>
              <a:defRPr sz="1845" b="1"/>
            </a:lvl3pPr>
            <a:lvl4pPr marL="1405890" indent="0">
              <a:buNone/>
              <a:defRPr sz="1640" b="1"/>
            </a:lvl4pPr>
            <a:lvl5pPr marL="1874520" indent="0">
              <a:buNone/>
              <a:defRPr sz="1640" b="1"/>
            </a:lvl5pPr>
            <a:lvl6pPr marL="2343150" indent="0">
              <a:buNone/>
              <a:defRPr sz="1640" b="1"/>
            </a:lvl6pPr>
            <a:lvl7pPr marL="2811780" indent="0">
              <a:buNone/>
              <a:defRPr sz="1640" b="1"/>
            </a:lvl7pPr>
            <a:lvl8pPr marL="3280410" indent="0">
              <a:buNone/>
              <a:defRPr sz="1640" b="1"/>
            </a:lvl8pPr>
            <a:lvl9pPr marL="3749040" indent="0">
              <a:buNone/>
              <a:defRPr sz="164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1183DECF-BDFA-7F3D-ABB6-76A5F6064C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6505" y="2727748"/>
            <a:ext cx="5312768" cy="401210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408C23CA-0536-FA06-4F52-4076245DA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19.12.2025</a:t>
            </a: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297F3304-31EB-8BDC-48A2-744F974AB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Alaviite</a:t>
            </a:r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CA076778-F46C-D22B-B834-DCDF43E77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D606-31EE-4ABE-BAE1-9ED0B9861C43}" type="slidenum">
              <a:rPr lang="fi-FI" smtClean="0"/>
              <a:t>‹#›</a:t>
            </a:fld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FC161FF3-F266-4191-9DE6-8C5B09F444B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69718" y="6581036"/>
            <a:ext cx="1295327" cy="1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9920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5B5591C-ABCA-6549-6D18-821B020E2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4793A1A4-3E37-C5F4-A902-572D996A6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19.12.2025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C9D7867-5267-26ED-E1E7-BEC986534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Alaviite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EAF4A33-10F8-FAEC-69A1-35B727E8E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D606-31EE-4ABE-BAE1-9ED0B9861C43}" type="slidenum">
              <a:rPr lang="fi-FI" smtClean="0"/>
              <a:t>‹#›</a:t>
            </a:fld>
            <a:endParaRPr lang="fi-FI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5674A204-28C4-9F14-A0C8-1EA599FBFAC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69718" y="6581036"/>
            <a:ext cx="1295327" cy="1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5139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BAFDADF-01CA-C11B-2708-E50646D88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783" y="497840"/>
            <a:ext cx="4030543" cy="1742440"/>
          </a:xfrm>
        </p:spPr>
        <p:txBody>
          <a:bodyPr anchor="b"/>
          <a:lstStyle>
            <a:lvl1pPr>
              <a:defRPr sz="328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F30D2AD-5ED4-6650-1FBF-DCBEDD436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2768" y="1075197"/>
            <a:ext cx="6326505" cy="5306836"/>
          </a:xfrm>
        </p:spPr>
        <p:txBody>
          <a:bodyPr/>
          <a:lstStyle>
            <a:lvl1pPr>
              <a:defRPr sz="3280"/>
            </a:lvl1pPr>
            <a:lvl2pPr>
              <a:defRPr sz="2870"/>
            </a:lvl2pPr>
            <a:lvl3pPr>
              <a:defRPr sz="2460"/>
            </a:lvl3pPr>
            <a:lvl4pPr>
              <a:defRPr sz="2050"/>
            </a:lvl4pPr>
            <a:lvl5pPr>
              <a:defRPr sz="2050"/>
            </a:lvl5pPr>
            <a:lvl6pPr>
              <a:defRPr sz="2050"/>
            </a:lvl6pPr>
            <a:lvl7pPr>
              <a:defRPr sz="2050"/>
            </a:lvl7pPr>
            <a:lvl8pPr>
              <a:defRPr sz="2050"/>
            </a:lvl8pPr>
            <a:lvl9pPr>
              <a:defRPr sz="205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E7BB6578-89DF-B0FF-9147-128345C63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0783" y="2240280"/>
            <a:ext cx="4030543" cy="4150396"/>
          </a:xfrm>
        </p:spPr>
        <p:txBody>
          <a:bodyPr/>
          <a:lstStyle>
            <a:lvl1pPr marL="0" indent="0">
              <a:buNone/>
              <a:defRPr sz="1640"/>
            </a:lvl1pPr>
            <a:lvl2pPr marL="468630" indent="0">
              <a:buNone/>
              <a:defRPr sz="1435"/>
            </a:lvl2pPr>
            <a:lvl3pPr marL="937260" indent="0">
              <a:buNone/>
              <a:defRPr sz="1230"/>
            </a:lvl3pPr>
            <a:lvl4pPr marL="1405890" indent="0">
              <a:buNone/>
              <a:defRPr sz="1025"/>
            </a:lvl4pPr>
            <a:lvl5pPr marL="1874520" indent="0">
              <a:buNone/>
              <a:defRPr sz="1025"/>
            </a:lvl5pPr>
            <a:lvl6pPr marL="2343150" indent="0">
              <a:buNone/>
              <a:defRPr sz="1025"/>
            </a:lvl6pPr>
            <a:lvl7pPr marL="2811780" indent="0">
              <a:buNone/>
              <a:defRPr sz="1025"/>
            </a:lvl7pPr>
            <a:lvl8pPr marL="3280410" indent="0">
              <a:buNone/>
              <a:defRPr sz="1025"/>
            </a:lvl8pPr>
            <a:lvl9pPr marL="3749040" indent="0">
              <a:buNone/>
              <a:defRPr sz="1025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39A1B64-E3B0-9E54-AD13-5C0A1C061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19.12.2025</a:t>
            </a: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BFD3B31-F777-6C75-0B84-5D91184E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Alaviite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5E517C9-F671-4F1A-186C-3E8BA1009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D606-31EE-4ABE-BAE1-9ED0B9861C4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588708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9E83431-76D1-2D90-8BD3-DDE5CD837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783" y="497840"/>
            <a:ext cx="4030543" cy="1742440"/>
          </a:xfrm>
        </p:spPr>
        <p:txBody>
          <a:bodyPr anchor="b"/>
          <a:lstStyle>
            <a:lvl1pPr>
              <a:defRPr sz="328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0ECEF6F1-44C3-A176-A8EA-F87A682E0D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12768" y="1075197"/>
            <a:ext cx="6326505" cy="5306836"/>
          </a:xfrm>
        </p:spPr>
        <p:txBody>
          <a:bodyPr/>
          <a:lstStyle>
            <a:lvl1pPr marL="0" indent="0">
              <a:buNone/>
              <a:defRPr sz="3280"/>
            </a:lvl1pPr>
            <a:lvl2pPr marL="468630" indent="0">
              <a:buNone/>
              <a:defRPr sz="2870"/>
            </a:lvl2pPr>
            <a:lvl3pPr marL="937260" indent="0">
              <a:buNone/>
              <a:defRPr sz="2460"/>
            </a:lvl3pPr>
            <a:lvl4pPr marL="1405890" indent="0">
              <a:buNone/>
              <a:defRPr sz="2050"/>
            </a:lvl4pPr>
            <a:lvl5pPr marL="1874520" indent="0">
              <a:buNone/>
              <a:defRPr sz="2050"/>
            </a:lvl5pPr>
            <a:lvl6pPr marL="2343150" indent="0">
              <a:buNone/>
              <a:defRPr sz="2050"/>
            </a:lvl6pPr>
            <a:lvl7pPr marL="2811780" indent="0">
              <a:buNone/>
              <a:defRPr sz="2050"/>
            </a:lvl7pPr>
            <a:lvl8pPr marL="3280410" indent="0">
              <a:buNone/>
              <a:defRPr sz="2050"/>
            </a:lvl8pPr>
            <a:lvl9pPr marL="3749040" indent="0">
              <a:buNone/>
              <a:defRPr sz="205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E84CC9B-E938-FD29-719D-B60CE435EF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0783" y="2240280"/>
            <a:ext cx="4030543" cy="4150396"/>
          </a:xfrm>
        </p:spPr>
        <p:txBody>
          <a:bodyPr/>
          <a:lstStyle>
            <a:lvl1pPr marL="0" indent="0">
              <a:buNone/>
              <a:defRPr sz="1640"/>
            </a:lvl1pPr>
            <a:lvl2pPr marL="468630" indent="0">
              <a:buNone/>
              <a:defRPr sz="1435"/>
            </a:lvl2pPr>
            <a:lvl3pPr marL="937260" indent="0">
              <a:buNone/>
              <a:defRPr sz="1230"/>
            </a:lvl3pPr>
            <a:lvl4pPr marL="1405890" indent="0">
              <a:buNone/>
              <a:defRPr sz="1025"/>
            </a:lvl4pPr>
            <a:lvl5pPr marL="1874520" indent="0">
              <a:buNone/>
              <a:defRPr sz="1025"/>
            </a:lvl5pPr>
            <a:lvl6pPr marL="2343150" indent="0">
              <a:buNone/>
              <a:defRPr sz="1025"/>
            </a:lvl6pPr>
            <a:lvl7pPr marL="2811780" indent="0">
              <a:buNone/>
              <a:defRPr sz="1025"/>
            </a:lvl7pPr>
            <a:lvl8pPr marL="3280410" indent="0">
              <a:buNone/>
              <a:defRPr sz="1025"/>
            </a:lvl8pPr>
            <a:lvl9pPr marL="3749040" indent="0">
              <a:buNone/>
              <a:defRPr sz="1025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519E673-7DBC-4841-E1DD-9014BE672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19.12.2025</a:t>
            </a: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5D333975-1670-B026-D804-2CF97C184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Alaviite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C2D3F9D-9D0D-63B2-5D8B-1B8430DAD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D606-31EE-4ABE-BAE1-9ED0B9861C4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35666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3284C28-2610-79E0-21D8-7AD0C07A9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0D2F0B25-717C-89FF-981D-651D695154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CD93269-75AB-FDD5-DA86-409BECBE7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19.12.2025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B8D7229-2346-E7B8-7D5B-395FA54D9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Alaviite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6878A00-E3E6-1CC5-AE53-B130EB8B4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D606-31EE-4ABE-BAE1-9ED0B9861C4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636623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47CAF53D-0747-E9F4-7D41-243BBAF0FA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943022" y="397580"/>
            <a:ext cx="2694623" cy="6328446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CEBF7571-7957-32B5-13E7-B6C0A900B8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59155" y="397580"/>
            <a:ext cx="7927658" cy="6328446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A60D0B5-E1DD-6753-88C3-630BF6A32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19.12.2025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A801792-FC5A-AC75-BDD6-5B413CA41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Alaviite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3D3DF7D-B31B-C911-1ED9-45F7445ED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D606-31EE-4ABE-BAE1-9ED0B9861C4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400012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A1665E69-A454-F588-4294-DEBC50D7EE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6"/>
          <a:stretch>
            <a:fillRect/>
          </a:stretch>
        </p:blipFill>
        <p:spPr>
          <a:xfrm>
            <a:off x="1" y="1"/>
            <a:ext cx="12496799" cy="746760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235E264-5E26-B569-FA30-EB10035B3A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9156" y="1075690"/>
            <a:ext cx="8270761" cy="1376100"/>
          </a:xfrm>
        </p:spPr>
        <p:txBody>
          <a:bodyPr anchor="t"/>
          <a:lstStyle>
            <a:lvl1pPr algn="l">
              <a:lnSpc>
                <a:spcPct val="100000"/>
              </a:lnSpc>
              <a:defRPr sz="4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A9EFF0F-7916-B12C-BBE7-B8690D4857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9156" y="2499531"/>
            <a:ext cx="9481387" cy="954237"/>
          </a:xfrm>
        </p:spPr>
        <p:txBody>
          <a:bodyPr/>
          <a:lstStyle>
            <a:lvl1pPr marL="0" indent="0" algn="l">
              <a:buNone/>
              <a:defRPr sz="369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8630" indent="0" algn="ctr">
              <a:buNone/>
              <a:defRPr sz="2050"/>
            </a:lvl2pPr>
            <a:lvl3pPr marL="937260" indent="0" algn="ctr">
              <a:buNone/>
              <a:defRPr sz="1845"/>
            </a:lvl3pPr>
            <a:lvl4pPr marL="1405890" indent="0" algn="ctr">
              <a:buNone/>
              <a:defRPr sz="1640"/>
            </a:lvl4pPr>
            <a:lvl5pPr marL="1874520" indent="0" algn="ctr">
              <a:buNone/>
              <a:defRPr sz="1640"/>
            </a:lvl5pPr>
            <a:lvl6pPr marL="2343150" indent="0" algn="ctr">
              <a:buNone/>
              <a:defRPr sz="1640"/>
            </a:lvl6pPr>
            <a:lvl7pPr marL="2811780" indent="0" algn="ctr">
              <a:buNone/>
              <a:defRPr sz="1640"/>
            </a:lvl7pPr>
            <a:lvl8pPr marL="3280410" indent="0" algn="ctr">
              <a:buNone/>
              <a:defRPr sz="1640"/>
            </a:lvl8pPr>
            <a:lvl9pPr marL="3749040" indent="0" algn="ctr">
              <a:buNone/>
              <a:defRPr sz="164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7B01C61-D45D-C55B-315F-67F9A8DA1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Olli Hakulinen &amp; Juha Vesa</a:t>
            </a:r>
            <a:endParaRPr lang="fi-FI">
              <a:solidFill>
                <a:schemeClr val="bg1"/>
              </a:solidFill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41F3988-3BB4-3E53-5198-49754E219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EBD606-31EE-4ABE-BAE1-9ED0B9861C43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7FA43276-736E-CF92-21CC-3CACB39892F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8929"/>
          <a:stretch>
            <a:fillRect/>
          </a:stretch>
        </p:blipFill>
        <p:spPr>
          <a:xfrm>
            <a:off x="6721034" y="-675230"/>
            <a:ext cx="5775766" cy="6100681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9C345DE-A447-FA9B-0D66-A7034D8C84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9156" y="6921359"/>
            <a:ext cx="2965991" cy="3975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11.2.2026</a:t>
            </a:r>
            <a:endParaRPr lang="fi-FI">
              <a:solidFill>
                <a:schemeClr val="bg1"/>
              </a:solidFill>
            </a:endParaRP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A6731AB7-D5EF-6A70-FCE6-D569CD9E397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9727" y="6572145"/>
            <a:ext cx="1295318" cy="1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413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2AF3C0F6-744D-60DF-36F6-BE683C2659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6"/>
          <a:stretch>
            <a:fillRect/>
          </a:stretch>
        </p:blipFill>
        <p:spPr>
          <a:xfrm>
            <a:off x="1" y="1"/>
            <a:ext cx="12496799" cy="746760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35731854-03AD-5B45-FA14-C9C8B02BC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CC8A90C-3878-291F-FD93-50D909C16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155" y="1987904"/>
            <a:ext cx="10778490" cy="44373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26121EA-99DA-0473-EC16-D339FF368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11.2.2026</a:t>
            </a:r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183810A-E917-8E98-DCBD-C6B52139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Olli Hakulinen &amp; Juha Vesa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7E1EF58-D9EE-A01C-8AB1-781E1FD7F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D606-31EE-4ABE-BAE1-9ED0B9861C43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3BEE8FA-4A10-E6C2-213B-6915506321B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8929"/>
          <a:stretch>
            <a:fillRect/>
          </a:stretch>
        </p:blipFill>
        <p:spPr>
          <a:xfrm>
            <a:off x="6721034" y="-675230"/>
            <a:ext cx="5775766" cy="6100681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7A8FAA28-5434-18F8-7745-3C02A69D232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9727" y="6572145"/>
            <a:ext cx="1295318" cy="1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03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0" i="0">
                <a:solidFill>
                  <a:srgbClr val="030065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24840" y="1717548"/>
            <a:ext cx="5436108" cy="49286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435852" y="1717548"/>
            <a:ext cx="5436108" cy="49286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1793EAB7-0A90-ED47-A07F-EF2D268E63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96800" cy="74676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35731854-03AD-5B45-FA14-C9C8B02BC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CC8A90C-3878-291F-FD93-50D909C16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155" y="1987903"/>
            <a:ext cx="10778490" cy="43862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26121EA-99DA-0473-EC16-D339FF368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11.2.2026</a:t>
            </a:r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183810A-E917-8E98-DCBD-C6B52139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Olli Hakulinen &amp; Juha Vesa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7E1EF58-D9EE-A01C-8AB1-781E1FD7F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D606-31EE-4ABE-BAE1-9ED0B9861C43}" type="slidenum">
              <a:rPr lang="fi-FI" smtClean="0"/>
              <a:t>‹#›</a:t>
            </a:fld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04F80F4B-6CAB-F38D-B773-4D1FA14BB75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8929"/>
          <a:stretch>
            <a:fillRect/>
          </a:stretch>
        </p:blipFill>
        <p:spPr>
          <a:xfrm rot="16200000">
            <a:off x="7777076" y="184607"/>
            <a:ext cx="5763776" cy="5394566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BA9F65C5-48FC-FCD5-59D2-C124BF2C348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9727" y="6572145"/>
            <a:ext cx="1295318" cy="1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448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1E8EDBAA-FBC8-6F1C-B908-E8562CDB6B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96800" cy="74676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35731854-03AD-5B45-FA14-C9C8B02BC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CC8A90C-3878-291F-FD93-50D909C16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155" y="1987903"/>
            <a:ext cx="10778490" cy="43862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26121EA-99DA-0473-EC16-D339FF368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11.2.2026</a:t>
            </a:r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183810A-E917-8E98-DCBD-C6B52139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Olli Hakulinen &amp; Juha Vesa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7E1EF58-D9EE-A01C-8AB1-781E1FD7F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D606-31EE-4ABE-BAE1-9ED0B9861C43}" type="slidenum">
              <a:rPr lang="fi-FI" smtClean="0"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BA9F65C5-48FC-FCD5-59D2-C124BF2C348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9727" y="6572145"/>
            <a:ext cx="1295318" cy="198822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6CE1A586-CF0A-F185-920E-C2374238B95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8144"/>
          <a:stretch>
            <a:fillRect/>
          </a:stretch>
        </p:blipFill>
        <p:spPr>
          <a:xfrm rot="16200000">
            <a:off x="8403742" y="186952"/>
            <a:ext cx="5034015" cy="466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309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21D6688F-223E-0F1C-A4FF-88E7A62F0D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96800" cy="74676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17CCC02-3BEE-0CB1-BD1C-6FED3DD5D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FA9C576-49AB-B8E9-700E-BD796DDE30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9155" y="1987903"/>
            <a:ext cx="5311140" cy="43595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D6407B7-A1F0-BA96-F07C-80E20525A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6505" y="1987903"/>
            <a:ext cx="5311140" cy="43595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726A357-43CB-FBB8-C968-5395C9F7E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11.2.2026</a:t>
            </a:r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7F186D3-0442-A7F4-C4F3-E9BB21F11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Olli Hakulinen &amp; Juha Vesa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EA9FCC3-59DC-15EA-9FEC-70F6E1836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D606-31EE-4ABE-BAE1-9ED0B9861C43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778ECAA2-1CA3-062D-8B3B-E8397195B8A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8144"/>
          <a:stretch>
            <a:fillRect/>
          </a:stretch>
        </p:blipFill>
        <p:spPr>
          <a:xfrm rot="16200000">
            <a:off x="8403742" y="186952"/>
            <a:ext cx="5034015" cy="4660112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268D570A-609B-B7BB-3FD9-EA44D19BDDF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9727" y="6572145"/>
            <a:ext cx="1295318" cy="1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2652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F3947B40-80F6-CAB9-A06B-5B25D848EE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8872"/>
          <a:stretch>
            <a:fillRect/>
          </a:stretch>
        </p:blipFill>
        <p:spPr>
          <a:xfrm>
            <a:off x="0" y="6144598"/>
            <a:ext cx="12496800" cy="1323002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35731854-03AD-5B45-FA14-C9C8B02BC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CC8A90C-3878-291F-FD93-50D909C16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155" y="1987903"/>
            <a:ext cx="10778490" cy="415669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26121EA-99DA-0473-EC16-D339FF368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11.2.2026</a:t>
            </a:r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183810A-E917-8E98-DCBD-C6B52139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Olli Hakulinen &amp; Juha Vesa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7E1EF58-D9EE-A01C-8AB1-781E1FD7F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D606-31EE-4ABE-BAE1-9ED0B9861C43}" type="slidenum">
              <a:rPr lang="fi-FI" smtClean="0"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BA9F65C5-48FC-FCD5-59D2-C124BF2C348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9727" y="6572145"/>
            <a:ext cx="1295318" cy="198822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1026DAAD-7B9E-466C-3B71-B8A71226274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8929"/>
          <a:stretch>
            <a:fillRect/>
          </a:stretch>
        </p:blipFill>
        <p:spPr>
          <a:xfrm>
            <a:off x="8304325" y="3256513"/>
            <a:ext cx="4192474" cy="442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301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722E8E1B-A9F8-2CF7-FFEF-1A6585B1D6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8872"/>
          <a:stretch>
            <a:fillRect/>
          </a:stretch>
        </p:blipFill>
        <p:spPr>
          <a:xfrm>
            <a:off x="0" y="6144598"/>
            <a:ext cx="12496800" cy="1323002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17CCC02-3BEE-0CB1-BD1C-6FED3DD5D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FA9C576-49AB-B8E9-700E-BD796DDE30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9155" y="1987903"/>
            <a:ext cx="5311140" cy="415669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D6407B7-A1F0-BA96-F07C-80E20525A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6505" y="1987903"/>
            <a:ext cx="5311140" cy="415669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726A357-43CB-FBB8-C968-5395C9F7E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11.2.2026</a:t>
            </a:r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7F186D3-0442-A7F4-C4F3-E9BB21F11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Olli Hakulinen &amp; Juha Vesa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EA9FCC3-59DC-15EA-9FEC-70F6E1836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D606-31EE-4ABE-BAE1-9ED0B9861C43}" type="slidenum">
              <a:rPr lang="fi-FI" smtClean="0"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1E46DC1D-7ACE-CABD-A327-CCC5E9090AD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8929"/>
          <a:stretch>
            <a:fillRect/>
          </a:stretch>
        </p:blipFill>
        <p:spPr>
          <a:xfrm>
            <a:off x="8304325" y="3256513"/>
            <a:ext cx="4192474" cy="4428322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6CE3243E-5AA6-2F0A-7180-6B8FB6D0FC0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9727" y="6572145"/>
            <a:ext cx="1295318" cy="1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018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laser, valo&#10;&#10;Tekoälyllä luotu sisältö voi olla virheellistä.">
            <a:extLst>
              <a:ext uri="{FF2B5EF4-FFF2-40B4-BE49-F238E27FC236}">
                <a16:creationId xmlns:a16="http://schemas.microsoft.com/office/drawing/2014/main" id="{9F5346D3-0901-132F-D27E-8988C62AB4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309"/>
            <a:ext cx="12496800" cy="185999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17CCC02-3BEE-0CB1-BD1C-6FED3DD5D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FA9C576-49AB-B8E9-700E-BD796DDE30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9155" y="1987903"/>
            <a:ext cx="5311140" cy="415669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D6407B7-A1F0-BA96-F07C-80E20525A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6505" y="1987903"/>
            <a:ext cx="5311140" cy="415669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726A357-43CB-FBB8-C968-5395C9F7E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11.2.2026</a:t>
            </a:r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7F186D3-0442-A7F4-C4F3-E9BB21F11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Olli Hakulinen &amp; Juha Vesa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EA9FCC3-59DC-15EA-9FEC-70F6E1836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D606-31EE-4ABE-BAE1-9ED0B9861C43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17902830-B3E4-CE4E-6F58-7089D3112C5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9718" y="6581036"/>
            <a:ext cx="1295327" cy="1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6211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17CCC02-3BEE-0CB1-BD1C-6FED3DD5D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FA9C576-49AB-B8E9-700E-BD796DDE30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9155" y="1987903"/>
            <a:ext cx="5311140" cy="415669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D6407B7-A1F0-BA96-F07C-80E20525A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6505" y="1987903"/>
            <a:ext cx="5311140" cy="415669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726A357-43CB-FBB8-C968-5395C9F7E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11.2.2026</a:t>
            </a:r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7F186D3-0442-A7F4-C4F3-E9BB21F11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Olli Hakulinen &amp; Juha Vesa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EA9FCC3-59DC-15EA-9FEC-70F6E1836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D606-31EE-4ABE-BAE1-9ED0B9861C43}" type="slidenum">
              <a:rPr lang="fi-FI" smtClean="0"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6CE3243E-5AA6-2F0A-7180-6B8FB6D0FC0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69727" y="6572145"/>
            <a:ext cx="1295318" cy="198822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E3D405DF-ECBD-4F02-EA7D-9A045E67371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9718" y="6581036"/>
            <a:ext cx="1295327" cy="198822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A19A0ACE-4BC9-E25F-CF8A-A35EFD7FA0F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9335"/>
          <a:stretch>
            <a:fillRect/>
          </a:stretch>
        </p:blipFill>
        <p:spPr>
          <a:xfrm>
            <a:off x="7450887" y="2850137"/>
            <a:ext cx="5045913" cy="536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591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17CCC02-3BEE-0CB1-BD1C-6FED3DD5D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FA9C576-49AB-B8E9-700E-BD796DDE30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9155" y="1987903"/>
            <a:ext cx="5311140" cy="415669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D6407B7-A1F0-BA96-F07C-80E20525A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6505" y="1987903"/>
            <a:ext cx="5311140" cy="415669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726A357-43CB-FBB8-C968-5395C9F7E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11.2.2026</a:t>
            </a:r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7F186D3-0442-A7F4-C4F3-E9BB21F11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Olli Hakulinen &amp; Juha Vesa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EA9FCC3-59DC-15EA-9FEC-70F6E1836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D606-31EE-4ABE-BAE1-9ED0B9861C43}" type="slidenum">
              <a:rPr lang="fi-FI" smtClean="0"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6CE3243E-5AA6-2F0A-7180-6B8FB6D0FC0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69727" y="6572145"/>
            <a:ext cx="1295318" cy="198822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E3D405DF-ECBD-4F02-EA7D-9A045E67371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9718" y="6581036"/>
            <a:ext cx="1295327" cy="198822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8B8820C1-942C-460F-1D20-3DF3636B2A2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8144"/>
          <a:stretch>
            <a:fillRect/>
          </a:stretch>
        </p:blipFill>
        <p:spPr>
          <a:xfrm rot="16200000">
            <a:off x="8403742" y="186952"/>
            <a:ext cx="5034015" cy="466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9867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A1665E69-A454-F588-4294-DEBC50D7EE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6"/>
          <a:stretch>
            <a:fillRect/>
          </a:stretch>
        </p:blipFill>
        <p:spPr>
          <a:xfrm>
            <a:off x="1" y="1"/>
            <a:ext cx="12496799" cy="746760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235E264-5E26-B569-FA30-EB10035B3A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9156" y="1075690"/>
            <a:ext cx="8270761" cy="1376100"/>
          </a:xfrm>
        </p:spPr>
        <p:txBody>
          <a:bodyPr anchor="t"/>
          <a:lstStyle>
            <a:lvl1pPr algn="l">
              <a:lnSpc>
                <a:spcPct val="100000"/>
              </a:lnSpc>
              <a:defRPr sz="4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A9EFF0F-7916-B12C-BBE7-B8690D4857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9156" y="2499531"/>
            <a:ext cx="9481387" cy="954237"/>
          </a:xfrm>
        </p:spPr>
        <p:txBody>
          <a:bodyPr/>
          <a:lstStyle>
            <a:lvl1pPr marL="0" indent="0" algn="l">
              <a:buNone/>
              <a:defRPr sz="369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8630" indent="0" algn="ctr">
              <a:buNone/>
              <a:defRPr sz="2050"/>
            </a:lvl2pPr>
            <a:lvl3pPr marL="937260" indent="0" algn="ctr">
              <a:buNone/>
              <a:defRPr sz="1845"/>
            </a:lvl3pPr>
            <a:lvl4pPr marL="1405890" indent="0" algn="ctr">
              <a:buNone/>
              <a:defRPr sz="1640"/>
            </a:lvl4pPr>
            <a:lvl5pPr marL="1874520" indent="0" algn="ctr">
              <a:buNone/>
              <a:defRPr sz="1640"/>
            </a:lvl5pPr>
            <a:lvl6pPr marL="2343150" indent="0" algn="ctr">
              <a:buNone/>
              <a:defRPr sz="1640"/>
            </a:lvl6pPr>
            <a:lvl7pPr marL="2811780" indent="0" algn="ctr">
              <a:buNone/>
              <a:defRPr sz="1640"/>
            </a:lvl7pPr>
            <a:lvl8pPr marL="3280410" indent="0" algn="ctr">
              <a:buNone/>
              <a:defRPr sz="1640"/>
            </a:lvl8pPr>
            <a:lvl9pPr marL="3749040" indent="0" algn="ctr">
              <a:buNone/>
              <a:defRPr sz="164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7B01C61-D45D-C55B-315F-67F9A8DA1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Olli Hakulinen &amp; Juha Vesa</a:t>
            </a:r>
            <a:endParaRPr lang="fi-FI">
              <a:solidFill>
                <a:schemeClr val="bg1"/>
              </a:solidFill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41F3988-3BB4-3E53-5198-49754E219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EBD606-31EE-4ABE-BAE1-9ED0B9861C43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7FA43276-736E-CF92-21CC-3CACB39892F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8929"/>
          <a:stretch>
            <a:fillRect/>
          </a:stretch>
        </p:blipFill>
        <p:spPr>
          <a:xfrm>
            <a:off x="6721034" y="-675230"/>
            <a:ext cx="5775766" cy="6100681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9C345DE-A447-FA9B-0D66-A7034D8C84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9156" y="6921359"/>
            <a:ext cx="2965991" cy="3975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11.2.2026</a:t>
            </a:r>
            <a:endParaRPr lang="fi-FI">
              <a:solidFill>
                <a:schemeClr val="bg1"/>
              </a:solidFill>
            </a:endParaRP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A6731AB7-D5EF-6A70-FCE6-D569CD9E397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9727" y="6572145"/>
            <a:ext cx="1295318" cy="1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413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2AF3C0F6-744D-60DF-36F6-BE683C2659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6"/>
          <a:stretch>
            <a:fillRect/>
          </a:stretch>
        </p:blipFill>
        <p:spPr>
          <a:xfrm>
            <a:off x="1" y="1"/>
            <a:ext cx="12496799" cy="746760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35731854-03AD-5B45-FA14-C9C8B02BC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CC8A90C-3878-291F-FD93-50D909C16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155" y="1987904"/>
            <a:ext cx="10778490" cy="44373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26121EA-99DA-0473-EC16-D339FF368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11.2.2026</a:t>
            </a:r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183810A-E917-8E98-DCBD-C6B52139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Olli Hakulinen &amp; Juha Vesa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7E1EF58-D9EE-A01C-8AB1-781E1FD7F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D606-31EE-4ABE-BAE1-9ED0B9861C43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3BEE8FA-4A10-E6C2-213B-6915506321B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8929"/>
          <a:stretch>
            <a:fillRect/>
          </a:stretch>
        </p:blipFill>
        <p:spPr>
          <a:xfrm>
            <a:off x="6721034" y="-675230"/>
            <a:ext cx="5775766" cy="6100681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7A8FAA28-5434-18F8-7745-3C02A69D232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9727" y="6572145"/>
            <a:ext cx="1295318" cy="1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03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0" i="0">
                <a:solidFill>
                  <a:srgbClr val="030065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1793EAB7-0A90-ED47-A07F-EF2D268E63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96800" cy="74676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35731854-03AD-5B45-FA14-C9C8B02BC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CC8A90C-3878-291F-FD93-50D909C16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155" y="1987903"/>
            <a:ext cx="10778490" cy="43862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26121EA-99DA-0473-EC16-D339FF368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11.2.2026</a:t>
            </a:r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183810A-E917-8E98-DCBD-C6B52139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Olli Hakulinen &amp; Juha Vesa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7E1EF58-D9EE-A01C-8AB1-781E1FD7F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D606-31EE-4ABE-BAE1-9ED0B9861C43}" type="slidenum">
              <a:rPr lang="fi-FI" smtClean="0"/>
              <a:t>‹#›</a:t>
            </a:fld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04F80F4B-6CAB-F38D-B773-4D1FA14BB75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8929"/>
          <a:stretch>
            <a:fillRect/>
          </a:stretch>
        </p:blipFill>
        <p:spPr>
          <a:xfrm rot="16200000">
            <a:off x="7777076" y="184607"/>
            <a:ext cx="5763776" cy="5394566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BA9F65C5-48FC-FCD5-59D2-C124BF2C348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9727" y="6572145"/>
            <a:ext cx="1295318" cy="1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448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1E8EDBAA-FBC8-6F1C-B908-E8562CDB6B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96800" cy="74676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35731854-03AD-5B45-FA14-C9C8B02BC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CC8A90C-3878-291F-FD93-50D909C16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155" y="1987903"/>
            <a:ext cx="10778490" cy="43862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26121EA-99DA-0473-EC16-D339FF368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11.2.2026</a:t>
            </a:r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183810A-E917-8E98-DCBD-C6B52139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Olli Hakulinen &amp; Juha Vesa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7E1EF58-D9EE-A01C-8AB1-781E1FD7F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D606-31EE-4ABE-BAE1-9ED0B9861C43}" type="slidenum">
              <a:rPr lang="fi-FI" smtClean="0"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BA9F65C5-48FC-FCD5-59D2-C124BF2C348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9727" y="6572145"/>
            <a:ext cx="1295318" cy="198822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6CE1A586-CF0A-F185-920E-C2374238B95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8144"/>
          <a:stretch>
            <a:fillRect/>
          </a:stretch>
        </p:blipFill>
        <p:spPr>
          <a:xfrm rot="16200000">
            <a:off x="8403742" y="186952"/>
            <a:ext cx="5034015" cy="466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309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21D6688F-223E-0F1C-A4FF-88E7A62F0D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96800" cy="74676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17CCC02-3BEE-0CB1-BD1C-6FED3DD5D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FA9C576-49AB-B8E9-700E-BD796DDE30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9155" y="1987903"/>
            <a:ext cx="5311140" cy="43595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D6407B7-A1F0-BA96-F07C-80E20525A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6505" y="1987903"/>
            <a:ext cx="5311140" cy="43595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726A357-43CB-FBB8-C968-5395C9F7E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11.2.2026</a:t>
            </a:r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7F186D3-0442-A7F4-C4F3-E9BB21F11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Olli Hakulinen &amp; Juha Vesa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EA9FCC3-59DC-15EA-9FEC-70F6E1836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D606-31EE-4ABE-BAE1-9ED0B9861C43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778ECAA2-1CA3-062D-8B3B-E8397195B8A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8144"/>
          <a:stretch>
            <a:fillRect/>
          </a:stretch>
        </p:blipFill>
        <p:spPr>
          <a:xfrm rot="16200000">
            <a:off x="8403742" y="186952"/>
            <a:ext cx="5034015" cy="4660112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268D570A-609B-B7BB-3FD9-EA44D19BDDF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9727" y="6572145"/>
            <a:ext cx="1295318" cy="1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2652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F3947B40-80F6-CAB9-A06B-5B25D848EE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8872"/>
          <a:stretch>
            <a:fillRect/>
          </a:stretch>
        </p:blipFill>
        <p:spPr>
          <a:xfrm>
            <a:off x="0" y="6144598"/>
            <a:ext cx="12496800" cy="1323002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35731854-03AD-5B45-FA14-C9C8B02BC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CC8A90C-3878-291F-FD93-50D909C16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155" y="1987903"/>
            <a:ext cx="10778490" cy="415669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26121EA-99DA-0473-EC16-D339FF368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11.2.2026</a:t>
            </a:r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183810A-E917-8E98-DCBD-C6B52139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Olli Hakulinen &amp; Juha Vesa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7E1EF58-D9EE-A01C-8AB1-781E1FD7F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D606-31EE-4ABE-BAE1-9ED0B9861C43}" type="slidenum">
              <a:rPr lang="fi-FI" smtClean="0"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BA9F65C5-48FC-FCD5-59D2-C124BF2C348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9727" y="6572145"/>
            <a:ext cx="1295318" cy="198822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1026DAAD-7B9E-466C-3B71-B8A71226274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8929"/>
          <a:stretch>
            <a:fillRect/>
          </a:stretch>
        </p:blipFill>
        <p:spPr>
          <a:xfrm>
            <a:off x="8304325" y="3256513"/>
            <a:ext cx="4192474" cy="442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301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722E8E1B-A9F8-2CF7-FFEF-1A6585B1D6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8872"/>
          <a:stretch>
            <a:fillRect/>
          </a:stretch>
        </p:blipFill>
        <p:spPr>
          <a:xfrm>
            <a:off x="0" y="6144598"/>
            <a:ext cx="12496800" cy="1323002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17CCC02-3BEE-0CB1-BD1C-6FED3DD5D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FA9C576-49AB-B8E9-700E-BD796DDE30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9155" y="1987903"/>
            <a:ext cx="5311140" cy="415669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D6407B7-A1F0-BA96-F07C-80E20525A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6505" y="1987903"/>
            <a:ext cx="5311140" cy="415669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726A357-43CB-FBB8-C968-5395C9F7E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11.2.2026</a:t>
            </a:r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7F186D3-0442-A7F4-C4F3-E9BB21F11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Olli Hakulinen &amp; Juha Vesa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EA9FCC3-59DC-15EA-9FEC-70F6E1836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D606-31EE-4ABE-BAE1-9ED0B9861C43}" type="slidenum">
              <a:rPr lang="fi-FI" smtClean="0"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1E46DC1D-7ACE-CABD-A327-CCC5E9090AD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8929"/>
          <a:stretch>
            <a:fillRect/>
          </a:stretch>
        </p:blipFill>
        <p:spPr>
          <a:xfrm>
            <a:off x="8304325" y="3256513"/>
            <a:ext cx="4192474" cy="4428322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6CE3243E-5AA6-2F0A-7180-6B8FB6D0FC0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9727" y="6572145"/>
            <a:ext cx="1295318" cy="1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018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laser, valo&#10;&#10;Tekoälyllä luotu sisältö voi olla virheellistä.">
            <a:extLst>
              <a:ext uri="{FF2B5EF4-FFF2-40B4-BE49-F238E27FC236}">
                <a16:creationId xmlns:a16="http://schemas.microsoft.com/office/drawing/2014/main" id="{9F5346D3-0901-132F-D27E-8988C62AB4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309"/>
            <a:ext cx="12496800" cy="185999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17CCC02-3BEE-0CB1-BD1C-6FED3DD5D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FA9C576-49AB-B8E9-700E-BD796DDE30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9155" y="1987903"/>
            <a:ext cx="5311140" cy="415669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D6407B7-A1F0-BA96-F07C-80E20525A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6505" y="1987903"/>
            <a:ext cx="5311140" cy="415669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726A357-43CB-FBB8-C968-5395C9F7E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11.2.2026</a:t>
            </a:r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7F186D3-0442-A7F4-C4F3-E9BB21F11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Olli Hakulinen &amp; Juha Vesa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EA9FCC3-59DC-15EA-9FEC-70F6E1836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D606-31EE-4ABE-BAE1-9ED0B9861C43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17902830-B3E4-CE4E-6F58-7089D3112C5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9718" y="6581036"/>
            <a:ext cx="1295327" cy="1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6211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17CCC02-3BEE-0CB1-BD1C-6FED3DD5D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FA9C576-49AB-B8E9-700E-BD796DDE30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9155" y="1987903"/>
            <a:ext cx="5311140" cy="415669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D6407B7-A1F0-BA96-F07C-80E20525A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6505" y="1987903"/>
            <a:ext cx="5311140" cy="415669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726A357-43CB-FBB8-C968-5395C9F7E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11.2.2026</a:t>
            </a:r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7F186D3-0442-A7F4-C4F3-E9BB21F11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Olli Hakulinen &amp; Juha Vesa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EA9FCC3-59DC-15EA-9FEC-70F6E1836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D606-31EE-4ABE-BAE1-9ED0B9861C43}" type="slidenum">
              <a:rPr lang="fi-FI" smtClean="0"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6CE3243E-5AA6-2F0A-7180-6B8FB6D0FC0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69727" y="6572145"/>
            <a:ext cx="1295318" cy="198822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E3D405DF-ECBD-4F02-EA7D-9A045E67371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9718" y="6581036"/>
            <a:ext cx="1295327" cy="198822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A19A0ACE-4BC9-E25F-CF8A-A35EFD7FA0F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9335"/>
          <a:stretch>
            <a:fillRect/>
          </a:stretch>
        </p:blipFill>
        <p:spPr>
          <a:xfrm>
            <a:off x="7450887" y="2850137"/>
            <a:ext cx="5045913" cy="536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591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17CCC02-3BEE-0CB1-BD1C-6FED3DD5D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FA9C576-49AB-B8E9-700E-BD796DDE30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9155" y="1987903"/>
            <a:ext cx="5311140" cy="415669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D6407B7-A1F0-BA96-F07C-80E20525A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6505" y="1987903"/>
            <a:ext cx="5311140" cy="415669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726A357-43CB-FBB8-C968-5395C9F7E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11.2.2026</a:t>
            </a:r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7F186D3-0442-A7F4-C4F3-E9BB21F11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Olli Hakulinen &amp; Juha Vesa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EA9FCC3-59DC-15EA-9FEC-70F6E1836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D606-31EE-4ABE-BAE1-9ED0B9861C43}" type="slidenum">
              <a:rPr lang="fi-FI" smtClean="0"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6CE3243E-5AA6-2F0A-7180-6B8FB6D0FC0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69727" y="6572145"/>
            <a:ext cx="1295318" cy="198822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E3D405DF-ECBD-4F02-EA7D-9A045E67371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9718" y="6581036"/>
            <a:ext cx="1295327" cy="198822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8B8820C1-942C-460F-1D20-3DF3636B2A2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8144"/>
          <a:stretch>
            <a:fillRect/>
          </a:stretch>
        </p:blipFill>
        <p:spPr>
          <a:xfrm rot="16200000">
            <a:off x="8403742" y="186952"/>
            <a:ext cx="5034015" cy="466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9867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A1665E69-A454-F588-4294-DEBC50D7EE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6"/>
          <a:stretch>
            <a:fillRect/>
          </a:stretch>
        </p:blipFill>
        <p:spPr>
          <a:xfrm>
            <a:off x="1" y="1"/>
            <a:ext cx="12496799" cy="746760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235E264-5E26-B569-FA30-EB10035B3A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9156" y="1075690"/>
            <a:ext cx="8270761" cy="1376100"/>
          </a:xfrm>
        </p:spPr>
        <p:txBody>
          <a:bodyPr anchor="t"/>
          <a:lstStyle>
            <a:lvl1pPr algn="l">
              <a:lnSpc>
                <a:spcPct val="100000"/>
              </a:lnSpc>
              <a:defRPr sz="4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A9EFF0F-7916-B12C-BBE7-B8690D4857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9156" y="2499531"/>
            <a:ext cx="9481387" cy="954237"/>
          </a:xfrm>
        </p:spPr>
        <p:txBody>
          <a:bodyPr/>
          <a:lstStyle>
            <a:lvl1pPr marL="0" indent="0" algn="l">
              <a:buNone/>
              <a:defRPr sz="369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8630" indent="0" algn="ctr">
              <a:buNone/>
              <a:defRPr sz="2050"/>
            </a:lvl2pPr>
            <a:lvl3pPr marL="937260" indent="0" algn="ctr">
              <a:buNone/>
              <a:defRPr sz="1845"/>
            </a:lvl3pPr>
            <a:lvl4pPr marL="1405890" indent="0" algn="ctr">
              <a:buNone/>
              <a:defRPr sz="1640"/>
            </a:lvl4pPr>
            <a:lvl5pPr marL="1874520" indent="0" algn="ctr">
              <a:buNone/>
              <a:defRPr sz="1640"/>
            </a:lvl5pPr>
            <a:lvl6pPr marL="2343150" indent="0" algn="ctr">
              <a:buNone/>
              <a:defRPr sz="1640"/>
            </a:lvl6pPr>
            <a:lvl7pPr marL="2811780" indent="0" algn="ctr">
              <a:buNone/>
              <a:defRPr sz="1640"/>
            </a:lvl7pPr>
            <a:lvl8pPr marL="3280410" indent="0" algn="ctr">
              <a:buNone/>
              <a:defRPr sz="1640"/>
            </a:lvl8pPr>
            <a:lvl9pPr marL="3749040" indent="0" algn="ctr">
              <a:buNone/>
              <a:defRPr sz="164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7B01C61-D45D-C55B-315F-67F9A8DA1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Olli Hakulinen &amp; Juha Vesa</a:t>
            </a:r>
            <a:endParaRPr lang="fi-FI">
              <a:solidFill>
                <a:schemeClr val="bg1"/>
              </a:solidFill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41F3988-3BB4-3E53-5198-49754E219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EBD606-31EE-4ABE-BAE1-9ED0B9861C43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7FA43276-736E-CF92-21CC-3CACB39892F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8929"/>
          <a:stretch>
            <a:fillRect/>
          </a:stretch>
        </p:blipFill>
        <p:spPr>
          <a:xfrm>
            <a:off x="6721034" y="-675230"/>
            <a:ext cx="5775766" cy="6100681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9C345DE-A447-FA9B-0D66-A7034D8C84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9156" y="6921359"/>
            <a:ext cx="2965991" cy="3975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11.2.2026</a:t>
            </a:r>
            <a:endParaRPr lang="fi-FI">
              <a:solidFill>
                <a:schemeClr val="bg1"/>
              </a:solidFill>
            </a:endParaRP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A6731AB7-D5EF-6A70-FCE6-D569CD9E397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9727" y="6572145"/>
            <a:ext cx="1295318" cy="1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413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2AF3C0F6-744D-60DF-36F6-BE683C2659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6"/>
          <a:stretch>
            <a:fillRect/>
          </a:stretch>
        </p:blipFill>
        <p:spPr>
          <a:xfrm>
            <a:off x="1" y="1"/>
            <a:ext cx="12496799" cy="746760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35731854-03AD-5B45-FA14-C9C8B02BC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CC8A90C-3878-291F-FD93-50D909C16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155" y="1987904"/>
            <a:ext cx="10778490" cy="44373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26121EA-99DA-0473-EC16-D339FF368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11.2.2026</a:t>
            </a:r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183810A-E917-8E98-DCBD-C6B52139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Olli Hakulinen &amp; Juha Vesa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7E1EF58-D9EE-A01C-8AB1-781E1FD7F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D606-31EE-4ABE-BAE1-9ED0B9861C43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3BEE8FA-4A10-E6C2-213B-6915506321B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8929"/>
          <a:stretch>
            <a:fillRect/>
          </a:stretch>
        </p:blipFill>
        <p:spPr>
          <a:xfrm>
            <a:off x="6721034" y="-675230"/>
            <a:ext cx="5775766" cy="6100681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7A8FAA28-5434-18F8-7745-3C02A69D232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9727" y="6572145"/>
            <a:ext cx="1295318" cy="1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03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496800" cy="7467600"/>
          </a:xfrm>
          <a:custGeom>
            <a:avLst/>
            <a:gdLst/>
            <a:ahLst/>
            <a:cxnLst/>
            <a:rect l="l" t="t" r="r" b="b"/>
            <a:pathLst>
              <a:path w="12496800" h="7467600">
                <a:moveTo>
                  <a:pt x="12496800" y="0"/>
                </a:moveTo>
                <a:lnTo>
                  <a:pt x="0" y="0"/>
                </a:lnTo>
                <a:lnTo>
                  <a:pt x="0" y="7467600"/>
                </a:lnTo>
                <a:lnTo>
                  <a:pt x="12496800" y="7467600"/>
                </a:lnTo>
                <a:lnTo>
                  <a:pt x="12496800" y="0"/>
                </a:lnTo>
                <a:close/>
              </a:path>
            </a:pathLst>
          </a:custGeom>
          <a:solidFill>
            <a:srgbClr val="0300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5075640" y="3528329"/>
            <a:ext cx="437515" cy="329565"/>
          </a:xfrm>
          <a:custGeom>
            <a:avLst/>
            <a:gdLst/>
            <a:ahLst/>
            <a:cxnLst/>
            <a:rect l="l" t="t" r="r" b="b"/>
            <a:pathLst>
              <a:path w="437514" h="329564">
                <a:moveTo>
                  <a:pt x="309130" y="0"/>
                </a:moveTo>
                <a:lnTo>
                  <a:pt x="146050" y="0"/>
                </a:lnTo>
                <a:lnTo>
                  <a:pt x="120120" y="350"/>
                </a:lnTo>
                <a:lnTo>
                  <a:pt x="79906" y="3150"/>
                </a:lnTo>
                <a:lnTo>
                  <a:pt x="34656" y="17936"/>
                </a:lnTo>
                <a:lnTo>
                  <a:pt x="6819" y="54381"/>
                </a:lnTo>
                <a:lnTo>
                  <a:pt x="952" y="99898"/>
                </a:lnTo>
                <a:lnTo>
                  <a:pt x="2426" y="124601"/>
                </a:lnTo>
                <a:lnTo>
                  <a:pt x="13579" y="161520"/>
                </a:lnTo>
                <a:lnTo>
                  <a:pt x="55583" y="189385"/>
                </a:lnTo>
                <a:lnTo>
                  <a:pt x="108419" y="195757"/>
                </a:lnTo>
                <a:lnTo>
                  <a:pt x="276326" y="199161"/>
                </a:lnTo>
                <a:lnTo>
                  <a:pt x="291037" y="200487"/>
                </a:lnTo>
                <a:lnTo>
                  <a:pt x="328066" y="218655"/>
                </a:lnTo>
                <a:lnTo>
                  <a:pt x="328066" y="237807"/>
                </a:lnTo>
                <a:lnTo>
                  <a:pt x="291376" y="254800"/>
                </a:lnTo>
                <a:lnTo>
                  <a:pt x="157086" y="254800"/>
                </a:lnTo>
                <a:lnTo>
                  <a:pt x="116649" y="248437"/>
                </a:lnTo>
                <a:lnTo>
                  <a:pt x="106997" y="223964"/>
                </a:lnTo>
                <a:lnTo>
                  <a:pt x="106997" y="218122"/>
                </a:lnTo>
                <a:lnTo>
                  <a:pt x="1422" y="218338"/>
                </a:lnTo>
                <a:lnTo>
                  <a:pt x="0" y="238798"/>
                </a:lnTo>
                <a:lnTo>
                  <a:pt x="0" y="243814"/>
                </a:lnTo>
                <a:lnTo>
                  <a:pt x="7394" y="285164"/>
                </a:lnTo>
                <a:lnTo>
                  <a:pt x="48081" y="318843"/>
                </a:lnTo>
                <a:lnTo>
                  <a:pt x="106769" y="327854"/>
                </a:lnTo>
                <a:lnTo>
                  <a:pt x="147002" y="328980"/>
                </a:lnTo>
                <a:lnTo>
                  <a:pt x="307162" y="328978"/>
                </a:lnTo>
                <a:lnTo>
                  <a:pt x="359664" y="325424"/>
                </a:lnTo>
                <a:lnTo>
                  <a:pt x="398030" y="313651"/>
                </a:lnTo>
                <a:lnTo>
                  <a:pt x="428459" y="282359"/>
                </a:lnTo>
                <a:lnTo>
                  <a:pt x="437515" y="230568"/>
                </a:lnTo>
                <a:lnTo>
                  <a:pt x="435971" y="204517"/>
                </a:lnTo>
                <a:lnTo>
                  <a:pt x="423684" y="164754"/>
                </a:lnTo>
                <a:lnTo>
                  <a:pt x="379477" y="133181"/>
                </a:lnTo>
                <a:lnTo>
                  <a:pt x="328155" y="126199"/>
                </a:lnTo>
                <a:lnTo>
                  <a:pt x="152260" y="123634"/>
                </a:lnTo>
                <a:lnTo>
                  <a:pt x="141201" y="122489"/>
                </a:lnTo>
                <a:lnTo>
                  <a:pt x="110363" y="86436"/>
                </a:lnTo>
                <a:lnTo>
                  <a:pt x="113626" y="79895"/>
                </a:lnTo>
                <a:lnTo>
                  <a:pt x="160883" y="70561"/>
                </a:lnTo>
                <a:lnTo>
                  <a:pt x="284086" y="70561"/>
                </a:lnTo>
                <a:lnTo>
                  <a:pt x="318804" y="95005"/>
                </a:lnTo>
                <a:lnTo>
                  <a:pt x="319354" y="103784"/>
                </a:lnTo>
                <a:lnTo>
                  <a:pt x="422376" y="103784"/>
                </a:lnTo>
                <a:lnTo>
                  <a:pt x="423202" y="94856"/>
                </a:lnTo>
                <a:lnTo>
                  <a:pt x="423202" y="86067"/>
                </a:lnTo>
                <a:lnTo>
                  <a:pt x="416540" y="46864"/>
                </a:lnTo>
                <a:lnTo>
                  <a:pt x="381028" y="11406"/>
                </a:lnTo>
                <a:lnTo>
                  <a:pt x="337338" y="1267"/>
                </a:lnTo>
                <a:lnTo>
                  <a:pt x="3091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5574195" y="3531780"/>
            <a:ext cx="387350" cy="321310"/>
          </a:xfrm>
          <a:custGeom>
            <a:avLst/>
            <a:gdLst/>
            <a:ahLst/>
            <a:cxnLst/>
            <a:rect l="l" t="t" r="r" b="b"/>
            <a:pathLst>
              <a:path w="387350" h="321310">
                <a:moveTo>
                  <a:pt x="386880" y="243840"/>
                </a:moveTo>
                <a:lnTo>
                  <a:pt x="106768" y="243840"/>
                </a:lnTo>
                <a:lnTo>
                  <a:pt x="106768" y="194310"/>
                </a:lnTo>
                <a:lnTo>
                  <a:pt x="366636" y="194310"/>
                </a:lnTo>
                <a:lnTo>
                  <a:pt x="366636" y="127000"/>
                </a:lnTo>
                <a:lnTo>
                  <a:pt x="106768" y="127000"/>
                </a:lnTo>
                <a:lnTo>
                  <a:pt x="106768" y="78740"/>
                </a:lnTo>
                <a:lnTo>
                  <a:pt x="382625" y="78740"/>
                </a:lnTo>
                <a:lnTo>
                  <a:pt x="382625" y="0"/>
                </a:lnTo>
                <a:lnTo>
                  <a:pt x="0" y="0"/>
                </a:lnTo>
                <a:lnTo>
                  <a:pt x="0" y="78740"/>
                </a:lnTo>
                <a:lnTo>
                  <a:pt x="0" y="127000"/>
                </a:lnTo>
                <a:lnTo>
                  <a:pt x="0" y="194310"/>
                </a:lnTo>
                <a:lnTo>
                  <a:pt x="0" y="243840"/>
                </a:lnTo>
                <a:lnTo>
                  <a:pt x="0" y="321310"/>
                </a:lnTo>
                <a:lnTo>
                  <a:pt x="386880" y="321310"/>
                </a:lnTo>
                <a:lnTo>
                  <a:pt x="386880" y="2438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6007638" y="3528329"/>
            <a:ext cx="437515" cy="329565"/>
          </a:xfrm>
          <a:custGeom>
            <a:avLst/>
            <a:gdLst/>
            <a:ahLst/>
            <a:cxnLst/>
            <a:rect l="l" t="t" r="r" b="b"/>
            <a:pathLst>
              <a:path w="437514" h="329564">
                <a:moveTo>
                  <a:pt x="309257" y="0"/>
                </a:moveTo>
                <a:lnTo>
                  <a:pt x="146050" y="0"/>
                </a:lnTo>
                <a:lnTo>
                  <a:pt x="120132" y="352"/>
                </a:lnTo>
                <a:lnTo>
                  <a:pt x="80007" y="3177"/>
                </a:lnTo>
                <a:lnTo>
                  <a:pt x="34834" y="18083"/>
                </a:lnTo>
                <a:lnTo>
                  <a:pt x="6908" y="54444"/>
                </a:lnTo>
                <a:lnTo>
                  <a:pt x="1016" y="99961"/>
                </a:lnTo>
                <a:lnTo>
                  <a:pt x="2463" y="124633"/>
                </a:lnTo>
                <a:lnTo>
                  <a:pt x="13583" y="161522"/>
                </a:lnTo>
                <a:lnTo>
                  <a:pt x="55583" y="189385"/>
                </a:lnTo>
                <a:lnTo>
                  <a:pt x="108419" y="195757"/>
                </a:lnTo>
                <a:lnTo>
                  <a:pt x="276364" y="199186"/>
                </a:lnTo>
                <a:lnTo>
                  <a:pt x="291046" y="200522"/>
                </a:lnTo>
                <a:lnTo>
                  <a:pt x="328091" y="218668"/>
                </a:lnTo>
                <a:lnTo>
                  <a:pt x="328066" y="237807"/>
                </a:lnTo>
                <a:lnTo>
                  <a:pt x="291401" y="254800"/>
                </a:lnTo>
                <a:lnTo>
                  <a:pt x="157124" y="254800"/>
                </a:lnTo>
                <a:lnTo>
                  <a:pt x="116649" y="248437"/>
                </a:lnTo>
                <a:lnTo>
                  <a:pt x="107035" y="223964"/>
                </a:lnTo>
                <a:lnTo>
                  <a:pt x="107035" y="218122"/>
                </a:lnTo>
                <a:lnTo>
                  <a:pt x="1422" y="218338"/>
                </a:lnTo>
                <a:lnTo>
                  <a:pt x="0" y="238645"/>
                </a:lnTo>
                <a:lnTo>
                  <a:pt x="0" y="243662"/>
                </a:lnTo>
                <a:lnTo>
                  <a:pt x="7431" y="285126"/>
                </a:lnTo>
                <a:lnTo>
                  <a:pt x="48097" y="318843"/>
                </a:lnTo>
                <a:lnTo>
                  <a:pt x="106771" y="327854"/>
                </a:lnTo>
                <a:lnTo>
                  <a:pt x="147002" y="328980"/>
                </a:lnTo>
                <a:lnTo>
                  <a:pt x="307070" y="328978"/>
                </a:lnTo>
                <a:lnTo>
                  <a:pt x="359600" y="325424"/>
                </a:lnTo>
                <a:lnTo>
                  <a:pt x="397929" y="313651"/>
                </a:lnTo>
                <a:lnTo>
                  <a:pt x="428396" y="282359"/>
                </a:lnTo>
                <a:lnTo>
                  <a:pt x="437426" y="230568"/>
                </a:lnTo>
                <a:lnTo>
                  <a:pt x="435890" y="204517"/>
                </a:lnTo>
                <a:lnTo>
                  <a:pt x="423602" y="164754"/>
                </a:lnTo>
                <a:lnTo>
                  <a:pt x="379372" y="133181"/>
                </a:lnTo>
                <a:lnTo>
                  <a:pt x="328091" y="126199"/>
                </a:lnTo>
                <a:lnTo>
                  <a:pt x="152171" y="123634"/>
                </a:lnTo>
                <a:lnTo>
                  <a:pt x="141110" y="122489"/>
                </a:lnTo>
                <a:lnTo>
                  <a:pt x="110286" y="86436"/>
                </a:lnTo>
                <a:lnTo>
                  <a:pt x="113576" y="79895"/>
                </a:lnTo>
                <a:lnTo>
                  <a:pt x="160870" y="70561"/>
                </a:lnTo>
                <a:lnTo>
                  <a:pt x="284086" y="70561"/>
                </a:lnTo>
                <a:lnTo>
                  <a:pt x="318825" y="95001"/>
                </a:lnTo>
                <a:lnTo>
                  <a:pt x="319379" y="103784"/>
                </a:lnTo>
                <a:lnTo>
                  <a:pt x="422503" y="103784"/>
                </a:lnTo>
                <a:lnTo>
                  <a:pt x="423316" y="94856"/>
                </a:lnTo>
                <a:lnTo>
                  <a:pt x="423316" y="86067"/>
                </a:lnTo>
                <a:lnTo>
                  <a:pt x="416633" y="46864"/>
                </a:lnTo>
                <a:lnTo>
                  <a:pt x="381179" y="11406"/>
                </a:lnTo>
                <a:lnTo>
                  <a:pt x="337492" y="1267"/>
                </a:lnTo>
                <a:lnTo>
                  <a:pt x="30925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6494615" y="3528326"/>
            <a:ext cx="927100" cy="329565"/>
          </a:xfrm>
          <a:custGeom>
            <a:avLst/>
            <a:gdLst/>
            <a:ahLst/>
            <a:cxnLst/>
            <a:rect l="l" t="t" r="r" b="b"/>
            <a:pathLst>
              <a:path w="927100" h="329564">
                <a:moveTo>
                  <a:pt x="458774" y="325196"/>
                </a:moveTo>
                <a:lnTo>
                  <a:pt x="244525" y="162496"/>
                </a:lnTo>
                <a:lnTo>
                  <a:pt x="433793" y="3924"/>
                </a:lnTo>
                <a:lnTo>
                  <a:pt x="291846" y="3924"/>
                </a:lnTo>
                <a:lnTo>
                  <a:pt x="151663" y="123215"/>
                </a:lnTo>
                <a:lnTo>
                  <a:pt x="106743" y="123215"/>
                </a:lnTo>
                <a:lnTo>
                  <a:pt x="106743" y="3886"/>
                </a:lnTo>
                <a:lnTo>
                  <a:pt x="0" y="3886"/>
                </a:lnTo>
                <a:lnTo>
                  <a:pt x="0" y="325158"/>
                </a:lnTo>
                <a:lnTo>
                  <a:pt x="106743" y="325158"/>
                </a:lnTo>
                <a:lnTo>
                  <a:pt x="106743" y="203695"/>
                </a:lnTo>
                <a:lnTo>
                  <a:pt x="151663" y="203695"/>
                </a:lnTo>
                <a:lnTo>
                  <a:pt x="310172" y="325196"/>
                </a:lnTo>
                <a:lnTo>
                  <a:pt x="458774" y="325196"/>
                </a:lnTo>
                <a:close/>
              </a:path>
              <a:path w="927100" h="329564">
                <a:moveTo>
                  <a:pt x="926541" y="119761"/>
                </a:moveTo>
                <a:lnTo>
                  <a:pt x="926045" y="104533"/>
                </a:lnTo>
                <a:lnTo>
                  <a:pt x="925969" y="102235"/>
                </a:lnTo>
                <a:lnTo>
                  <a:pt x="924280" y="86360"/>
                </a:lnTo>
                <a:lnTo>
                  <a:pt x="923061" y="80264"/>
                </a:lnTo>
                <a:lnTo>
                  <a:pt x="921537" y="72593"/>
                </a:lnTo>
                <a:lnTo>
                  <a:pt x="921448" y="72136"/>
                </a:lnTo>
                <a:lnTo>
                  <a:pt x="917549" y="59778"/>
                </a:lnTo>
                <a:lnTo>
                  <a:pt x="917486" y="59563"/>
                </a:lnTo>
                <a:lnTo>
                  <a:pt x="888898" y="22428"/>
                </a:lnTo>
                <a:lnTo>
                  <a:pt x="841997" y="5168"/>
                </a:lnTo>
                <a:lnTo>
                  <a:pt x="818121" y="2349"/>
                </a:lnTo>
                <a:lnTo>
                  <a:pt x="818121" y="141757"/>
                </a:lnTo>
                <a:lnTo>
                  <a:pt x="818057" y="188150"/>
                </a:lnTo>
                <a:lnTo>
                  <a:pt x="807631" y="227799"/>
                </a:lnTo>
                <a:lnTo>
                  <a:pt x="787742" y="241515"/>
                </a:lnTo>
                <a:lnTo>
                  <a:pt x="787590" y="241515"/>
                </a:lnTo>
                <a:lnTo>
                  <a:pt x="771296" y="245567"/>
                </a:lnTo>
                <a:lnTo>
                  <a:pt x="771067" y="245567"/>
                </a:lnTo>
                <a:lnTo>
                  <a:pt x="750087" y="247992"/>
                </a:lnTo>
                <a:lnTo>
                  <a:pt x="749592" y="247992"/>
                </a:lnTo>
                <a:lnTo>
                  <a:pt x="724281" y="248780"/>
                </a:lnTo>
                <a:lnTo>
                  <a:pt x="656336" y="248780"/>
                </a:lnTo>
                <a:lnTo>
                  <a:pt x="609231" y="245567"/>
                </a:lnTo>
                <a:lnTo>
                  <a:pt x="572630" y="228003"/>
                </a:lnTo>
                <a:lnTo>
                  <a:pt x="561987" y="188150"/>
                </a:lnTo>
                <a:lnTo>
                  <a:pt x="561987" y="143497"/>
                </a:lnTo>
                <a:lnTo>
                  <a:pt x="572338" y="101485"/>
                </a:lnTo>
                <a:lnTo>
                  <a:pt x="607987" y="83566"/>
                </a:lnTo>
                <a:lnTo>
                  <a:pt x="655853" y="80264"/>
                </a:lnTo>
                <a:lnTo>
                  <a:pt x="724281" y="80264"/>
                </a:lnTo>
                <a:lnTo>
                  <a:pt x="771537" y="83566"/>
                </a:lnTo>
                <a:lnTo>
                  <a:pt x="807669" y="101257"/>
                </a:lnTo>
                <a:lnTo>
                  <a:pt x="818121" y="141757"/>
                </a:lnTo>
                <a:lnTo>
                  <a:pt x="818121" y="2349"/>
                </a:lnTo>
                <a:lnTo>
                  <a:pt x="804926" y="1295"/>
                </a:lnTo>
                <a:lnTo>
                  <a:pt x="780732" y="330"/>
                </a:lnTo>
                <a:lnTo>
                  <a:pt x="752754" y="0"/>
                </a:lnTo>
                <a:lnTo>
                  <a:pt x="626935" y="0"/>
                </a:lnTo>
                <a:lnTo>
                  <a:pt x="574827" y="1295"/>
                </a:lnTo>
                <a:lnTo>
                  <a:pt x="524243" y="8204"/>
                </a:lnTo>
                <a:lnTo>
                  <a:pt x="481736" y="30048"/>
                </a:lnTo>
                <a:lnTo>
                  <a:pt x="462178" y="59563"/>
                </a:lnTo>
                <a:lnTo>
                  <a:pt x="462076" y="59778"/>
                </a:lnTo>
                <a:lnTo>
                  <a:pt x="453682" y="104533"/>
                </a:lnTo>
                <a:lnTo>
                  <a:pt x="453123" y="211251"/>
                </a:lnTo>
                <a:lnTo>
                  <a:pt x="453644" y="226987"/>
                </a:lnTo>
                <a:lnTo>
                  <a:pt x="453694" y="228777"/>
                </a:lnTo>
                <a:lnTo>
                  <a:pt x="462076" y="270471"/>
                </a:lnTo>
                <a:lnTo>
                  <a:pt x="491223" y="306590"/>
                </a:lnTo>
                <a:lnTo>
                  <a:pt x="537565" y="323964"/>
                </a:lnTo>
                <a:lnTo>
                  <a:pt x="574624" y="327812"/>
                </a:lnTo>
                <a:lnTo>
                  <a:pt x="574992" y="327812"/>
                </a:lnTo>
                <a:lnTo>
                  <a:pt x="599325" y="328752"/>
                </a:lnTo>
                <a:lnTo>
                  <a:pt x="600710" y="328752"/>
                </a:lnTo>
                <a:lnTo>
                  <a:pt x="627405" y="329044"/>
                </a:lnTo>
                <a:lnTo>
                  <a:pt x="752754" y="329044"/>
                </a:lnTo>
                <a:lnTo>
                  <a:pt x="805497" y="327812"/>
                </a:lnTo>
                <a:lnTo>
                  <a:pt x="856094" y="320954"/>
                </a:lnTo>
                <a:lnTo>
                  <a:pt x="898118" y="298970"/>
                </a:lnTo>
                <a:lnTo>
                  <a:pt x="921448" y="257149"/>
                </a:lnTo>
                <a:lnTo>
                  <a:pt x="923112" y="248780"/>
                </a:lnTo>
                <a:lnTo>
                  <a:pt x="924280" y="242938"/>
                </a:lnTo>
                <a:lnTo>
                  <a:pt x="925791" y="228777"/>
                </a:lnTo>
                <a:lnTo>
                  <a:pt x="925893" y="227799"/>
                </a:lnTo>
                <a:lnTo>
                  <a:pt x="925969" y="226987"/>
                </a:lnTo>
                <a:lnTo>
                  <a:pt x="926477" y="211251"/>
                </a:lnTo>
                <a:lnTo>
                  <a:pt x="926541" y="1197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1793EAB7-0A90-ED47-A07F-EF2D268E63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96800" cy="74676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35731854-03AD-5B45-FA14-C9C8B02BC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CC8A90C-3878-291F-FD93-50D909C16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155" y="1987903"/>
            <a:ext cx="10778490" cy="43862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26121EA-99DA-0473-EC16-D339FF368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11.2.2026</a:t>
            </a:r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183810A-E917-8E98-DCBD-C6B52139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Olli Hakulinen &amp; Juha Vesa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7E1EF58-D9EE-A01C-8AB1-781E1FD7F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D606-31EE-4ABE-BAE1-9ED0B9861C43}" type="slidenum">
              <a:rPr lang="fi-FI" smtClean="0"/>
              <a:t>‹#›</a:t>
            </a:fld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04F80F4B-6CAB-F38D-B773-4D1FA14BB75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8929"/>
          <a:stretch>
            <a:fillRect/>
          </a:stretch>
        </p:blipFill>
        <p:spPr>
          <a:xfrm rot="16200000">
            <a:off x="7777076" y="184607"/>
            <a:ext cx="5763776" cy="5394566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BA9F65C5-48FC-FCD5-59D2-C124BF2C348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9727" y="6572145"/>
            <a:ext cx="1295318" cy="1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448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1E8EDBAA-FBC8-6F1C-B908-E8562CDB6B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96800" cy="74676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35731854-03AD-5B45-FA14-C9C8B02BC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CC8A90C-3878-291F-FD93-50D909C16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155" y="1987903"/>
            <a:ext cx="10778490" cy="43862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26121EA-99DA-0473-EC16-D339FF368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11.2.2026</a:t>
            </a:r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183810A-E917-8E98-DCBD-C6B52139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Olli Hakulinen &amp; Juha Vesa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7E1EF58-D9EE-A01C-8AB1-781E1FD7F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D606-31EE-4ABE-BAE1-9ED0B9861C43}" type="slidenum">
              <a:rPr lang="fi-FI" smtClean="0"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BA9F65C5-48FC-FCD5-59D2-C124BF2C348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9727" y="6572145"/>
            <a:ext cx="1295318" cy="198822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6CE1A586-CF0A-F185-920E-C2374238B95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8144"/>
          <a:stretch>
            <a:fillRect/>
          </a:stretch>
        </p:blipFill>
        <p:spPr>
          <a:xfrm rot="16200000">
            <a:off x="8403742" y="186952"/>
            <a:ext cx="5034015" cy="466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309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21D6688F-223E-0F1C-A4FF-88E7A62F0D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96800" cy="74676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17CCC02-3BEE-0CB1-BD1C-6FED3DD5D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FA9C576-49AB-B8E9-700E-BD796DDE30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9155" y="1987903"/>
            <a:ext cx="5311140" cy="43595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D6407B7-A1F0-BA96-F07C-80E20525A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6505" y="1987903"/>
            <a:ext cx="5311140" cy="43595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726A357-43CB-FBB8-C968-5395C9F7E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11.2.2026</a:t>
            </a:r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7F186D3-0442-A7F4-C4F3-E9BB21F11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Olli Hakulinen &amp; Juha Vesa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EA9FCC3-59DC-15EA-9FEC-70F6E1836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D606-31EE-4ABE-BAE1-9ED0B9861C43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778ECAA2-1CA3-062D-8B3B-E8397195B8A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8144"/>
          <a:stretch>
            <a:fillRect/>
          </a:stretch>
        </p:blipFill>
        <p:spPr>
          <a:xfrm rot="16200000">
            <a:off x="8403742" y="186952"/>
            <a:ext cx="5034015" cy="4660112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268D570A-609B-B7BB-3FD9-EA44D19BDDF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9727" y="6572145"/>
            <a:ext cx="1295318" cy="1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2652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F3947B40-80F6-CAB9-A06B-5B25D848EE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8872"/>
          <a:stretch>
            <a:fillRect/>
          </a:stretch>
        </p:blipFill>
        <p:spPr>
          <a:xfrm>
            <a:off x="0" y="6144598"/>
            <a:ext cx="12496800" cy="1323002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35731854-03AD-5B45-FA14-C9C8B02BC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CC8A90C-3878-291F-FD93-50D909C16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155" y="1987903"/>
            <a:ext cx="10778490" cy="415669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26121EA-99DA-0473-EC16-D339FF368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11.2.2026</a:t>
            </a:r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183810A-E917-8E98-DCBD-C6B52139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Olli Hakulinen &amp; Juha Vesa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7E1EF58-D9EE-A01C-8AB1-781E1FD7F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D606-31EE-4ABE-BAE1-9ED0B9861C43}" type="slidenum">
              <a:rPr lang="fi-FI" smtClean="0"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BA9F65C5-48FC-FCD5-59D2-C124BF2C348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9727" y="6572145"/>
            <a:ext cx="1295318" cy="198822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1026DAAD-7B9E-466C-3B71-B8A71226274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8929"/>
          <a:stretch>
            <a:fillRect/>
          </a:stretch>
        </p:blipFill>
        <p:spPr>
          <a:xfrm>
            <a:off x="8304325" y="3256513"/>
            <a:ext cx="4192474" cy="442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301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722E8E1B-A9F8-2CF7-FFEF-1A6585B1D6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8872"/>
          <a:stretch>
            <a:fillRect/>
          </a:stretch>
        </p:blipFill>
        <p:spPr>
          <a:xfrm>
            <a:off x="0" y="6144598"/>
            <a:ext cx="12496800" cy="1323002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17CCC02-3BEE-0CB1-BD1C-6FED3DD5D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FA9C576-49AB-B8E9-700E-BD796DDE30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9155" y="1987903"/>
            <a:ext cx="5311140" cy="415669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D6407B7-A1F0-BA96-F07C-80E20525A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6505" y="1987903"/>
            <a:ext cx="5311140" cy="415669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726A357-43CB-FBB8-C968-5395C9F7E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11.2.2026</a:t>
            </a:r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7F186D3-0442-A7F4-C4F3-E9BB21F11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Olli Hakulinen &amp; Juha Vesa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EA9FCC3-59DC-15EA-9FEC-70F6E1836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D606-31EE-4ABE-BAE1-9ED0B9861C43}" type="slidenum">
              <a:rPr lang="fi-FI" smtClean="0"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1E46DC1D-7ACE-CABD-A327-CCC5E9090AD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8929"/>
          <a:stretch>
            <a:fillRect/>
          </a:stretch>
        </p:blipFill>
        <p:spPr>
          <a:xfrm>
            <a:off x="8304325" y="3256513"/>
            <a:ext cx="4192474" cy="4428322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6CE3243E-5AA6-2F0A-7180-6B8FB6D0FC0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9727" y="6572145"/>
            <a:ext cx="1295318" cy="1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018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laser, valo&#10;&#10;Tekoälyllä luotu sisältö voi olla virheellistä.">
            <a:extLst>
              <a:ext uri="{FF2B5EF4-FFF2-40B4-BE49-F238E27FC236}">
                <a16:creationId xmlns:a16="http://schemas.microsoft.com/office/drawing/2014/main" id="{9F5346D3-0901-132F-D27E-8988C62AB4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309"/>
            <a:ext cx="12496800" cy="185999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17CCC02-3BEE-0CB1-BD1C-6FED3DD5D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FA9C576-49AB-B8E9-700E-BD796DDE30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9155" y="1987903"/>
            <a:ext cx="5311140" cy="415669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D6407B7-A1F0-BA96-F07C-80E20525A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6505" y="1987903"/>
            <a:ext cx="5311140" cy="415669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726A357-43CB-FBB8-C968-5395C9F7E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11.2.2026</a:t>
            </a:r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7F186D3-0442-A7F4-C4F3-E9BB21F11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Olli Hakulinen &amp; Juha Vesa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EA9FCC3-59DC-15EA-9FEC-70F6E1836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D606-31EE-4ABE-BAE1-9ED0B9861C43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17902830-B3E4-CE4E-6F58-7089D3112C5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9718" y="6581036"/>
            <a:ext cx="1295327" cy="1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6211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17CCC02-3BEE-0CB1-BD1C-6FED3DD5D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FA9C576-49AB-B8E9-700E-BD796DDE30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9155" y="1987903"/>
            <a:ext cx="5311140" cy="415669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D6407B7-A1F0-BA96-F07C-80E20525A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6505" y="1987903"/>
            <a:ext cx="5311140" cy="415669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726A357-43CB-FBB8-C968-5395C9F7E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11.2.2026</a:t>
            </a:r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7F186D3-0442-A7F4-C4F3-E9BB21F11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Olli Hakulinen &amp; Juha Vesa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EA9FCC3-59DC-15EA-9FEC-70F6E1836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D606-31EE-4ABE-BAE1-9ED0B9861C43}" type="slidenum">
              <a:rPr lang="fi-FI" smtClean="0"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6CE3243E-5AA6-2F0A-7180-6B8FB6D0FC0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69727" y="6572145"/>
            <a:ext cx="1295318" cy="198822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E3D405DF-ECBD-4F02-EA7D-9A045E67371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9718" y="6581036"/>
            <a:ext cx="1295327" cy="198822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A19A0ACE-4BC9-E25F-CF8A-A35EFD7FA0F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9335"/>
          <a:stretch>
            <a:fillRect/>
          </a:stretch>
        </p:blipFill>
        <p:spPr>
          <a:xfrm>
            <a:off x="7450887" y="2850137"/>
            <a:ext cx="5045913" cy="536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591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17CCC02-3BEE-0CB1-BD1C-6FED3DD5D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FA9C576-49AB-B8E9-700E-BD796DDE30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9155" y="1987903"/>
            <a:ext cx="5311140" cy="415669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D6407B7-A1F0-BA96-F07C-80E20525A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6505" y="1987903"/>
            <a:ext cx="5311140" cy="415669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726A357-43CB-FBB8-C968-5395C9F7E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11.2.2026</a:t>
            </a:r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7F186D3-0442-A7F4-C4F3-E9BB21F11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Olli Hakulinen &amp; Juha Vesa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EA9FCC3-59DC-15EA-9FEC-70F6E1836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D606-31EE-4ABE-BAE1-9ED0B9861C43}" type="slidenum">
              <a:rPr lang="fi-FI" smtClean="0"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6CE3243E-5AA6-2F0A-7180-6B8FB6D0FC0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69727" y="6572145"/>
            <a:ext cx="1295318" cy="198822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E3D405DF-ECBD-4F02-EA7D-9A045E67371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9718" y="6581036"/>
            <a:ext cx="1295327" cy="198822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8B8820C1-942C-460F-1D20-3DF3636B2A2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8144"/>
          <a:stretch>
            <a:fillRect/>
          </a:stretch>
        </p:blipFill>
        <p:spPr>
          <a:xfrm rot="16200000">
            <a:off x="8403742" y="186952"/>
            <a:ext cx="5034015" cy="466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9867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CBB6D11-007F-7F37-D273-A473F3335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646" y="1861715"/>
            <a:ext cx="10778490" cy="3106314"/>
          </a:xfrm>
        </p:spPr>
        <p:txBody>
          <a:bodyPr anchor="b"/>
          <a:lstStyle>
            <a:lvl1pPr>
              <a:defRPr sz="615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A3149FC-AFD0-D948-0C98-349AD1898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2646" y="4997416"/>
            <a:ext cx="10778490" cy="1633537"/>
          </a:xfrm>
        </p:spPr>
        <p:txBody>
          <a:bodyPr/>
          <a:lstStyle>
            <a:lvl1pPr marL="0" indent="0">
              <a:buNone/>
              <a:defRPr sz="2460">
                <a:solidFill>
                  <a:schemeClr val="tx1">
                    <a:tint val="75000"/>
                  </a:schemeClr>
                </a:solidFill>
              </a:defRPr>
            </a:lvl1pPr>
            <a:lvl2pPr marL="468630" indent="0">
              <a:buNone/>
              <a:defRPr sz="2050">
                <a:solidFill>
                  <a:schemeClr val="tx1">
                    <a:tint val="75000"/>
                  </a:schemeClr>
                </a:solidFill>
              </a:defRPr>
            </a:lvl2pPr>
            <a:lvl3pPr marL="937260" indent="0">
              <a:buNone/>
              <a:defRPr sz="1845">
                <a:solidFill>
                  <a:schemeClr val="tx1">
                    <a:tint val="75000"/>
                  </a:schemeClr>
                </a:solidFill>
              </a:defRPr>
            </a:lvl3pPr>
            <a:lvl4pPr marL="1405890" indent="0">
              <a:buNone/>
              <a:defRPr sz="1640">
                <a:solidFill>
                  <a:schemeClr val="tx1">
                    <a:tint val="75000"/>
                  </a:schemeClr>
                </a:solidFill>
              </a:defRPr>
            </a:lvl4pPr>
            <a:lvl5pPr marL="1874520" indent="0">
              <a:buNone/>
              <a:defRPr sz="1640">
                <a:solidFill>
                  <a:schemeClr val="tx1">
                    <a:tint val="75000"/>
                  </a:schemeClr>
                </a:solidFill>
              </a:defRPr>
            </a:lvl5pPr>
            <a:lvl6pPr marL="2343150" indent="0">
              <a:buNone/>
              <a:defRPr sz="1640">
                <a:solidFill>
                  <a:schemeClr val="tx1">
                    <a:tint val="75000"/>
                  </a:schemeClr>
                </a:solidFill>
              </a:defRPr>
            </a:lvl6pPr>
            <a:lvl7pPr marL="2811780" indent="0">
              <a:buNone/>
              <a:defRPr sz="1640">
                <a:solidFill>
                  <a:schemeClr val="tx1">
                    <a:tint val="75000"/>
                  </a:schemeClr>
                </a:solidFill>
              </a:defRPr>
            </a:lvl7pPr>
            <a:lvl8pPr marL="3280410" indent="0">
              <a:buNone/>
              <a:defRPr sz="1640">
                <a:solidFill>
                  <a:schemeClr val="tx1">
                    <a:tint val="75000"/>
                  </a:schemeClr>
                </a:solidFill>
              </a:defRPr>
            </a:lvl8pPr>
            <a:lvl9pPr marL="3749040" indent="0">
              <a:buNone/>
              <a:defRPr sz="16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9CA585A-4F38-F393-ABEC-8B4B42AAE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11.2.2026</a:t>
            </a:r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EA69C17-ADB5-DC65-5B2F-CE67467A5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Olli Hakulinen &amp; Juha Vesa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FD6A76C-3C9D-CB98-28AC-1E2EE5FA6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D606-31EE-4ABE-BAE1-9ED0B9861C4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406292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559EC74-B030-FCC9-6059-D3F574C74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783" y="397581"/>
            <a:ext cx="10778490" cy="1443391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CB1B0BB-9A24-2B68-1274-A68D31B08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0783" y="1830600"/>
            <a:ext cx="5286732" cy="897149"/>
          </a:xfrm>
        </p:spPr>
        <p:txBody>
          <a:bodyPr anchor="b"/>
          <a:lstStyle>
            <a:lvl1pPr marL="0" indent="0">
              <a:buNone/>
              <a:defRPr sz="2460" b="1"/>
            </a:lvl1pPr>
            <a:lvl2pPr marL="468630" indent="0">
              <a:buNone/>
              <a:defRPr sz="2050" b="1"/>
            </a:lvl2pPr>
            <a:lvl3pPr marL="937260" indent="0">
              <a:buNone/>
              <a:defRPr sz="1845" b="1"/>
            </a:lvl3pPr>
            <a:lvl4pPr marL="1405890" indent="0">
              <a:buNone/>
              <a:defRPr sz="1640" b="1"/>
            </a:lvl4pPr>
            <a:lvl5pPr marL="1874520" indent="0">
              <a:buNone/>
              <a:defRPr sz="1640" b="1"/>
            </a:lvl5pPr>
            <a:lvl6pPr marL="2343150" indent="0">
              <a:buNone/>
              <a:defRPr sz="1640" b="1"/>
            </a:lvl6pPr>
            <a:lvl7pPr marL="2811780" indent="0">
              <a:buNone/>
              <a:defRPr sz="1640" b="1"/>
            </a:lvl7pPr>
            <a:lvl8pPr marL="3280410" indent="0">
              <a:buNone/>
              <a:defRPr sz="1640" b="1"/>
            </a:lvl8pPr>
            <a:lvl9pPr marL="3749040" indent="0">
              <a:buNone/>
              <a:defRPr sz="164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D43744F5-5463-EC3D-C725-411449C78B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0783" y="2727748"/>
            <a:ext cx="5286732" cy="401210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588B6EED-654D-55C5-AE63-E472714909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6505" y="1830600"/>
            <a:ext cx="5312768" cy="897149"/>
          </a:xfrm>
        </p:spPr>
        <p:txBody>
          <a:bodyPr anchor="b"/>
          <a:lstStyle>
            <a:lvl1pPr marL="0" indent="0">
              <a:buNone/>
              <a:defRPr sz="2460" b="1"/>
            </a:lvl1pPr>
            <a:lvl2pPr marL="468630" indent="0">
              <a:buNone/>
              <a:defRPr sz="2050" b="1"/>
            </a:lvl2pPr>
            <a:lvl3pPr marL="937260" indent="0">
              <a:buNone/>
              <a:defRPr sz="1845" b="1"/>
            </a:lvl3pPr>
            <a:lvl4pPr marL="1405890" indent="0">
              <a:buNone/>
              <a:defRPr sz="1640" b="1"/>
            </a:lvl4pPr>
            <a:lvl5pPr marL="1874520" indent="0">
              <a:buNone/>
              <a:defRPr sz="1640" b="1"/>
            </a:lvl5pPr>
            <a:lvl6pPr marL="2343150" indent="0">
              <a:buNone/>
              <a:defRPr sz="1640" b="1"/>
            </a:lvl6pPr>
            <a:lvl7pPr marL="2811780" indent="0">
              <a:buNone/>
              <a:defRPr sz="1640" b="1"/>
            </a:lvl7pPr>
            <a:lvl8pPr marL="3280410" indent="0">
              <a:buNone/>
              <a:defRPr sz="1640" b="1"/>
            </a:lvl8pPr>
            <a:lvl9pPr marL="3749040" indent="0">
              <a:buNone/>
              <a:defRPr sz="164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1183DECF-BDFA-7F3D-ABB6-76A5F6064C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6505" y="2727748"/>
            <a:ext cx="5312768" cy="401210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408C23CA-0536-FA06-4F52-4076245DA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11.2.2026</a:t>
            </a:r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297F3304-31EB-8BDC-48A2-744F974AB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Olli Hakulinen &amp; Juha Vesa</a:t>
            </a:r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CA076778-F46C-D22B-B834-DCDF43E77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D606-31EE-4ABE-BAE1-9ED0B9861C4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7574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17CCC02-3BEE-0CB1-BD1C-6FED3DD5D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FA9C576-49AB-B8E9-700E-BD796DDE30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9155" y="1987903"/>
            <a:ext cx="5311140" cy="415669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D6407B7-A1F0-BA96-F07C-80E20525A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6505" y="1987903"/>
            <a:ext cx="5311140" cy="415669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726A357-43CB-FBB8-C968-5395C9F7E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11.2.2026</a:t>
            </a:r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7F186D3-0442-A7F4-C4F3-E9BB21F11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Olli Hakulinen &amp; Juha Vesa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EA9FCC3-59DC-15EA-9FEC-70F6E1836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D606-31EE-4ABE-BAE1-9ED0B9861C43}" type="slidenum">
              <a:rPr lang="fi-FI" smtClean="0"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6CE3243E-5AA6-2F0A-7180-6B8FB6D0FC0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69727" y="6572145"/>
            <a:ext cx="1295318" cy="198822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E3D405DF-ECBD-4F02-EA7D-9A045E67371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9718" y="6581036"/>
            <a:ext cx="1295327" cy="198822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A19A0ACE-4BC9-E25F-CF8A-A35EFD7FA0F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9335"/>
          <a:stretch>
            <a:fillRect/>
          </a:stretch>
        </p:blipFill>
        <p:spPr>
          <a:xfrm>
            <a:off x="7450887" y="2850137"/>
            <a:ext cx="5045913" cy="536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6882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5B5591C-ABCA-6549-6D18-821B020E2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4793A1A4-3E37-C5F4-A902-572D996A6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11.2.2026</a:t>
            </a:r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C9D7867-5267-26ED-E1E7-BEC986534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Olli Hakulinen &amp; Juha Vesa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EAF4A33-10F8-FAEC-69A1-35B727E8E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D606-31EE-4ABE-BAE1-9ED0B9861C4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652845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5ABA33F-846D-8F62-FE12-965BEC825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11.2.2026</a:t>
            </a:r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80EDEE7E-9460-72D8-E42D-2268A1A76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Olli Hakulinen &amp; Juha Vesa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887CF57-E6C7-6D65-4CEF-66682D1D8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D606-31EE-4ABE-BAE1-9ED0B9861C4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704137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BAFDADF-01CA-C11B-2708-E50646D88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783" y="497840"/>
            <a:ext cx="4030543" cy="1742440"/>
          </a:xfrm>
        </p:spPr>
        <p:txBody>
          <a:bodyPr anchor="b"/>
          <a:lstStyle>
            <a:lvl1pPr>
              <a:defRPr sz="328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F30D2AD-5ED4-6650-1FBF-DCBEDD436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2768" y="1075197"/>
            <a:ext cx="6326505" cy="5306836"/>
          </a:xfrm>
        </p:spPr>
        <p:txBody>
          <a:bodyPr/>
          <a:lstStyle>
            <a:lvl1pPr>
              <a:defRPr sz="3280"/>
            </a:lvl1pPr>
            <a:lvl2pPr>
              <a:defRPr sz="2870"/>
            </a:lvl2pPr>
            <a:lvl3pPr>
              <a:defRPr sz="2460"/>
            </a:lvl3pPr>
            <a:lvl4pPr>
              <a:defRPr sz="2050"/>
            </a:lvl4pPr>
            <a:lvl5pPr>
              <a:defRPr sz="2050"/>
            </a:lvl5pPr>
            <a:lvl6pPr>
              <a:defRPr sz="2050"/>
            </a:lvl6pPr>
            <a:lvl7pPr>
              <a:defRPr sz="2050"/>
            </a:lvl7pPr>
            <a:lvl8pPr>
              <a:defRPr sz="2050"/>
            </a:lvl8pPr>
            <a:lvl9pPr>
              <a:defRPr sz="205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E7BB6578-89DF-B0FF-9147-128345C63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0783" y="2240280"/>
            <a:ext cx="4030543" cy="4150396"/>
          </a:xfrm>
        </p:spPr>
        <p:txBody>
          <a:bodyPr/>
          <a:lstStyle>
            <a:lvl1pPr marL="0" indent="0">
              <a:buNone/>
              <a:defRPr sz="1640"/>
            </a:lvl1pPr>
            <a:lvl2pPr marL="468630" indent="0">
              <a:buNone/>
              <a:defRPr sz="1435"/>
            </a:lvl2pPr>
            <a:lvl3pPr marL="937260" indent="0">
              <a:buNone/>
              <a:defRPr sz="1230"/>
            </a:lvl3pPr>
            <a:lvl4pPr marL="1405890" indent="0">
              <a:buNone/>
              <a:defRPr sz="1025"/>
            </a:lvl4pPr>
            <a:lvl5pPr marL="1874520" indent="0">
              <a:buNone/>
              <a:defRPr sz="1025"/>
            </a:lvl5pPr>
            <a:lvl6pPr marL="2343150" indent="0">
              <a:buNone/>
              <a:defRPr sz="1025"/>
            </a:lvl6pPr>
            <a:lvl7pPr marL="2811780" indent="0">
              <a:buNone/>
              <a:defRPr sz="1025"/>
            </a:lvl7pPr>
            <a:lvl8pPr marL="3280410" indent="0">
              <a:buNone/>
              <a:defRPr sz="1025"/>
            </a:lvl8pPr>
            <a:lvl9pPr marL="3749040" indent="0">
              <a:buNone/>
              <a:defRPr sz="1025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39A1B64-E3B0-9E54-AD13-5C0A1C061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11.2.2026</a:t>
            </a:r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BFD3B31-F777-6C75-0B84-5D91184E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Olli Hakulinen &amp; Juha Vesa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5E517C9-F671-4F1A-186C-3E8BA1009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D606-31EE-4ABE-BAE1-9ED0B9861C4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429800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9E83431-76D1-2D90-8BD3-DDE5CD837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783" y="497840"/>
            <a:ext cx="4030543" cy="1742440"/>
          </a:xfrm>
        </p:spPr>
        <p:txBody>
          <a:bodyPr anchor="b"/>
          <a:lstStyle>
            <a:lvl1pPr>
              <a:defRPr sz="328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0ECEF6F1-44C3-A176-A8EA-F87A682E0D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12768" y="1075197"/>
            <a:ext cx="6326505" cy="5306836"/>
          </a:xfrm>
        </p:spPr>
        <p:txBody>
          <a:bodyPr/>
          <a:lstStyle>
            <a:lvl1pPr marL="0" indent="0">
              <a:buNone/>
              <a:defRPr sz="3280"/>
            </a:lvl1pPr>
            <a:lvl2pPr marL="468630" indent="0">
              <a:buNone/>
              <a:defRPr sz="2870"/>
            </a:lvl2pPr>
            <a:lvl3pPr marL="937260" indent="0">
              <a:buNone/>
              <a:defRPr sz="2460"/>
            </a:lvl3pPr>
            <a:lvl4pPr marL="1405890" indent="0">
              <a:buNone/>
              <a:defRPr sz="2050"/>
            </a:lvl4pPr>
            <a:lvl5pPr marL="1874520" indent="0">
              <a:buNone/>
              <a:defRPr sz="2050"/>
            </a:lvl5pPr>
            <a:lvl6pPr marL="2343150" indent="0">
              <a:buNone/>
              <a:defRPr sz="2050"/>
            </a:lvl6pPr>
            <a:lvl7pPr marL="2811780" indent="0">
              <a:buNone/>
              <a:defRPr sz="2050"/>
            </a:lvl7pPr>
            <a:lvl8pPr marL="3280410" indent="0">
              <a:buNone/>
              <a:defRPr sz="2050"/>
            </a:lvl8pPr>
            <a:lvl9pPr marL="3749040" indent="0">
              <a:buNone/>
              <a:defRPr sz="205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E84CC9B-E938-FD29-719D-B60CE435EF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0783" y="2240280"/>
            <a:ext cx="4030543" cy="4150396"/>
          </a:xfrm>
        </p:spPr>
        <p:txBody>
          <a:bodyPr/>
          <a:lstStyle>
            <a:lvl1pPr marL="0" indent="0">
              <a:buNone/>
              <a:defRPr sz="1640"/>
            </a:lvl1pPr>
            <a:lvl2pPr marL="468630" indent="0">
              <a:buNone/>
              <a:defRPr sz="1435"/>
            </a:lvl2pPr>
            <a:lvl3pPr marL="937260" indent="0">
              <a:buNone/>
              <a:defRPr sz="1230"/>
            </a:lvl3pPr>
            <a:lvl4pPr marL="1405890" indent="0">
              <a:buNone/>
              <a:defRPr sz="1025"/>
            </a:lvl4pPr>
            <a:lvl5pPr marL="1874520" indent="0">
              <a:buNone/>
              <a:defRPr sz="1025"/>
            </a:lvl5pPr>
            <a:lvl6pPr marL="2343150" indent="0">
              <a:buNone/>
              <a:defRPr sz="1025"/>
            </a:lvl6pPr>
            <a:lvl7pPr marL="2811780" indent="0">
              <a:buNone/>
              <a:defRPr sz="1025"/>
            </a:lvl7pPr>
            <a:lvl8pPr marL="3280410" indent="0">
              <a:buNone/>
              <a:defRPr sz="1025"/>
            </a:lvl8pPr>
            <a:lvl9pPr marL="3749040" indent="0">
              <a:buNone/>
              <a:defRPr sz="1025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519E673-7DBC-4841-E1DD-9014BE672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11.2.2026</a:t>
            </a:r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5D333975-1670-B026-D804-2CF97C184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Olli Hakulinen &amp; Juha Vesa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C2D3F9D-9D0D-63B2-5D8B-1B8430DAD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D606-31EE-4ABE-BAE1-9ED0B9861C4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140614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3284C28-2610-79E0-21D8-7AD0C07A9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0D2F0B25-717C-89FF-981D-651D695154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CD93269-75AB-FDD5-DA86-409BECBE7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11.2.2026</a:t>
            </a:r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B8D7229-2346-E7B8-7D5B-395FA54D9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Olli Hakulinen &amp; Juha Vesa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6878A00-E3E6-1CC5-AE53-B130EB8B4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D606-31EE-4ABE-BAE1-9ED0B9861C4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708533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47CAF53D-0747-E9F4-7D41-243BBAF0FA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943022" y="397580"/>
            <a:ext cx="2694623" cy="6328446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CEBF7571-7957-32B5-13E7-B6C0A900B8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59155" y="397580"/>
            <a:ext cx="7927658" cy="6328446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A60D0B5-E1DD-6753-88C3-630BF6A32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11.2.2026</a:t>
            </a:r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A801792-FC5A-AC75-BDD6-5B413CA41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Olli Hakulinen &amp; Juha Vesa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3D3DF7D-B31B-C911-1ED9-45F7445ED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D606-31EE-4ABE-BAE1-9ED0B9861C4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84688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A1665E69-A454-F588-4294-DEBC50D7EE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6"/>
          <a:stretch>
            <a:fillRect/>
          </a:stretch>
        </p:blipFill>
        <p:spPr>
          <a:xfrm>
            <a:off x="1" y="1"/>
            <a:ext cx="12496799" cy="746760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235E264-5E26-B569-FA30-EB10035B3A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9156" y="1075690"/>
            <a:ext cx="8270761" cy="1376100"/>
          </a:xfrm>
        </p:spPr>
        <p:txBody>
          <a:bodyPr anchor="t"/>
          <a:lstStyle>
            <a:lvl1pPr algn="l">
              <a:lnSpc>
                <a:spcPct val="100000"/>
              </a:lnSpc>
              <a:defRPr sz="4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A9EFF0F-7916-B12C-BBE7-B8690D4857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9156" y="2499531"/>
            <a:ext cx="9481387" cy="954237"/>
          </a:xfrm>
        </p:spPr>
        <p:txBody>
          <a:bodyPr/>
          <a:lstStyle>
            <a:lvl1pPr marL="0" indent="0" algn="l">
              <a:buNone/>
              <a:defRPr sz="369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8630" indent="0" algn="ctr">
              <a:buNone/>
              <a:defRPr sz="2050"/>
            </a:lvl2pPr>
            <a:lvl3pPr marL="937260" indent="0" algn="ctr">
              <a:buNone/>
              <a:defRPr sz="1845"/>
            </a:lvl3pPr>
            <a:lvl4pPr marL="1405890" indent="0" algn="ctr">
              <a:buNone/>
              <a:defRPr sz="1640"/>
            </a:lvl4pPr>
            <a:lvl5pPr marL="1874520" indent="0" algn="ctr">
              <a:buNone/>
              <a:defRPr sz="1640"/>
            </a:lvl5pPr>
            <a:lvl6pPr marL="2343150" indent="0" algn="ctr">
              <a:buNone/>
              <a:defRPr sz="1640"/>
            </a:lvl6pPr>
            <a:lvl7pPr marL="2811780" indent="0" algn="ctr">
              <a:buNone/>
              <a:defRPr sz="1640"/>
            </a:lvl7pPr>
            <a:lvl8pPr marL="3280410" indent="0" algn="ctr">
              <a:buNone/>
              <a:defRPr sz="1640"/>
            </a:lvl8pPr>
            <a:lvl9pPr marL="3749040" indent="0" algn="ctr">
              <a:buNone/>
              <a:defRPr sz="164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7B01C61-D45D-C55B-315F-67F9A8DA1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Olli Hakulinen &amp; Juha Vesa</a:t>
            </a:r>
            <a:endParaRPr lang="fi-FI">
              <a:solidFill>
                <a:schemeClr val="bg1"/>
              </a:solidFill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41F3988-3BB4-3E53-5198-49754E219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EBD606-31EE-4ABE-BAE1-9ED0B9861C43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7FA43276-736E-CF92-21CC-3CACB39892F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8929"/>
          <a:stretch>
            <a:fillRect/>
          </a:stretch>
        </p:blipFill>
        <p:spPr>
          <a:xfrm>
            <a:off x="6721034" y="-675230"/>
            <a:ext cx="5775766" cy="6100681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9C345DE-A447-FA9B-0D66-A7034D8C84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9156" y="6921359"/>
            <a:ext cx="2965991" cy="3975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11.2.2026</a:t>
            </a:r>
            <a:endParaRPr lang="fi-FI">
              <a:solidFill>
                <a:schemeClr val="bg1"/>
              </a:solidFill>
            </a:endParaRP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A6731AB7-D5EF-6A70-FCE6-D569CD9E397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9727" y="6572145"/>
            <a:ext cx="1295318" cy="1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890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352F4E-F43A-444D-9562-509358703B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91806" y="1336217"/>
            <a:ext cx="6085681" cy="138499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AF49429-A3C6-9948-AEE8-9719963B76A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5078" y="952465"/>
            <a:ext cx="4897834" cy="276999"/>
          </a:xfrm>
          <a:prstGeom prst="rect">
            <a:avLst/>
          </a:prstGeom>
        </p:spPr>
        <p:txBody>
          <a:bodyPr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487509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A1665E69-A454-F588-4294-DEBC50D7EE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6"/>
          <a:stretch>
            <a:fillRect/>
          </a:stretch>
        </p:blipFill>
        <p:spPr>
          <a:xfrm>
            <a:off x="1" y="1"/>
            <a:ext cx="12496799" cy="746760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235E264-5E26-B569-FA30-EB10035B3A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9156" y="1075690"/>
            <a:ext cx="8270761" cy="1376100"/>
          </a:xfrm>
        </p:spPr>
        <p:txBody>
          <a:bodyPr anchor="t"/>
          <a:lstStyle>
            <a:lvl1pPr algn="l">
              <a:lnSpc>
                <a:spcPct val="100000"/>
              </a:lnSpc>
              <a:defRPr sz="4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A9EFF0F-7916-B12C-BBE7-B8690D4857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9156" y="2499531"/>
            <a:ext cx="9481387" cy="954237"/>
          </a:xfrm>
        </p:spPr>
        <p:txBody>
          <a:bodyPr/>
          <a:lstStyle>
            <a:lvl1pPr marL="0" indent="0" algn="l">
              <a:buNone/>
              <a:defRPr sz="369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8630" indent="0" algn="ctr">
              <a:buNone/>
              <a:defRPr sz="2050"/>
            </a:lvl2pPr>
            <a:lvl3pPr marL="937260" indent="0" algn="ctr">
              <a:buNone/>
              <a:defRPr sz="1845"/>
            </a:lvl3pPr>
            <a:lvl4pPr marL="1405890" indent="0" algn="ctr">
              <a:buNone/>
              <a:defRPr sz="1640"/>
            </a:lvl4pPr>
            <a:lvl5pPr marL="1874520" indent="0" algn="ctr">
              <a:buNone/>
              <a:defRPr sz="1640"/>
            </a:lvl5pPr>
            <a:lvl6pPr marL="2343150" indent="0" algn="ctr">
              <a:buNone/>
              <a:defRPr sz="1640"/>
            </a:lvl6pPr>
            <a:lvl7pPr marL="2811780" indent="0" algn="ctr">
              <a:buNone/>
              <a:defRPr sz="1640"/>
            </a:lvl7pPr>
            <a:lvl8pPr marL="3280410" indent="0" algn="ctr">
              <a:buNone/>
              <a:defRPr sz="1640"/>
            </a:lvl8pPr>
            <a:lvl9pPr marL="3749040" indent="0" algn="ctr">
              <a:buNone/>
              <a:defRPr sz="164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7B01C61-D45D-C55B-315F-67F9A8DA1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Alaviite</a:t>
            </a:r>
            <a:endParaRPr lang="fi-FI">
              <a:solidFill>
                <a:schemeClr val="bg1"/>
              </a:solidFill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41F3988-3BB4-3E53-5198-49754E219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EBD606-31EE-4ABE-BAE1-9ED0B9861C43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7FA43276-736E-CF92-21CC-3CACB39892F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8929"/>
          <a:stretch>
            <a:fillRect/>
          </a:stretch>
        </p:blipFill>
        <p:spPr>
          <a:xfrm>
            <a:off x="6721034" y="-675230"/>
            <a:ext cx="5775766" cy="6100681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9C345DE-A447-FA9B-0D66-A7034D8C84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9156" y="6921359"/>
            <a:ext cx="2965991" cy="3975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19.12.2025</a:t>
            </a:r>
            <a:endParaRPr lang="fi-FI">
              <a:solidFill>
                <a:schemeClr val="bg1"/>
              </a:solidFill>
            </a:endParaRP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A6731AB7-D5EF-6A70-FCE6-D569CD9E397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9727" y="6572145"/>
            <a:ext cx="1295318" cy="1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729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9" Type="http://schemas.openxmlformats.org/officeDocument/2006/relationships/theme" Target="../theme/theme3.xml"/><Relationship Id="rId21" Type="http://schemas.openxmlformats.org/officeDocument/2006/relationships/slideLayout" Target="../slideLayouts/slideLayout48.xml"/><Relationship Id="rId34" Type="http://schemas.openxmlformats.org/officeDocument/2006/relationships/slideLayout" Target="../slideLayouts/slideLayout61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33" Type="http://schemas.openxmlformats.org/officeDocument/2006/relationships/slideLayout" Target="../slideLayouts/slideLayout60.xml"/><Relationship Id="rId38" Type="http://schemas.openxmlformats.org/officeDocument/2006/relationships/slideLayout" Target="../slideLayouts/slideLayout65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slideLayout" Target="../slideLayouts/slideLayout56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32" Type="http://schemas.openxmlformats.org/officeDocument/2006/relationships/slideLayout" Target="../slideLayouts/slideLayout59.xml"/><Relationship Id="rId37" Type="http://schemas.openxmlformats.org/officeDocument/2006/relationships/slideLayout" Target="../slideLayouts/slideLayout64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5.xml"/><Relationship Id="rId36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31" Type="http://schemas.openxmlformats.org/officeDocument/2006/relationships/slideLayout" Target="../slideLayouts/slideLayout58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Relationship Id="rId30" Type="http://schemas.openxmlformats.org/officeDocument/2006/relationships/slideLayout" Target="../slideLayouts/slideLayout57.xml"/><Relationship Id="rId35" Type="http://schemas.openxmlformats.org/officeDocument/2006/relationships/slideLayout" Target="../slideLayouts/slideLayout62.xml"/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807706" y="7023100"/>
            <a:ext cx="248551" cy="1807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23002" y="510778"/>
            <a:ext cx="7194684" cy="76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rgbClr val="030065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24840" y="1717548"/>
            <a:ext cx="11247120" cy="49286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248912" y="6944868"/>
            <a:ext cx="3998976" cy="3733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24840" y="6944868"/>
            <a:ext cx="2874264" cy="3733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997696" y="6944868"/>
            <a:ext cx="2874264" cy="3733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86" r:id="rId6"/>
    <p:sldLayoutId id="2147483687" r:id="rId7"/>
    <p:sldLayoutId id="2147483715" r:id="rId8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15B676B7-8137-3BE0-4F36-8CE57A82D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155" y="397581"/>
            <a:ext cx="10778490" cy="14433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8879547-F1C7-2918-DB17-135EF6B3C3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9155" y="1987903"/>
            <a:ext cx="10778490" cy="47381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1505701-12EF-0978-540C-34677A081D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9155" y="6921359"/>
            <a:ext cx="2811780" cy="397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3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/>
              <a:t>19.12.2025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15A47D8-EF07-D059-9A2D-D164058DE3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39565" y="6921359"/>
            <a:ext cx="4217670" cy="397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3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/>
              <a:t>Alaviite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62A1BF0-8262-9032-BD46-87E52FFBDE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5865" y="6921359"/>
            <a:ext cx="2811780" cy="397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3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5EBD606-31EE-4ABE-BAE1-9ED0B9861C43}" type="slidenum">
              <a:rPr lang="fi-FI" smtClean="0"/>
              <a:pPr/>
              <a:t>‹#›</a:t>
            </a:fld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47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</p:sldLayoutIdLst>
  <p:hf hdr="0"/>
  <p:txStyles>
    <p:titleStyle>
      <a:lvl1pPr algn="l" defTabSz="937260" rtl="0" eaLnBrk="1" latinLnBrk="0" hangingPunct="1">
        <a:lnSpc>
          <a:spcPct val="90000"/>
        </a:lnSpc>
        <a:spcBef>
          <a:spcPct val="0"/>
        </a:spcBef>
        <a:buNone/>
        <a:defRPr sz="3075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34315" indent="-234315" algn="l" defTabSz="937260" rtl="0" eaLnBrk="1" latinLnBrk="0" hangingPunct="1">
        <a:lnSpc>
          <a:spcPct val="90000"/>
        </a:lnSpc>
        <a:spcBef>
          <a:spcPts val="1025"/>
        </a:spcBef>
        <a:buFont typeface="Arial" panose="020B0604020202020204" pitchFamily="34" charset="0"/>
        <a:buChar char="•"/>
        <a:defRPr sz="20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02945" indent="-234315" algn="l" defTabSz="937260" rtl="0" eaLnBrk="1" latinLnBrk="0" hangingPunct="1">
        <a:lnSpc>
          <a:spcPct val="90000"/>
        </a:lnSpc>
        <a:spcBef>
          <a:spcPts val="513"/>
        </a:spcBef>
        <a:buFont typeface="Arial" panose="020B0604020202020204" pitchFamily="34" charset="0"/>
        <a:buChar char="•"/>
        <a:defRPr sz="20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71575" indent="-234315" algn="l" defTabSz="937260" rtl="0" eaLnBrk="1" latinLnBrk="0" hangingPunct="1">
        <a:lnSpc>
          <a:spcPct val="90000"/>
        </a:lnSpc>
        <a:spcBef>
          <a:spcPts val="513"/>
        </a:spcBef>
        <a:buFont typeface="Arial" panose="020B0604020202020204" pitchFamily="34" charset="0"/>
        <a:buChar char="•"/>
        <a:defRPr sz="20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40205" indent="-234315" algn="l" defTabSz="937260" rtl="0" eaLnBrk="1" latinLnBrk="0" hangingPunct="1">
        <a:lnSpc>
          <a:spcPct val="90000"/>
        </a:lnSpc>
        <a:spcBef>
          <a:spcPts val="513"/>
        </a:spcBef>
        <a:buFont typeface="Arial" panose="020B0604020202020204" pitchFamily="34" charset="0"/>
        <a:buChar char="•"/>
        <a:defRPr sz="20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08835" indent="-234315" algn="l" defTabSz="937260" rtl="0" eaLnBrk="1" latinLnBrk="0" hangingPunct="1">
        <a:lnSpc>
          <a:spcPct val="90000"/>
        </a:lnSpc>
        <a:spcBef>
          <a:spcPts val="513"/>
        </a:spcBef>
        <a:buFont typeface="Arial" panose="020B0604020202020204" pitchFamily="34" charset="0"/>
        <a:buChar char="•"/>
        <a:defRPr sz="20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77465" indent="-234315" algn="l" defTabSz="937260" rtl="0" eaLnBrk="1" latinLnBrk="0" hangingPunct="1">
        <a:lnSpc>
          <a:spcPct val="90000"/>
        </a:lnSpc>
        <a:spcBef>
          <a:spcPts val="513"/>
        </a:spcBef>
        <a:buFont typeface="Arial" panose="020B0604020202020204" pitchFamily="34" charset="0"/>
        <a:buChar char="•"/>
        <a:defRPr sz="1845" kern="1200">
          <a:solidFill>
            <a:schemeClr val="tx1"/>
          </a:solidFill>
          <a:latin typeface="+mn-lt"/>
          <a:ea typeface="+mn-ea"/>
          <a:cs typeface="+mn-cs"/>
        </a:defRPr>
      </a:lvl6pPr>
      <a:lvl7pPr marL="3046095" indent="-234315" algn="l" defTabSz="937260" rtl="0" eaLnBrk="1" latinLnBrk="0" hangingPunct="1">
        <a:lnSpc>
          <a:spcPct val="90000"/>
        </a:lnSpc>
        <a:spcBef>
          <a:spcPts val="513"/>
        </a:spcBef>
        <a:buFont typeface="Arial" panose="020B0604020202020204" pitchFamily="34" charset="0"/>
        <a:buChar char="•"/>
        <a:defRPr sz="1845" kern="1200">
          <a:solidFill>
            <a:schemeClr val="tx1"/>
          </a:solidFill>
          <a:latin typeface="+mn-lt"/>
          <a:ea typeface="+mn-ea"/>
          <a:cs typeface="+mn-cs"/>
        </a:defRPr>
      </a:lvl7pPr>
      <a:lvl8pPr marL="3514725" indent="-234315" algn="l" defTabSz="937260" rtl="0" eaLnBrk="1" latinLnBrk="0" hangingPunct="1">
        <a:lnSpc>
          <a:spcPct val="90000"/>
        </a:lnSpc>
        <a:spcBef>
          <a:spcPts val="513"/>
        </a:spcBef>
        <a:buFont typeface="Arial" panose="020B0604020202020204" pitchFamily="34" charset="0"/>
        <a:buChar char="•"/>
        <a:defRPr sz="1845" kern="1200">
          <a:solidFill>
            <a:schemeClr val="tx1"/>
          </a:solidFill>
          <a:latin typeface="+mn-lt"/>
          <a:ea typeface="+mn-ea"/>
          <a:cs typeface="+mn-cs"/>
        </a:defRPr>
      </a:lvl8pPr>
      <a:lvl9pPr marL="3983355" indent="-234315" algn="l" defTabSz="937260" rtl="0" eaLnBrk="1" latinLnBrk="0" hangingPunct="1">
        <a:lnSpc>
          <a:spcPct val="90000"/>
        </a:lnSpc>
        <a:spcBef>
          <a:spcPts val="513"/>
        </a:spcBef>
        <a:buFont typeface="Arial" panose="020B0604020202020204" pitchFamily="34" charset="0"/>
        <a:buChar char="•"/>
        <a:defRPr sz="184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37260" rtl="0" eaLnBrk="1" latinLnBrk="0" hangingPunct="1">
        <a:defRPr sz="1845" kern="1200">
          <a:solidFill>
            <a:schemeClr val="tx1"/>
          </a:solidFill>
          <a:latin typeface="+mn-lt"/>
          <a:ea typeface="+mn-ea"/>
          <a:cs typeface="+mn-cs"/>
        </a:defRPr>
      </a:lvl1pPr>
      <a:lvl2pPr marL="468630" algn="l" defTabSz="937260" rtl="0" eaLnBrk="1" latinLnBrk="0" hangingPunct="1">
        <a:defRPr sz="1845" kern="1200">
          <a:solidFill>
            <a:schemeClr val="tx1"/>
          </a:solidFill>
          <a:latin typeface="+mn-lt"/>
          <a:ea typeface="+mn-ea"/>
          <a:cs typeface="+mn-cs"/>
        </a:defRPr>
      </a:lvl2pPr>
      <a:lvl3pPr marL="937260" algn="l" defTabSz="937260" rtl="0" eaLnBrk="1" latinLnBrk="0" hangingPunct="1">
        <a:defRPr sz="1845" kern="1200">
          <a:solidFill>
            <a:schemeClr val="tx1"/>
          </a:solidFill>
          <a:latin typeface="+mn-lt"/>
          <a:ea typeface="+mn-ea"/>
          <a:cs typeface="+mn-cs"/>
        </a:defRPr>
      </a:lvl3pPr>
      <a:lvl4pPr marL="1405890" algn="l" defTabSz="937260" rtl="0" eaLnBrk="1" latinLnBrk="0" hangingPunct="1">
        <a:defRPr sz="1845" kern="1200">
          <a:solidFill>
            <a:schemeClr val="tx1"/>
          </a:solidFill>
          <a:latin typeface="+mn-lt"/>
          <a:ea typeface="+mn-ea"/>
          <a:cs typeface="+mn-cs"/>
        </a:defRPr>
      </a:lvl4pPr>
      <a:lvl5pPr marL="1874520" algn="l" defTabSz="937260" rtl="0" eaLnBrk="1" latinLnBrk="0" hangingPunct="1">
        <a:defRPr sz="1845" kern="1200">
          <a:solidFill>
            <a:schemeClr val="tx1"/>
          </a:solidFill>
          <a:latin typeface="+mn-lt"/>
          <a:ea typeface="+mn-ea"/>
          <a:cs typeface="+mn-cs"/>
        </a:defRPr>
      </a:lvl5pPr>
      <a:lvl6pPr marL="2343150" algn="l" defTabSz="937260" rtl="0" eaLnBrk="1" latinLnBrk="0" hangingPunct="1">
        <a:defRPr sz="1845" kern="1200">
          <a:solidFill>
            <a:schemeClr val="tx1"/>
          </a:solidFill>
          <a:latin typeface="+mn-lt"/>
          <a:ea typeface="+mn-ea"/>
          <a:cs typeface="+mn-cs"/>
        </a:defRPr>
      </a:lvl6pPr>
      <a:lvl7pPr marL="2811780" algn="l" defTabSz="937260" rtl="0" eaLnBrk="1" latinLnBrk="0" hangingPunct="1">
        <a:defRPr sz="1845" kern="1200">
          <a:solidFill>
            <a:schemeClr val="tx1"/>
          </a:solidFill>
          <a:latin typeface="+mn-lt"/>
          <a:ea typeface="+mn-ea"/>
          <a:cs typeface="+mn-cs"/>
        </a:defRPr>
      </a:lvl7pPr>
      <a:lvl8pPr marL="3280410" algn="l" defTabSz="937260" rtl="0" eaLnBrk="1" latinLnBrk="0" hangingPunct="1">
        <a:defRPr sz="1845" kern="1200">
          <a:solidFill>
            <a:schemeClr val="tx1"/>
          </a:solidFill>
          <a:latin typeface="+mn-lt"/>
          <a:ea typeface="+mn-ea"/>
          <a:cs typeface="+mn-cs"/>
        </a:defRPr>
      </a:lvl8pPr>
      <a:lvl9pPr marL="3749040" algn="l" defTabSz="937260" rtl="0" eaLnBrk="1" latinLnBrk="0" hangingPunct="1">
        <a:defRPr sz="184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15B676B7-8137-3BE0-4F36-8CE57A82D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155" y="397581"/>
            <a:ext cx="10778490" cy="14433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8879547-F1C7-2918-DB17-135EF6B3C3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9155" y="1987903"/>
            <a:ext cx="10778490" cy="47381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1505701-12EF-0978-540C-34677A081D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9155" y="6921359"/>
            <a:ext cx="2811780" cy="397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3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11.2.2026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15A47D8-EF07-D059-9A2D-D164058DE3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39565" y="6921359"/>
            <a:ext cx="4217670" cy="397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3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/>
              <a:t>Olli Hakulinen &amp; Juha Vesa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62A1BF0-8262-9032-BD46-87E52FFBDE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5865" y="6921359"/>
            <a:ext cx="2811780" cy="397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3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5EBD606-31EE-4ABE-BAE1-9ED0B9861C43}" type="slidenum">
              <a:rPr lang="fi-FI" smtClean="0"/>
              <a:pPr/>
              <a:t>‹#›</a:t>
            </a:fld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791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649" r:id="rId21"/>
    <p:sldLayoutId id="2147483650" r:id="rId22"/>
    <p:sldLayoutId id="2147483660" r:id="rId23"/>
    <p:sldLayoutId id="2147483661" r:id="rId24"/>
    <p:sldLayoutId id="2147483652" r:id="rId25"/>
    <p:sldLayoutId id="2147483662" r:id="rId26"/>
    <p:sldLayoutId id="2147483663" r:id="rId27"/>
    <p:sldLayoutId id="2147483664" r:id="rId28"/>
    <p:sldLayoutId id="2147483665" r:id="rId29"/>
    <p:sldLayoutId id="2147483666" r:id="rId30"/>
    <p:sldLayoutId id="2147483651" r:id="rId31"/>
    <p:sldLayoutId id="2147483653" r:id="rId32"/>
    <p:sldLayoutId id="2147483654" r:id="rId33"/>
    <p:sldLayoutId id="2147483655" r:id="rId34"/>
    <p:sldLayoutId id="2147483656" r:id="rId35"/>
    <p:sldLayoutId id="2147483657" r:id="rId36"/>
    <p:sldLayoutId id="2147483658" r:id="rId37"/>
    <p:sldLayoutId id="2147483659" r:id="rId3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mailto:asiakaspalvelu@sesko.fi" TargetMode="Externa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0.jpeg"/><Relationship Id="rId4" Type="http://schemas.openxmlformats.org/officeDocument/2006/relationships/image" Target="../media/image6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jpeg"/><Relationship Id="rId4" Type="http://schemas.openxmlformats.org/officeDocument/2006/relationships/image" Target="../media/image8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1.png"/><Relationship Id="rId21" Type="http://schemas.openxmlformats.org/officeDocument/2006/relationships/image" Target="../media/image39.jpg"/><Relationship Id="rId7" Type="http://schemas.openxmlformats.org/officeDocument/2006/relationships/image" Target="../media/image25.jpg"/><Relationship Id="rId12" Type="http://schemas.openxmlformats.org/officeDocument/2006/relationships/image" Target="../media/image30.jpg"/><Relationship Id="rId17" Type="http://schemas.openxmlformats.org/officeDocument/2006/relationships/image" Target="../media/image35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4.png"/><Relationship Id="rId20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jp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7.jpg"/><Relationship Id="rId4" Type="http://schemas.openxmlformats.org/officeDocument/2006/relationships/image" Target="../media/image2.png"/><Relationship Id="rId9" Type="http://schemas.openxmlformats.org/officeDocument/2006/relationships/image" Target="../media/image27.jpg"/><Relationship Id="rId14" Type="http://schemas.openxmlformats.org/officeDocument/2006/relationships/image" Target="../media/image32.jpg"/><Relationship Id="rId22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jp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svg"/><Relationship Id="rId2" Type="http://schemas.microsoft.com/office/2018/10/relationships/comments" Target="../comments/modernComment_109_B4E1E5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807706" y="7023100"/>
            <a:ext cx="1332865" cy="180975"/>
            <a:chOff x="10807706" y="7023100"/>
            <a:chExt cx="1332865" cy="180975"/>
          </a:xfrm>
        </p:grpSpPr>
        <p:sp>
          <p:nvSpPr>
            <p:cNvPr id="3" name="object 3"/>
            <p:cNvSpPr/>
            <p:nvPr/>
          </p:nvSpPr>
          <p:spPr>
            <a:xfrm>
              <a:off x="11090923" y="7025093"/>
              <a:ext cx="220345" cy="176530"/>
            </a:xfrm>
            <a:custGeom>
              <a:avLst/>
              <a:gdLst/>
              <a:ahLst/>
              <a:cxnLst/>
              <a:rect l="l" t="t" r="r" b="b"/>
              <a:pathLst>
                <a:path w="220345" h="176529">
                  <a:moveTo>
                    <a:pt x="217373" y="0"/>
                  </a:moveTo>
                  <a:lnTo>
                    <a:pt x="0" y="0"/>
                  </a:lnTo>
                  <a:lnTo>
                    <a:pt x="0" y="43180"/>
                  </a:lnTo>
                  <a:lnTo>
                    <a:pt x="0" y="44208"/>
                  </a:lnTo>
                  <a:lnTo>
                    <a:pt x="60667" y="44208"/>
                  </a:lnTo>
                  <a:lnTo>
                    <a:pt x="60667" y="43180"/>
                  </a:lnTo>
                  <a:lnTo>
                    <a:pt x="217373" y="43180"/>
                  </a:lnTo>
                  <a:lnTo>
                    <a:pt x="217373" y="0"/>
                  </a:lnTo>
                  <a:close/>
                </a:path>
                <a:path w="220345" h="176529">
                  <a:moveTo>
                    <a:pt x="219798" y="134620"/>
                  </a:moveTo>
                  <a:lnTo>
                    <a:pt x="60667" y="134620"/>
                  </a:lnTo>
                  <a:lnTo>
                    <a:pt x="60667" y="106680"/>
                  </a:lnTo>
                  <a:lnTo>
                    <a:pt x="208292" y="106680"/>
                  </a:lnTo>
                  <a:lnTo>
                    <a:pt x="208292" y="69850"/>
                  </a:lnTo>
                  <a:lnTo>
                    <a:pt x="0" y="69850"/>
                  </a:lnTo>
                  <a:lnTo>
                    <a:pt x="0" y="106680"/>
                  </a:lnTo>
                  <a:lnTo>
                    <a:pt x="0" y="134620"/>
                  </a:lnTo>
                  <a:lnTo>
                    <a:pt x="0" y="176530"/>
                  </a:lnTo>
                  <a:lnTo>
                    <a:pt x="219798" y="176530"/>
                  </a:lnTo>
                  <a:lnTo>
                    <a:pt x="219798" y="134620"/>
                  </a:lnTo>
                  <a:close/>
                </a:path>
              </a:pathLst>
            </a:custGeom>
            <a:solidFill>
              <a:srgbClr val="0030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37173" y="7023100"/>
              <a:ext cx="248488" cy="1807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613807" y="7023112"/>
              <a:ext cx="526415" cy="180975"/>
            </a:xfrm>
            <a:custGeom>
              <a:avLst/>
              <a:gdLst/>
              <a:ahLst/>
              <a:cxnLst/>
              <a:rect l="l" t="t" r="r" b="b"/>
              <a:pathLst>
                <a:path w="526415" h="180975">
                  <a:moveTo>
                    <a:pt x="260629" y="178701"/>
                  </a:moveTo>
                  <a:lnTo>
                    <a:pt x="138912" y="89293"/>
                  </a:lnTo>
                  <a:lnTo>
                    <a:pt x="246443" y="2146"/>
                  </a:lnTo>
                  <a:lnTo>
                    <a:pt x="165798" y="2146"/>
                  </a:lnTo>
                  <a:lnTo>
                    <a:pt x="86156" y="67703"/>
                  </a:lnTo>
                  <a:lnTo>
                    <a:pt x="60642" y="67703"/>
                  </a:lnTo>
                  <a:lnTo>
                    <a:pt x="60642" y="2133"/>
                  </a:lnTo>
                  <a:lnTo>
                    <a:pt x="0" y="2133"/>
                  </a:lnTo>
                  <a:lnTo>
                    <a:pt x="0" y="178689"/>
                  </a:lnTo>
                  <a:lnTo>
                    <a:pt x="60642" y="178689"/>
                  </a:lnTo>
                  <a:lnTo>
                    <a:pt x="60642" y="111925"/>
                  </a:lnTo>
                  <a:lnTo>
                    <a:pt x="86156" y="111925"/>
                  </a:lnTo>
                  <a:lnTo>
                    <a:pt x="176212" y="178701"/>
                  </a:lnTo>
                  <a:lnTo>
                    <a:pt x="260629" y="178701"/>
                  </a:lnTo>
                  <a:close/>
                </a:path>
                <a:path w="526415" h="180975">
                  <a:moveTo>
                    <a:pt x="526376" y="65811"/>
                  </a:moveTo>
                  <a:lnTo>
                    <a:pt x="524395" y="44107"/>
                  </a:lnTo>
                  <a:lnTo>
                    <a:pt x="523532" y="39878"/>
                  </a:lnTo>
                  <a:lnTo>
                    <a:pt x="499643" y="9232"/>
                  </a:lnTo>
                  <a:lnTo>
                    <a:pt x="464781" y="1282"/>
                  </a:lnTo>
                  <a:lnTo>
                    <a:pt x="464781" y="77889"/>
                  </a:lnTo>
                  <a:lnTo>
                    <a:pt x="464743" y="103390"/>
                  </a:lnTo>
                  <a:lnTo>
                    <a:pt x="438175" y="134937"/>
                  </a:lnTo>
                  <a:lnTo>
                    <a:pt x="438035" y="134937"/>
                  </a:lnTo>
                  <a:lnTo>
                    <a:pt x="426123" y="136271"/>
                  </a:lnTo>
                  <a:lnTo>
                    <a:pt x="411467" y="136715"/>
                  </a:lnTo>
                  <a:lnTo>
                    <a:pt x="372872" y="136715"/>
                  </a:lnTo>
                  <a:lnTo>
                    <a:pt x="330022" y="129603"/>
                  </a:lnTo>
                  <a:lnTo>
                    <a:pt x="319278" y="103390"/>
                  </a:lnTo>
                  <a:lnTo>
                    <a:pt x="319354" y="77889"/>
                  </a:lnTo>
                  <a:lnTo>
                    <a:pt x="345401" y="45910"/>
                  </a:lnTo>
                  <a:lnTo>
                    <a:pt x="372605" y="44107"/>
                  </a:lnTo>
                  <a:lnTo>
                    <a:pt x="411467" y="44107"/>
                  </a:lnTo>
                  <a:lnTo>
                    <a:pt x="454279" y="51333"/>
                  </a:lnTo>
                  <a:lnTo>
                    <a:pt x="464781" y="77889"/>
                  </a:lnTo>
                  <a:lnTo>
                    <a:pt x="464781" y="1282"/>
                  </a:lnTo>
                  <a:lnTo>
                    <a:pt x="457288" y="698"/>
                  </a:lnTo>
                  <a:lnTo>
                    <a:pt x="443534" y="177"/>
                  </a:lnTo>
                  <a:lnTo>
                    <a:pt x="427647" y="0"/>
                  </a:lnTo>
                  <a:lnTo>
                    <a:pt x="356171" y="0"/>
                  </a:lnTo>
                  <a:lnTo>
                    <a:pt x="315074" y="1587"/>
                  </a:lnTo>
                  <a:lnTo>
                    <a:pt x="273672" y="16510"/>
                  </a:lnTo>
                  <a:lnTo>
                    <a:pt x="260375" y="39636"/>
                  </a:lnTo>
                  <a:lnTo>
                    <a:pt x="260286" y="39878"/>
                  </a:lnTo>
                  <a:lnTo>
                    <a:pt x="258686" y="48171"/>
                  </a:lnTo>
                  <a:lnTo>
                    <a:pt x="257746" y="57429"/>
                  </a:lnTo>
                  <a:lnTo>
                    <a:pt x="257619" y="61518"/>
                  </a:lnTo>
                  <a:lnTo>
                    <a:pt x="257543" y="119481"/>
                  </a:lnTo>
                  <a:lnTo>
                    <a:pt x="257721" y="124726"/>
                  </a:lnTo>
                  <a:lnTo>
                    <a:pt x="257746" y="125717"/>
                  </a:lnTo>
                  <a:lnTo>
                    <a:pt x="258533" y="132715"/>
                  </a:lnTo>
                  <a:lnTo>
                    <a:pt x="258610" y="133489"/>
                  </a:lnTo>
                  <a:lnTo>
                    <a:pt x="258711" y="134340"/>
                  </a:lnTo>
                  <a:lnTo>
                    <a:pt x="279082" y="168478"/>
                  </a:lnTo>
                  <a:lnTo>
                    <a:pt x="326491" y="180136"/>
                  </a:lnTo>
                  <a:lnTo>
                    <a:pt x="356438" y="180822"/>
                  </a:lnTo>
                  <a:lnTo>
                    <a:pt x="427647" y="180822"/>
                  </a:lnTo>
                  <a:lnTo>
                    <a:pt x="469201" y="179260"/>
                  </a:lnTo>
                  <a:lnTo>
                    <a:pt x="510235" y="164287"/>
                  </a:lnTo>
                  <a:lnTo>
                    <a:pt x="525945" y="125717"/>
                  </a:lnTo>
                  <a:lnTo>
                    <a:pt x="526338" y="116090"/>
                  </a:lnTo>
                  <a:lnTo>
                    <a:pt x="526376" y="65811"/>
                  </a:lnTo>
                  <a:close/>
                </a:path>
              </a:pathLst>
            </a:custGeom>
            <a:solidFill>
              <a:srgbClr val="0030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0"/>
            <a:ext cx="12496800" cy="7467600"/>
            <a:chOff x="0" y="0"/>
            <a:chExt cx="12496800" cy="7467600"/>
          </a:xfrm>
        </p:grpSpPr>
        <p:sp>
          <p:nvSpPr>
            <p:cNvPr id="7" name="object 7"/>
            <p:cNvSpPr/>
            <p:nvPr/>
          </p:nvSpPr>
          <p:spPr>
            <a:xfrm>
              <a:off x="787400" y="4813300"/>
              <a:ext cx="6426200" cy="1549400"/>
            </a:xfrm>
            <a:custGeom>
              <a:avLst/>
              <a:gdLst/>
              <a:ahLst/>
              <a:cxnLst/>
              <a:rect l="l" t="t" r="r" b="b"/>
              <a:pathLst>
                <a:path w="6426200" h="1549400">
                  <a:moveTo>
                    <a:pt x="6426200" y="0"/>
                  </a:moveTo>
                  <a:lnTo>
                    <a:pt x="0" y="0"/>
                  </a:lnTo>
                  <a:lnTo>
                    <a:pt x="0" y="1549400"/>
                  </a:lnTo>
                  <a:lnTo>
                    <a:pt x="6426200" y="1549400"/>
                  </a:lnTo>
                  <a:lnTo>
                    <a:pt x="6426200" y="0"/>
                  </a:lnTo>
                  <a:close/>
                </a:path>
              </a:pathLst>
            </a:custGeom>
            <a:solidFill>
              <a:srgbClr val="F7F5EC">
                <a:alpha val="31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496800" cy="7467600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772159" y="6616"/>
            <a:ext cx="11724640" cy="7106920"/>
            <a:chOff x="772159" y="6616"/>
            <a:chExt cx="11724640" cy="710692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24841" y="1392690"/>
              <a:ext cx="5171959" cy="21971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40149" y="6616"/>
              <a:ext cx="2756652" cy="205739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668006" y="6932683"/>
              <a:ext cx="248551" cy="18079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0951223" y="6934682"/>
              <a:ext cx="220345" cy="176530"/>
            </a:xfrm>
            <a:custGeom>
              <a:avLst/>
              <a:gdLst/>
              <a:ahLst/>
              <a:cxnLst/>
              <a:rect l="l" t="t" r="r" b="b"/>
              <a:pathLst>
                <a:path w="220345" h="176529">
                  <a:moveTo>
                    <a:pt x="219798" y="134620"/>
                  </a:moveTo>
                  <a:lnTo>
                    <a:pt x="60667" y="134620"/>
                  </a:lnTo>
                  <a:lnTo>
                    <a:pt x="60667" y="106680"/>
                  </a:lnTo>
                  <a:lnTo>
                    <a:pt x="208292" y="106680"/>
                  </a:lnTo>
                  <a:lnTo>
                    <a:pt x="208292" y="69850"/>
                  </a:lnTo>
                  <a:lnTo>
                    <a:pt x="60667" y="69850"/>
                  </a:lnTo>
                  <a:lnTo>
                    <a:pt x="60667" y="43180"/>
                  </a:lnTo>
                  <a:lnTo>
                    <a:pt x="217373" y="43180"/>
                  </a:lnTo>
                  <a:lnTo>
                    <a:pt x="217373" y="0"/>
                  </a:lnTo>
                  <a:lnTo>
                    <a:pt x="0" y="0"/>
                  </a:lnTo>
                  <a:lnTo>
                    <a:pt x="0" y="43180"/>
                  </a:lnTo>
                  <a:lnTo>
                    <a:pt x="0" y="69850"/>
                  </a:lnTo>
                  <a:lnTo>
                    <a:pt x="0" y="106680"/>
                  </a:lnTo>
                  <a:lnTo>
                    <a:pt x="0" y="134620"/>
                  </a:lnTo>
                  <a:lnTo>
                    <a:pt x="0" y="176530"/>
                  </a:lnTo>
                  <a:lnTo>
                    <a:pt x="219798" y="176530"/>
                  </a:lnTo>
                  <a:lnTo>
                    <a:pt x="219798" y="1346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197473" y="6932683"/>
              <a:ext cx="248488" cy="18079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1474107" y="6932688"/>
              <a:ext cx="526415" cy="180975"/>
            </a:xfrm>
            <a:custGeom>
              <a:avLst/>
              <a:gdLst/>
              <a:ahLst/>
              <a:cxnLst/>
              <a:rect l="l" t="t" r="r" b="b"/>
              <a:pathLst>
                <a:path w="526415" h="180975">
                  <a:moveTo>
                    <a:pt x="260629" y="178714"/>
                  </a:moveTo>
                  <a:lnTo>
                    <a:pt x="138912" y="89306"/>
                  </a:lnTo>
                  <a:lnTo>
                    <a:pt x="246443" y="2159"/>
                  </a:lnTo>
                  <a:lnTo>
                    <a:pt x="165798" y="2159"/>
                  </a:lnTo>
                  <a:lnTo>
                    <a:pt x="86156" y="67716"/>
                  </a:lnTo>
                  <a:lnTo>
                    <a:pt x="60642" y="67716"/>
                  </a:lnTo>
                  <a:lnTo>
                    <a:pt x="60642" y="2146"/>
                  </a:lnTo>
                  <a:lnTo>
                    <a:pt x="0" y="2146"/>
                  </a:lnTo>
                  <a:lnTo>
                    <a:pt x="0" y="178701"/>
                  </a:lnTo>
                  <a:lnTo>
                    <a:pt x="60642" y="178701"/>
                  </a:lnTo>
                  <a:lnTo>
                    <a:pt x="60642" y="111937"/>
                  </a:lnTo>
                  <a:lnTo>
                    <a:pt x="86156" y="111937"/>
                  </a:lnTo>
                  <a:lnTo>
                    <a:pt x="176212" y="178714"/>
                  </a:lnTo>
                  <a:lnTo>
                    <a:pt x="260629" y="178714"/>
                  </a:lnTo>
                  <a:close/>
                </a:path>
                <a:path w="526415" h="180975">
                  <a:moveTo>
                    <a:pt x="526376" y="65811"/>
                  </a:moveTo>
                  <a:lnTo>
                    <a:pt x="524395" y="44107"/>
                  </a:lnTo>
                  <a:lnTo>
                    <a:pt x="523532" y="39890"/>
                  </a:lnTo>
                  <a:lnTo>
                    <a:pt x="499643" y="9245"/>
                  </a:lnTo>
                  <a:lnTo>
                    <a:pt x="464781" y="1295"/>
                  </a:lnTo>
                  <a:lnTo>
                    <a:pt x="464781" y="77889"/>
                  </a:lnTo>
                  <a:lnTo>
                    <a:pt x="464743" y="103390"/>
                  </a:lnTo>
                  <a:lnTo>
                    <a:pt x="438175" y="134950"/>
                  </a:lnTo>
                  <a:lnTo>
                    <a:pt x="438035" y="134950"/>
                  </a:lnTo>
                  <a:lnTo>
                    <a:pt x="426123" y="136283"/>
                  </a:lnTo>
                  <a:lnTo>
                    <a:pt x="411467" y="136715"/>
                  </a:lnTo>
                  <a:lnTo>
                    <a:pt x="372872" y="136715"/>
                  </a:lnTo>
                  <a:lnTo>
                    <a:pt x="330022" y="129603"/>
                  </a:lnTo>
                  <a:lnTo>
                    <a:pt x="319278" y="103390"/>
                  </a:lnTo>
                  <a:lnTo>
                    <a:pt x="319354" y="77889"/>
                  </a:lnTo>
                  <a:lnTo>
                    <a:pt x="345401" y="45923"/>
                  </a:lnTo>
                  <a:lnTo>
                    <a:pt x="372605" y="44107"/>
                  </a:lnTo>
                  <a:lnTo>
                    <a:pt x="411467" y="44107"/>
                  </a:lnTo>
                  <a:lnTo>
                    <a:pt x="454279" y="51333"/>
                  </a:lnTo>
                  <a:lnTo>
                    <a:pt x="464781" y="77889"/>
                  </a:lnTo>
                  <a:lnTo>
                    <a:pt x="464781" y="1295"/>
                  </a:lnTo>
                  <a:lnTo>
                    <a:pt x="457288" y="711"/>
                  </a:lnTo>
                  <a:lnTo>
                    <a:pt x="443534" y="177"/>
                  </a:lnTo>
                  <a:lnTo>
                    <a:pt x="427647" y="0"/>
                  </a:lnTo>
                  <a:lnTo>
                    <a:pt x="356171" y="0"/>
                  </a:lnTo>
                  <a:lnTo>
                    <a:pt x="315074" y="1600"/>
                  </a:lnTo>
                  <a:lnTo>
                    <a:pt x="273672" y="16510"/>
                  </a:lnTo>
                  <a:lnTo>
                    <a:pt x="260375" y="39636"/>
                  </a:lnTo>
                  <a:lnTo>
                    <a:pt x="260286" y="39890"/>
                  </a:lnTo>
                  <a:lnTo>
                    <a:pt x="258686" y="48183"/>
                  </a:lnTo>
                  <a:lnTo>
                    <a:pt x="257746" y="57442"/>
                  </a:lnTo>
                  <a:lnTo>
                    <a:pt x="257619" y="61531"/>
                  </a:lnTo>
                  <a:lnTo>
                    <a:pt x="257543" y="119494"/>
                  </a:lnTo>
                  <a:lnTo>
                    <a:pt x="257721" y="124739"/>
                  </a:lnTo>
                  <a:lnTo>
                    <a:pt x="257746" y="125717"/>
                  </a:lnTo>
                  <a:lnTo>
                    <a:pt x="258533" y="132727"/>
                  </a:lnTo>
                  <a:lnTo>
                    <a:pt x="258610" y="133502"/>
                  </a:lnTo>
                  <a:lnTo>
                    <a:pt x="258711" y="134353"/>
                  </a:lnTo>
                  <a:lnTo>
                    <a:pt x="279082" y="168478"/>
                  </a:lnTo>
                  <a:lnTo>
                    <a:pt x="326491" y="180149"/>
                  </a:lnTo>
                  <a:lnTo>
                    <a:pt x="356438" y="180822"/>
                  </a:lnTo>
                  <a:lnTo>
                    <a:pt x="427647" y="180822"/>
                  </a:lnTo>
                  <a:lnTo>
                    <a:pt x="469201" y="179273"/>
                  </a:lnTo>
                  <a:lnTo>
                    <a:pt x="510235" y="164299"/>
                  </a:lnTo>
                  <a:lnTo>
                    <a:pt x="524421" y="136715"/>
                  </a:lnTo>
                  <a:lnTo>
                    <a:pt x="525081" y="133502"/>
                  </a:lnTo>
                  <a:lnTo>
                    <a:pt x="525945" y="125717"/>
                  </a:lnTo>
                  <a:lnTo>
                    <a:pt x="526046" y="124739"/>
                  </a:lnTo>
                  <a:lnTo>
                    <a:pt x="526224" y="119494"/>
                  </a:lnTo>
                  <a:lnTo>
                    <a:pt x="526338" y="116090"/>
                  </a:lnTo>
                  <a:lnTo>
                    <a:pt x="526376" y="658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72159" y="4653279"/>
              <a:ext cx="4000500" cy="615950"/>
            </a:xfrm>
            <a:prstGeom prst="rect">
              <a:avLst/>
            </a:prstGeom>
          </p:spPr>
        </p:pic>
      </p:grpSp>
      <p:sp>
        <p:nvSpPr>
          <p:cNvPr id="18" name="object 18" descr="$PPTXTitle"/>
          <p:cNvSpPr txBox="1">
            <a:spLocks noGrp="1"/>
          </p:cNvSpPr>
          <p:nvPr>
            <p:ph type="title"/>
          </p:nvPr>
        </p:nvSpPr>
        <p:spPr>
          <a:xfrm>
            <a:off x="685800" y="3866922"/>
            <a:ext cx="6012180" cy="2094804"/>
          </a:xfrm>
          <a:prstGeom prst="rect">
            <a:avLst/>
          </a:prstGeom>
        </p:spPr>
        <p:txBody>
          <a:bodyPr vert="horz" wrap="square" lIns="0" tIns="17145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fi-FI" sz="4500" spc="200" noProof="0" dirty="0">
                <a:solidFill>
                  <a:srgbClr val="FFFFFF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Jäsenyhteisöjen keskusteluwebinaari</a:t>
            </a:r>
            <a:br>
              <a:rPr lang="fi-FI" sz="4500" spc="200" noProof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4500" spc="200" noProof="0" dirty="0">
                <a:solidFill>
                  <a:srgbClr val="FFFFFF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kevät 202</a:t>
            </a:r>
            <a:r>
              <a:rPr lang="fi-FI" sz="4500" spc="200" noProof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fi-FI" sz="45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F02A2-FA7B-2567-D56D-F5D51051B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9146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8291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7437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6582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5728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4874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4019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3165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75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IEC/ISO </a:t>
            </a:r>
            <a:r>
              <a:rPr lang="en-US" sz="3075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tuo</a:t>
            </a:r>
            <a:r>
              <a:rPr lang="en-US" sz="3075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075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markkinoille</a:t>
            </a:r>
            <a:r>
              <a:rPr lang="en-US" sz="3075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SMART-</a:t>
            </a:r>
            <a:r>
              <a:rPr lang="en-US" sz="3075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projektin</a:t>
            </a:r>
            <a:r>
              <a:rPr lang="en-US" sz="3075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075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muodossa</a:t>
            </a:r>
            <a:r>
              <a:rPr lang="en-US" sz="3075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075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</a:t>
            </a:r>
            <a:r>
              <a:rPr lang="en-US" sz="3075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eljännen</a:t>
            </a:r>
            <a:r>
              <a:rPr lang="en-US" sz="307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75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sukupolven</a:t>
            </a:r>
            <a:r>
              <a:rPr lang="en-US" sz="307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SMART-</a:t>
            </a:r>
            <a:r>
              <a:rPr lang="en-US" sz="3075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standardit</a:t>
            </a:r>
            <a:r>
              <a:rPr lang="en-US" sz="307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FI" sz="3075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7F724-F09C-435B-197B-74D6A9472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731" y="2632709"/>
            <a:ext cx="4210386" cy="4437310"/>
          </a:xfrm>
        </p:spPr>
        <p:txBody>
          <a:bodyPr vert="horz" lIns="93726" tIns="46863" rIns="93726" bIns="46863" rtlCol="0" anchor="t">
            <a:normAutofit/>
          </a:bodyPr>
          <a:lstStyle>
            <a:defPPr>
              <a:defRPr lang="en-US"/>
            </a:defPPr>
            <a:lvl1pPr marL="0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9146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8291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7437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6582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5728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4874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4019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3165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5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Projektilla</a:t>
            </a:r>
            <a:r>
              <a:rPr lang="en-US" sz="2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pyritään</a:t>
            </a:r>
            <a:r>
              <a:rPr lang="en-US" sz="2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helpottamaan</a:t>
            </a:r>
            <a:r>
              <a:rPr lang="en-US" sz="2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standardien</a:t>
            </a:r>
            <a:r>
              <a:rPr lang="en-US" sz="2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käyttöä</a:t>
            </a:r>
            <a:endParaRPr lang="en-US" sz="20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5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Koneellisesti</a:t>
            </a:r>
            <a:r>
              <a:rPr lang="en-US" sz="2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käytettävät</a:t>
            </a:r>
            <a:r>
              <a:rPr lang="en-US" sz="2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standardit</a:t>
            </a:r>
            <a:endParaRPr lang="en-US" sz="20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5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Luettavuuden</a:t>
            </a:r>
            <a:r>
              <a:rPr lang="en-US" sz="2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parantaminen</a:t>
            </a:r>
            <a:endParaRPr lang="en-US" sz="20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5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Alustojen</a:t>
            </a:r>
            <a:r>
              <a:rPr lang="en-US" sz="2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5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järjestelmien</a:t>
            </a:r>
            <a:r>
              <a:rPr lang="en-US" sz="2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ja </a:t>
            </a:r>
            <a:r>
              <a:rPr lang="en-US" sz="205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organisaatioiden</a:t>
            </a:r>
            <a:r>
              <a:rPr lang="en-US" sz="2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välillä</a:t>
            </a:r>
            <a:r>
              <a:rPr lang="en-US" sz="2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paremmin</a:t>
            </a:r>
            <a:r>
              <a:rPr lang="en-US" sz="2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siirtyvä</a:t>
            </a:r>
            <a:r>
              <a:rPr lang="en-US" sz="2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tieto</a:t>
            </a:r>
            <a:endParaRPr lang="en-US" sz="20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5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Standardien</a:t>
            </a:r>
            <a:r>
              <a:rPr lang="en-US" sz="2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käyttäjille</a:t>
            </a:r>
            <a:r>
              <a:rPr lang="en-US" sz="2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helpompi</a:t>
            </a:r>
            <a:r>
              <a:rPr lang="en-US" sz="2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pääsy</a:t>
            </a:r>
            <a:r>
              <a:rPr lang="en-US" sz="2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standardien</a:t>
            </a:r>
            <a:r>
              <a:rPr lang="en-US" sz="2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sisältöihin</a:t>
            </a:r>
            <a:r>
              <a:rPr lang="en-US" sz="2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ja </a:t>
            </a:r>
            <a:r>
              <a:rPr lang="en-US" sz="205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heille</a:t>
            </a:r>
            <a:r>
              <a:rPr lang="en-US" sz="2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relevantteihin</a:t>
            </a:r>
            <a:r>
              <a:rPr lang="en-US" sz="2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tietoihin</a:t>
            </a:r>
            <a:endParaRPr lang="en-US" sz="20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FI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BB3F74-96A8-7E10-FC3D-1031F360042A}"/>
              </a:ext>
            </a:extLst>
          </p:cNvPr>
          <p:cNvSpPr txBox="1"/>
          <p:nvPr/>
        </p:nvSpPr>
        <p:spPr>
          <a:xfrm>
            <a:off x="966731" y="2006607"/>
            <a:ext cx="1938351" cy="4078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50" kern="120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Mistä</a:t>
            </a:r>
            <a:r>
              <a:rPr lang="en-US" sz="205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on </a:t>
            </a:r>
            <a:r>
              <a:rPr lang="en-US" sz="2050" kern="120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kyse</a:t>
            </a:r>
            <a:r>
              <a:rPr lang="en-US" sz="205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3D94BEB-97C2-659C-1B1E-9720EFC8D50A}"/>
              </a:ext>
            </a:extLst>
          </p:cNvPr>
          <p:cNvSpPr txBox="1">
            <a:spLocks/>
          </p:cNvSpPr>
          <p:nvPr/>
        </p:nvSpPr>
        <p:spPr>
          <a:xfrm>
            <a:off x="7062731" y="2414411"/>
            <a:ext cx="4210386" cy="4437310"/>
          </a:xfrm>
          <a:prstGeom prst="rect">
            <a:avLst/>
          </a:prstGeom>
        </p:spPr>
        <p:txBody>
          <a:bodyPr vert="horz" lIns="93726" tIns="46863" rIns="93726" bIns="46863" rtlCol="0" anchor="t">
            <a:normAutofit fontScale="85000" lnSpcReduction="20000"/>
          </a:bodyPr>
          <a:lstStyle>
            <a:defPPr>
              <a:defRPr lang="en-US"/>
            </a:defPPr>
            <a:lvl1pPr marL="0" indent="-234315" algn="l" defTabSz="958291" rtl="0" eaLnBrk="1" latinLnBrk="0" hangingPunct="1">
              <a:lnSpc>
                <a:spcPct val="90000"/>
              </a:lnSpc>
              <a:spcBef>
                <a:spcPts val="1025"/>
              </a:spcBef>
              <a:buFont typeface="Arial" panose="020B0604020202020204" pitchFamily="34" charset="0"/>
              <a:buChar char="•"/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9146" indent="-234315" algn="l" defTabSz="958291" rtl="0" eaLnBrk="1" latinLnBrk="0" hangingPunct="1">
              <a:lnSpc>
                <a:spcPct val="90000"/>
              </a:lnSpc>
              <a:spcBef>
                <a:spcPts val="513"/>
              </a:spcBef>
              <a:buFont typeface="Arial" panose="020B0604020202020204" pitchFamily="34" charset="0"/>
              <a:buChar char="•"/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8291" indent="-234315" algn="l" defTabSz="958291" rtl="0" eaLnBrk="1" latinLnBrk="0" hangingPunct="1">
              <a:lnSpc>
                <a:spcPct val="90000"/>
              </a:lnSpc>
              <a:spcBef>
                <a:spcPts val="513"/>
              </a:spcBef>
              <a:buFont typeface="Arial" panose="020B0604020202020204" pitchFamily="34" charset="0"/>
              <a:buChar char="•"/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7437" indent="-234315" algn="l" defTabSz="958291" rtl="0" eaLnBrk="1" latinLnBrk="0" hangingPunct="1">
              <a:lnSpc>
                <a:spcPct val="90000"/>
              </a:lnSpc>
              <a:spcBef>
                <a:spcPts val="513"/>
              </a:spcBef>
              <a:buFont typeface="Arial" panose="020B0604020202020204" pitchFamily="34" charset="0"/>
              <a:buChar char="•"/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6582" indent="-234315" algn="l" defTabSz="958291" rtl="0" eaLnBrk="1" latinLnBrk="0" hangingPunct="1">
              <a:lnSpc>
                <a:spcPct val="90000"/>
              </a:lnSpc>
              <a:spcBef>
                <a:spcPts val="513"/>
              </a:spcBef>
              <a:buFont typeface="Arial" panose="020B0604020202020204" pitchFamily="34" charset="0"/>
              <a:buChar char="•"/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5728" indent="-234315" algn="l" defTabSz="958291" rtl="0" eaLnBrk="1" latinLnBrk="0" hangingPunct="1">
              <a:lnSpc>
                <a:spcPct val="90000"/>
              </a:lnSpc>
              <a:spcBef>
                <a:spcPts val="513"/>
              </a:spcBef>
              <a:buFont typeface="Arial" panose="020B0604020202020204" pitchFamily="34" charset="0"/>
              <a:buChar char="•"/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4874" indent="-234315" algn="l" defTabSz="958291" rtl="0" eaLnBrk="1" latinLnBrk="0" hangingPunct="1">
              <a:lnSpc>
                <a:spcPct val="90000"/>
              </a:lnSpc>
              <a:spcBef>
                <a:spcPts val="513"/>
              </a:spcBef>
              <a:buFont typeface="Arial" panose="020B0604020202020204" pitchFamily="34" charset="0"/>
              <a:buChar char="•"/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4019" indent="-234315" algn="l" defTabSz="958291" rtl="0" eaLnBrk="1" latinLnBrk="0" hangingPunct="1">
              <a:lnSpc>
                <a:spcPct val="90000"/>
              </a:lnSpc>
              <a:spcBef>
                <a:spcPts val="513"/>
              </a:spcBef>
              <a:buFont typeface="Arial" panose="020B0604020202020204" pitchFamily="34" charset="0"/>
              <a:buChar char="•"/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3165" indent="-234315" algn="l" defTabSz="958291" rtl="0" eaLnBrk="1" latinLnBrk="0" hangingPunct="1">
              <a:lnSpc>
                <a:spcPct val="90000"/>
              </a:lnSpc>
              <a:spcBef>
                <a:spcPts val="513"/>
              </a:spcBef>
              <a:buFont typeface="Arial" panose="020B0604020202020204" pitchFamily="34" charset="0"/>
              <a:buChar char="•"/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4831" lvl="1" indent="0">
              <a:buNone/>
            </a:pPr>
            <a:endParaRPr lang="en-US" sz="20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2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label</a:t>
            </a:r>
          </a:p>
          <a:p>
            <a:pPr lvl="1"/>
            <a:r>
              <a:rPr lang="fi-FI" sz="2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Työkalu standardien sisältöjen jäsentelyyn, ”Super-OSD” (Online Standard Development)</a:t>
            </a:r>
          </a:p>
          <a:p>
            <a:pPr lvl="1"/>
            <a:r>
              <a:rPr lang="fi-FI" sz="2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Standardin eri painosten vertailu (Redline –versiot)</a:t>
            </a:r>
          </a:p>
          <a:p>
            <a:pPr lvl="1"/>
            <a:r>
              <a:rPr lang="fi-FI" sz="2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Standardin sisällä linkki suoraan referenssiin, nopea pääsy selaamaan olennaista vaatimusta</a:t>
            </a:r>
          </a:p>
          <a:p>
            <a:pPr lvl="1"/>
            <a:r>
              <a:rPr lang="fi-FI" sz="2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Omien referenssilistojen ja kommenttien luonti ja jako</a:t>
            </a:r>
          </a:p>
          <a:p>
            <a:pPr lvl="1"/>
            <a:r>
              <a:rPr lang="fi-FI" sz="2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Varmasti viimeisimmän standardiversion selaus</a:t>
            </a:r>
          </a:p>
          <a:p>
            <a:r>
              <a:rPr lang="fi-FI" sz="2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API</a:t>
            </a:r>
          </a:p>
          <a:p>
            <a:pPr lvl="1"/>
            <a:r>
              <a:rPr lang="fi-FI" sz="2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Standardien metatietojen tehokas käsittely ja jäsentely</a:t>
            </a:r>
          </a:p>
          <a:p>
            <a:pPr lvl="1"/>
            <a:r>
              <a:rPr lang="fi-FI" sz="2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Tarpeeseen sovellettu tietojen poiminta</a:t>
            </a:r>
          </a:p>
          <a:p>
            <a:endParaRPr lang="en-FI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F185D7-3213-93CB-0BAE-49A7D395C5FB}"/>
              </a:ext>
            </a:extLst>
          </p:cNvPr>
          <p:cNvSpPr txBox="1"/>
          <p:nvPr/>
        </p:nvSpPr>
        <p:spPr>
          <a:xfrm>
            <a:off x="7296809" y="2006607"/>
            <a:ext cx="3342582" cy="4078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50" kern="120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Mistä</a:t>
            </a:r>
            <a:r>
              <a:rPr lang="en-US" sz="205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50" kern="120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tuotteista</a:t>
            </a:r>
            <a:r>
              <a:rPr lang="en-US" sz="205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50" kern="120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puhutaan</a:t>
            </a:r>
            <a:r>
              <a:rPr lang="en-US" sz="205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747860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F1C6A-ADC7-EF8D-67B4-71512EB33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7F157-0AFF-6E14-5FE5-B3038D2F8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Kiinnostuitko</a:t>
            </a:r>
            <a:r>
              <a:rPr lang="en-US"/>
              <a:t>?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6CF5A-16C8-8417-182E-7582DE74E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noProof="0"/>
              <a:t>Pilotin toteuttamiseksi SESKO kutsuu kiinnostuneet standardien käyttäjät mukaan uudenlaiseen digitaaliseen standardien käyttökokemukseen</a:t>
            </a:r>
          </a:p>
          <a:p>
            <a:r>
              <a:rPr lang="fi-FI" noProof="0"/>
              <a:t>Osallistumalla on mahdollista vaikuttaa siihen, että lopullinen SMART-alusta palvelee suomalaisia standardien käyttäjiä</a:t>
            </a:r>
          </a:p>
          <a:p>
            <a:r>
              <a:rPr lang="fi-FI" noProof="0"/>
              <a:t>Mikäli haluat kuulla </a:t>
            </a:r>
            <a:r>
              <a:rPr lang="fi-FI" noProof="0" err="1"/>
              <a:t>SMARTista</a:t>
            </a:r>
            <a:r>
              <a:rPr lang="fi-FI" noProof="0"/>
              <a:t> ja sen mahdollisuuksista </a:t>
            </a:r>
            <a:r>
              <a:rPr lang="fi-FI" noProof="0" err="1"/>
              <a:t>lis</a:t>
            </a:r>
            <a:r>
              <a:rPr lang="fi-FI" err="1"/>
              <a:t>ää</a:t>
            </a:r>
            <a:r>
              <a:rPr lang="fi-FI"/>
              <a:t>, olethan yhteydessä SESKOn asiakaspalveluun</a:t>
            </a:r>
          </a:p>
          <a:p>
            <a:pPr lvl="1"/>
            <a:r>
              <a:rPr lang="fi-FI">
                <a:hlinkClick r:id="rId2"/>
              </a:rPr>
              <a:t>asiakaspalvelu@sesko.fi</a:t>
            </a:r>
            <a:endParaRPr lang="fi-FI"/>
          </a:p>
          <a:p>
            <a:pPr lvl="1"/>
            <a:r>
              <a:rPr lang="fi-FI"/>
              <a:t>+358 10 571 1700</a:t>
            </a:r>
          </a:p>
          <a:p>
            <a:pPr lvl="1"/>
            <a:endParaRPr lang="fi-FI"/>
          </a:p>
          <a:p>
            <a:endParaRPr lang="fi-FI" noProof="0"/>
          </a:p>
          <a:p>
            <a:endParaRPr lang="en-US"/>
          </a:p>
          <a:p>
            <a:pPr lvl="1"/>
            <a:endParaRPr lang="en-US"/>
          </a:p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10951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BD9991-5989-0991-0DB1-F02F76383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E30A76-851F-05B6-E9BD-69577341E0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0" r="5897"/>
          <a:stretch>
            <a:fillRect/>
          </a:stretch>
        </p:blipFill>
        <p:spPr>
          <a:xfrm>
            <a:off x="0" y="0"/>
            <a:ext cx="6497052" cy="75520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7788A9-E950-E6F7-1E8B-D4BCB05A91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294" y="-42201"/>
            <a:ext cx="7537784" cy="50251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73ECBE-7CDD-BD80-0A97-4B7E3C78B6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953" y="3538408"/>
            <a:ext cx="9001125" cy="4048125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E4D93C0C-8B19-C565-1FB6-CD6B8B927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069" y="3331580"/>
            <a:ext cx="10778490" cy="492443"/>
          </a:xfrm>
        </p:spPr>
        <p:txBody>
          <a:bodyPr/>
          <a:lstStyle/>
          <a:p>
            <a:r>
              <a:rPr lang="fi-FI" sz="3200" dirty="0">
                <a:solidFill>
                  <a:schemeClr val="bg1"/>
                </a:solidFill>
                <a:highlight>
                  <a:srgbClr val="000080"/>
                </a:highlight>
                <a:latin typeface="Arial"/>
                <a:cs typeface="Arial"/>
              </a:rPr>
              <a:t>Kysymys #3: Digitaalisista palveluista </a:t>
            </a:r>
            <a:endParaRPr lang="fi-FI" sz="2800" b="1" noProof="0" dirty="0">
              <a:solidFill>
                <a:schemeClr val="bg1"/>
              </a:solidFill>
              <a:highlight>
                <a:srgbClr val="00008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073869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42B072-A442-DED7-E9F8-5C42E4555E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9156" y="2083538"/>
            <a:ext cx="8270761" cy="1376100"/>
          </a:xfrm>
        </p:spPr>
        <p:txBody>
          <a:bodyPr>
            <a:normAutofit/>
          </a:bodyPr>
          <a:lstStyle>
            <a:defPPr>
              <a:defRPr lang="fi-FI"/>
            </a:defPPr>
            <a:lvl1pPr marL="0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9146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8291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7437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6582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5728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4874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4019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3165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4800" b="0" dirty="0">
                <a:solidFill>
                  <a:schemeClr val="bg1"/>
                </a:solidFill>
                <a:ea typeface="Inter" panose="02000503000000020004" pitchFamily="2" charset="0"/>
              </a:rPr>
              <a:t>SESKOn jäsenyhteisöwebinaari</a:t>
            </a:r>
            <a:endParaRPr lang="fi-FI" sz="4800" b="0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6631D49-BC75-E501-EA6A-E3AD3FA9EB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9910" y="2953062"/>
            <a:ext cx="9481387" cy="782650"/>
          </a:xfrm>
        </p:spPr>
        <p:txBody>
          <a:bodyPr wrap="square" lIns="0" tIns="0" rIns="0" bIns="0" anchor="t">
            <a:spAutoFit/>
          </a:bodyPr>
          <a:lstStyle>
            <a:defPPr>
              <a:defRPr lang="fi-FI"/>
            </a:defPPr>
            <a:lvl1pPr marL="0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9146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8291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7437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6582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5728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4874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4019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3165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3200" baseline="30000">
                <a:solidFill>
                  <a:schemeClr val="bg1"/>
                </a:solidFill>
                <a:ea typeface="Inter ExtraLight" panose="02000503000000020004" pitchFamily="2" charset="0"/>
              </a:rPr>
              <a:t>Ajankohtaista</a:t>
            </a:r>
            <a:endParaRPr lang="en-US" sz="3200">
              <a:solidFill>
                <a:schemeClr val="bg1"/>
              </a:solidFill>
              <a:ea typeface="Inter ExtraLight" panose="02000503000000020004" pitchFamily="2" charset="0"/>
              <a:cs typeface="Calibri"/>
            </a:endParaRPr>
          </a:p>
          <a:p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6ABCA06-DB21-6E45-FCD2-4351133A2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>
              <a:defRPr lang="fi-FI"/>
            </a:defPPr>
            <a:lvl1pPr marL="0" algn="l" defTabSz="982248" rtl="0" eaLnBrk="1" latinLnBrk="0" hangingPunct="1">
              <a:defRPr sz="1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1125" algn="l" defTabSz="982248" rtl="0" eaLnBrk="1" latinLnBrk="0" hangingPunct="1">
              <a:defRPr sz="1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248" algn="l" defTabSz="982248" rtl="0" eaLnBrk="1" latinLnBrk="0" hangingPunct="1">
              <a:defRPr sz="1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73373" algn="l" defTabSz="982248" rtl="0" eaLnBrk="1" latinLnBrk="0" hangingPunct="1">
              <a:defRPr sz="1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64497" algn="l" defTabSz="982248" rtl="0" eaLnBrk="1" latinLnBrk="0" hangingPunct="1">
              <a:defRPr sz="1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5621" algn="l" defTabSz="982248" rtl="0" eaLnBrk="1" latinLnBrk="0" hangingPunct="1">
              <a:defRPr sz="1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46746" algn="l" defTabSz="982248" rtl="0" eaLnBrk="1" latinLnBrk="0" hangingPunct="1">
              <a:defRPr sz="1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37869" algn="l" defTabSz="982248" rtl="0" eaLnBrk="1" latinLnBrk="0" hangingPunct="1">
              <a:defRPr sz="1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994" algn="l" defTabSz="982248" rtl="0" eaLnBrk="1" latinLnBrk="0" hangingPunct="1">
              <a:defRPr sz="1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10.3.2026</a:t>
            </a:r>
            <a:endParaRPr lang="fi-FI">
              <a:solidFill>
                <a:schemeClr val="bg1"/>
              </a:solidFill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C85726B-07EF-3DEE-927D-CC0142254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48912" y="6944868"/>
            <a:ext cx="3998976" cy="297454"/>
          </a:xfrm>
        </p:spPr>
        <p:txBody>
          <a:bodyPr wrap="square" lIns="0" tIns="0" rIns="0" bIns="0" anchor="t">
            <a:spAutoFit/>
          </a:bodyPr>
          <a:lstStyle>
            <a:defPPr>
              <a:defRPr lang="fi-FI"/>
            </a:defPPr>
            <a:lvl1pPr marL="0" algn="l" defTabSz="982248" rtl="0" eaLnBrk="1" latinLnBrk="0" hangingPunct="1">
              <a:defRPr sz="1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1125" algn="l" defTabSz="982248" rtl="0" eaLnBrk="1" latinLnBrk="0" hangingPunct="1">
              <a:defRPr sz="1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248" algn="l" defTabSz="982248" rtl="0" eaLnBrk="1" latinLnBrk="0" hangingPunct="1">
              <a:defRPr sz="1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73373" algn="l" defTabSz="982248" rtl="0" eaLnBrk="1" latinLnBrk="0" hangingPunct="1">
              <a:defRPr sz="1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64497" algn="l" defTabSz="982248" rtl="0" eaLnBrk="1" latinLnBrk="0" hangingPunct="1">
              <a:defRPr sz="1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5621" algn="l" defTabSz="982248" rtl="0" eaLnBrk="1" latinLnBrk="0" hangingPunct="1">
              <a:defRPr sz="1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46746" algn="l" defTabSz="982248" rtl="0" eaLnBrk="1" latinLnBrk="0" hangingPunct="1">
              <a:defRPr sz="1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37869" algn="l" defTabSz="982248" rtl="0" eaLnBrk="1" latinLnBrk="0" hangingPunct="1">
              <a:defRPr sz="1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994" algn="l" defTabSz="982248" rtl="0" eaLnBrk="1" latinLnBrk="0" hangingPunct="1">
              <a:defRPr sz="1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900">
                <a:solidFill>
                  <a:schemeClr val="bg1"/>
                </a:solidFill>
              </a:rPr>
              <a:t>Juha Vesa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1AAD3F7-8DD6-D78B-C99E-310F834D0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fi-FI"/>
            </a:defPPr>
            <a:lvl1pPr marL="0" algn="l" defTabSz="982248" rtl="0" eaLnBrk="1" latinLnBrk="0" hangingPunct="1">
              <a:defRPr sz="1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1125" algn="l" defTabSz="982248" rtl="0" eaLnBrk="1" latinLnBrk="0" hangingPunct="1">
              <a:defRPr sz="1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248" algn="l" defTabSz="982248" rtl="0" eaLnBrk="1" latinLnBrk="0" hangingPunct="1">
              <a:defRPr sz="1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73373" algn="l" defTabSz="982248" rtl="0" eaLnBrk="1" latinLnBrk="0" hangingPunct="1">
              <a:defRPr sz="1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64497" algn="l" defTabSz="982248" rtl="0" eaLnBrk="1" latinLnBrk="0" hangingPunct="1">
              <a:defRPr sz="1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5621" algn="l" defTabSz="982248" rtl="0" eaLnBrk="1" latinLnBrk="0" hangingPunct="1">
              <a:defRPr sz="1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46746" algn="l" defTabSz="982248" rtl="0" eaLnBrk="1" latinLnBrk="0" hangingPunct="1">
              <a:defRPr sz="1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37869" algn="l" defTabSz="982248" rtl="0" eaLnBrk="1" latinLnBrk="0" hangingPunct="1">
              <a:defRPr sz="1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994" algn="l" defTabSz="982248" rtl="0" eaLnBrk="1" latinLnBrk="0" hangingPunct="1">
              <a:defRPr sz="1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5EBD606-31EE-4ABE-BAE1-9ED0B9861C43}" type="slidenum">
              <a:rPr lang="fi-FI" smtClean="0"/>
              <a:pPr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94569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72C2D-84B1-6798-5C75-603882C69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790B824-7607-3E53-EEAC-29C4249DF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155" y="397581"/>
            <a:ext cx="10778490" cy="1443391"/>
          </a:xfrm>
        </p:spPr>
        <p:txBody>
          <a:bodyPr anchor="ctr">
            <a:normAutofit/>
          </a:bodyPr>
          <a:lstStyle>
            <a:defPPr>
              <a:defRPr lang="fi-FI"/>
            </a:defPPr>
            <a:lvl1pPr marL="0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9146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8291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7437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6582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5728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4874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4019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3165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3000"/>
              <a:t>Tuotannon katsaus vuodella 2026 (1)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A072FC3-7FCA-6CBA-4C4E-1205B4EAF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7439" y="1554766"/>
            <a:ext cx="10778490" cy="4156695"/>
          </a:xfrm>
        </p:spPr>
        <p:txBody>
          <a:bodyPr>
            <a:normAutofit/>
          </a:bodyPr>
          <a:lstStyle>
            <a:defPPr>
              <a:defRPr lang="fi-FI"/>
            </a:defPPr>
            <a:lvl1pPr marL="0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9146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8291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7437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6582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5728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4874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4019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3165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000" b="1" dirty="0"/>
              <a:t>SFS 6000 -sarjan päivitys </a:t>
            </a:r>
            <a:r>
              <a:rPr lang="fi-FI" sz="2000" dirty="0"/>
              <a:t>käynnistynyt, kokouksia kuukausittain, lausuntokierros Q1/2027 ja uudet painokset valmistuvat syyskuussa 2027.</a:t>
            </a:r>
          </a:p>
          <a:p>
            <a:r>
              <a:rPr lang="fi-FI" sz="2000" dirty="0"/>
              <a:t>Oleellisia muutoksia ja isoja keskusteluita on odotettavissa ainakin seuraaviin osiin:</a:t>
            </a:r>
          </a:p>
          <a:p>
            <a:pPr lvl="1"/>
            <a:r>
              <a:rPr lang="fi-FI" sz="2000" dirty="0"/>
              <a:t>Perusperiaatteet, yleisten ominaisuuksien määrittely ja määritelmät, osa -1</a:t>
            </a:r>
          </a:p>
          <a:p>
            <a:pPr lvl="1"/>
            <a:r>
              <a:rPr lang="fi-FI" sz="2000" dirty="0"/>
              <a:t>Suojaus lämmön vaikutuksilta -4-42</a:t>
            </a:r>
          </a:p>
          <a:p>
            <a:pPr lvl="1"/>
            <a:r>
              <a:rPr lang="fi-FI" sz="2000" dirty="0"/>
              <a:t>Turvajärjestelmät, osa -5-56</a:t>
            </a:r>
          </a:p>
          <a:p>
            <a:pPr lvl="1"/>
            <a:r>
              <a:rPr lang="fi-FI" sz="2000" dirty="0"/>
              <a:t>Energiavarastot ja tasasähköasennukset, osa -5-57</a:t>
            </a:r>
          </a:p>
          <a:p>
            <a:pPr lvl="1"/>
            <a:r>
              <a:rPr lang="fi-FI" sz="2000" dirty="0"/>
              <a:t>Aurinkosähköasennukset, osa -7-712</a:t>
            </a:r>
          </a:p>
          <a:p>
            <a:pPr lvl="1"/>
            <a:r>
              <a:rPr lang="fi-FI" sz="2000" dirty="0"/>
              <a:t>Sähköasennusten korjaus-, muutos- ja laajennustyöt, osa -8-802</a:t>
            </a:r>
          </a:p>
          <a:p>
            <a:pPr lvl="1"/>
            <a:r>
              <a:rPr lang="fi-FI" sz="2000" dirty="0"/>
              <a:t>Maakaapeliasennukset, osa 8-814</a:t>
            </a:r>
          </a:p>
          <a:p>
            <a:pPr lvl="1"/>
            <a:r>
              <a:rPr lang="fi-FI" sz="2000" dirty="0"/>
              <a:t>Tuottaja-kuluttajan asennukset SFS 6008</a:t>
            </a:r>
          </a:p>
          <a:p>
            <a:pPr lvl="1"/>
            <a:endParaRPr lang="fi-FI" sz="2000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D3068E9-EEFF-321B-981A-0371C51B2C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9155" y="6921359"/>
            <a:ext cx="2811780" cy="397581"/>
          </a:xfrm>
        </p:spPr>
        <p:txBody>
          <a:bodyPr anchor="ctr">
            <a:normAutofit/>
          </a:bodyPr>
          <a:lstStyle>
            <a:defPPr>
              <a:defRPr lang="fi-FI"/>
            </a:defPPr>
            <a:lvl1pPr marL="0" algn="l" defTabSz="982248" rtl="0" eaLnBrk="1" latinLnBrk="0" hangingPunct="1">
              <a:defRPr sz="1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1125" algn="l" defTabSz="982248" rtl="0" eaLnBrk="1" latinLnBrk="0" hangingPunct="1">
              <a:defRPr sz="1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248" algn="l" defTabSz="982248" rtl="0" eaLnBrk="1" latinLnBrk="0" hangingPunct="1">
              <a:defRPr sz="1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73373" algn="l" defTabSz="982248" rtl="0" eaLnBrk="1" latinLnBrk="0" hangingPunct="1">
              <a:defRPr sz="1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64497" algn="l" defTabSz="982248" rtl="0" eaLnBrk="1" latinLnBrk="0" hangingPunct="1">
              <a:defRPr sz="1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5621" algn="l" defTabSz="982248" rtl="0" eaLnBrk="1" latinLnBrk="0" hangingPunct="1">
              <a:defRPr sz="1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46746" algn="l" defTabSz="982248" rtl="0" eaLnBrk="1" latinLnBrk="0" hangingPunct="1">
              <a:defRPr sz="1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37869" algn="l" defTabSz="982248" rtl="0" eaLnBrk="1" latinLnBrk="0" hangingPunct="1">
              <a:defRPr sz="1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994" algn="l" defTabSz="982248" rtl="0" eaLnBrk="1" latinLnBrk="0" hangingPunct="1">
              <a:defRPr sz="1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230">
                <a:solidFill>
                  <a:schemeClr val="tx1">
                    <a:tint val="75000"/>
                  </a:schemeClr>
                </a:solidFill>
              </a:rPr>
              <a:t>10.3.2026</a:t>
            </a:r>
            <a:endParaRPr lang="fi-FI" sz="123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AC9E1C4-5E6F-8340-487F-49ED39369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39565" y="6921359"/>
            <a:ext cx="4217670" cy="397581"/>
          </a:xfrm>
        </p:spPr>
        <p:txBody>
          <a:bodyPr anchor="ctr">
            <a:normAutofit/>
          </a:bodyPr>
          <a:lstStyle>
            <a:defPPr>
              <a:defRPr lang="fi-FI"/>
            </a:defPPr>
            <a:lvl1pPr marL="0" algn="l" defTabSz="982248" rtl="0" eaLnBrk="1" latinLnBrk="0" hangingPunct="1">
              <a:defRPr sz="1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1125" algn="l" defTabSz="982248" rtl="0" eaLnBrk="1" latinLnBrk="0" hangingPunct="1">
              <a:defRPr sz="1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248" algn="l" defTabSz="982248" rtl="0" eaLnBrk="1" latinLnBrk="0" hangingPunct="1">
              <a:defRPr sz="1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73373" algn="l" defTabSz="982248" rtl="0" eaLnBrk="1" latinLnBrk="0" hangingPunct="1">
              <a:defRPr sz="1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64497" algn="l" defTabSz="982248" rtl="0" eaLnBrk="1" latinLnBrk="0" hangingPunct="1">
              <a:defRPr sz="1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5621" algn="l" defTabSz="982248" rtl="0" eaLnBrk="1" latinLnBrk="0" hangingPunct="1">
              <a:defRPr sz="1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46746" algn="l" defTabSz="982248" rtl="0" eaLnBrk="1" latinLnBrk="0" hangingPunct="1">
              <a:defRPr sz="1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37869" algn="l" defTabSz="982248" rtl="0" eaLnBrk="1" latinLnBrk="0" hangingPunct="1">
              <a:defRPr sz="1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994" algn="l" defTabSz="982248" rtl="0" eaLnBrk="1" latinLnBrk="0" hangingPunct="1">
              <a:defRPr sz="1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fi-FI" sz="1230">
                <a:solidFill>
                  <a:schemeClr val="tx1">
                    <a:tint val="75000"/>
                  </a:schemeClr>
                </a:solidFill>
              </a:rPr>
              <a:t>Juha Vesa</a:t>
            </a:r>
          </a:p>
        </p:txBody>
      </p:sp>
    </p:spTree>
    <p:extLst>
      <p:ext uri="{BB962C8B-B14F-4D97-AF65-F5344CB8AC3E}">
        <p14:creationId xmlns:p14="http://schemas.microsoft.com/office/powerpoint/2010/main" val="205228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11108A-EC03-B2B5-A5C4-F053805FB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D4A54BA-FDF5-0913-5239-75742C324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155" y="0"/>
            <a:ext cx="10778490" cy="1443391"/>
          </a:xfrm>
        </p:spPr>
        <p:txBody>
          <a:bodyPr anchor="ctr">
            <a:normAutofit/>
          </a:bodyPr>
          <a:lstStyle>
            <a:defPPr>
              <a:defRPr lang="fi-FI"/>
            </a:defPPr>
            <a:lvl1pPr marL="0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9146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8291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7437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6582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5728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4874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4019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3165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4000" dirty="0">
                <a:solidFill>
                  <a:schemeClr val="bg1"/>
                </a:solidFill>
              </a:rPr>
              <a:t>Tuotannon katsaus vuodelle 2026 (2)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3A76CCC-07C5-D87E-C09C-5F66B6D0F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3215" y="1083486"/>
            <a:ext cx="8549540" cy="4386227"/>
          </a:xfrm>
        </p:spPr>
        <p:txBody>
          <a:bodyPr vert="horz" lIns="91440" tIns="45720" rIns="91440" bIns="45720" rtlCol="0">
            <a:noAutofit/>
          </a:bodyPr>
          <a:lstStyle>
            <a:defPPr>
              <a:defRPr lang="fi-FI"/>
            </a:defPPr>
            <a:lvl1pPr marL="0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9146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8291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7437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6582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5728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4874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4019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3165" algn="l" defTabSz="958291" rtl="0" eaLnBrk="1" latinLnBrk="0" hangingPunct="1">
              <a:defRPr sz="18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fi-FI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SK-komiteaa ja 80 itsenäistä SR-seurantaryhmää osallistuvat standardointiin omilla alueillaan. SESKOn www-sivulle lisätään SK kokousten ajankohdat (kokouskalenteri)</a:t>
            </a:r>
          </a:p>
          <a:p>
            <a:pPr indent="0">
              <a:buNone/>
            </a:pPr>
            <a:r>
              <a:rPr lang="fi-FI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Kansallisilla lausunto- ja äänestyskierroksilla kierrätetään n. 400 englanninkielistä SFS-EN IEC –ehdotusta. Painopisteitä mm. kyberturvallisuus, energiavarastot, aurinkosähköjärjestelmät, ajoneuvojen latausjärjestelmät, EMC, terveydenhuollon laitteet</a:t>
            </a:r>
          </a:p>
          <a:p>
            <a:pPr indent="0">
              <a:buNone/>
            </a:pPr>
            <a:r>
              <a:rPr lang="fi-FI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SESKOn toimisto lähettää kuukausittain lausuntopyyntöluettelot jäsenyhteisöjen nimetyille yhdyshenkilöille.</a:t>
            </a:r>
          </a:p>
          <a:p>
            <a:pPr indent="0">
              <a:buNone/>
            </a:pPr>
            <a:r>
              <a:rPr lang="fi-FI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Englanninkielisiä SFS-EN- ja SFS-EN-IEC –standardeja ilmestyy n. 400</a:t>
            </a:r>
          </a:p>
          <a:p>
            <a:pPr indent="0">
              <a:buNone/>
            </a:pPr>
            <a:r>
              <a:rPr lang="fi-FI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Suomennettuja standardeja valmistellaan/ilmestyy seuraavilta aihealueilta: </a:t>
            </a:r>
          </a:p>
          <a:p>
            <a:pPr marL="478790" lvl="1"/>
            <a:r>
              <a:rPr lang="fi-FI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Sanastot (ompelukone, jännitetyö, siirto- ja aaltojohdot, tehoelektroniikkalaitteet ja järjestelmät)</a:t>
            </a:r>
          </a:p>
          <a:p>
            <a:pPr marL="478790" lvl="1"/>
            <a:r>
              <a:rPr lang="fi-FI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Laiteliittimien, johdinpäiden ja johtimien tunnistaminen</a:t>
            </a:r>
          </a:p>
          <a:p>
            <a:pPr marL="478790" lvl="1"/>
            <a:r>
              <a:rPr lang="fi-FI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Teollisuusjärjestelmien luokittelusäännöt</a:t>
            </a:r>
          </a:p>
          <a:p>
            <a:pPr marL="478790" lvl="1"/>
            <a:r>
              <a:rPr lang="fi-FI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Suurjännitekaapelit</a:t>
            </a:r>
          </a:p>
          <a:p>
            <a:pPr marL="478790" lvl="1"/>
            <a:r>
              <a:rPr lang="fi-FI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Johtokanavajärjestelmät, kaapelisuojaputket</a:t>
            </a:r>
          </a:p>
          <a:p>
            <a:pPr marL="478790" lvl="1"/>
            <a:r>
              <a:rPr lang="fi-FI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Räjähdysvaarallisten tilojen tilaluokitus</a:t>
            </a:r>
          </a:p>
          <a:p>
            <a:pPr marL="478790" lvl="1"/>
            <a:r>
              <a:rPr lang="fi-FI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Automaatiojärjestelmät prosessiteollisuudessa - Hyväksymistestit (FAT), (SAT) ja (SIT)</a:t>
            </a:r>
          </a:p>
          <a:p>
            <a:pPr marL="478790" lvl="1"/>
            <a:r>
              <a:rPr lang="fi-FI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Tietotekniikankaapeloinnit</a:t>
            </a:r>
          </a:p>
          <a:p>
            <a:pPr marL="478790" lvl="1"/>
            <a:r>
              <a:rPr lang="fi-FI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Turva- ja poistumistievalaistus</a:t>
            </a:r>
          </a:p>
          <a:p>
            <a:pPr marL="478790" lvl="1"/>
            <a:r>
              <a:rPr lang="fi-FI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Salamasuojaus</a:t>
            </a:r>
          </a:p>
          <a:p>
            <a:pPr marL="478790" lvl="1"/>
            <a:r>
              <a:rPr lang="fi-FI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Sähkökeskuskäsikirja</a:t>
            </a:r>
          </a:p>
          <a:p>
            <a:pPr marL="478790" lvl="1"/>
            <a:r>
              <a:rPr lang="fi-FI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Salamasuojauskäsikirja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74CF68E-79BE-1420-E98B-F3B0E3B6E3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9155" y="6921359"/>
            <a:ext cx="2811780" cy="397581"/>
          </a:xfrm>
        </p:spPr>
        <p:txBody>
          <a:bodyPr anchor="ctr">
            <a:normAutofit/>
          </a:bodyPr>
          <a:lstStyle>
            <a:defPPr>
              <a:defRPr lang="fi-FI"/>
            </a:defPPr>
            <a:lvl1pPr marL="0" algn="l" defTabSz="982248" rtl="0" eaLnBrk="1" latinLnBrk="0" hangingPunct="1">
              <a:defRPr sz="1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1125" algn="l" defTabSz="982248" rtl="0" eaLnBrk="1" latinLnBrk="0" hangingPunct="1">
              <a:defRPr sz="1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248" algn="l" defTabSz="982248" rtl="0" eaLnBrk="1" latinLnBrk="0" hangingPunct="1">
              <a:defRPr sz="1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73373" algn="l" defTabSz="982248" rtl="0" eaLnBrk="1" latinLnBrk="0" hangingPunct="1">
              <a:defRPr sz="1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64497" algn="l" defTabSz="982248" rtl="0" eaLnBrk="1" latinLnBrk="0" hangingPunct="1">
              <a:defRPr sz="1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5621" algn="l" defTabSz="982248" rtl="0" eaLnBrk="1" latinLnBrk="0" hangingPunct="1">
              <a:defRPr sz="1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46746" algn="l" defTabSz="982248" rtl="0" eaLnBrk="1" latinLnBrk="0" hangingPunct="1">
              <a:defRPr sz="1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37869" algn="l" defTabSz="982248" rtl="0" eaLnBrk="1" latinLnBrk="0" hangingPunct="1">
              <a:defRPr sz="1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994" algn="l" defTabSz="982248" rtl="0" eaLnBrk="1" latinLnBrk="0" hangingPunct="1">
              <a:defRPr sz="1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230">
                <a:solidFill>
                  <a:schemeClr val="tx1">
                    <a:tint val="75000"/>
                  </a:schemeClr>
                </a:solidFill>
              </a:rPr>
              <a:t>10.3.2026</a:t>
            </a:r>
            <a:endParaRPr lang="fi-FI" sz="123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F418021-A0CE-519B-ADAF-8A62D0574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39565" y="6921359"/>
            <a:ext cx="4217670" cy="397581"/>
          </a:xfrm>
        </p:spPr>
        <p:txBody>
          <a:bodyPr anchor="ctr">
            <a:normAutofit/>
          </a:bodyPr>
          <a:lstStyle>
            <a:defPPr>
              <a:defRPr lang="fi-FI"/>
            </a:defPPr>
            <a:lvl1pPr marL="0" algn="l" defTabSz="982248" rtl="0" eaLnBrk="1" latinLnBrk="0" hangingPunct="1">
              <a:defRPr sz="1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1125" algn="l" defTabSz="982248" rtl="0" eaLnBrk="1" latinLnBrk="0" hangingPunct="1">
              <a:defRPr sz="1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248" algn="l" defTabSz="982248" rtl="0" eaLnBrk="1" latinLnBrk="0" hangingPunct="1">
              <a:defRPr sz="1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73373" algn="l" defTabSz="982248" rtl="0" eaLnBrk="1" latinLnBrk="0" hangingPunct="1">
              <a:defRPr sz="1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64497" algn="l" defTabSz="982248" rtl="0" eaLnBrk="1" latinLnBrk="0" hangingPunct="1">
              <a:defRPr sz="1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5621" algn="l" defTabSz="982248" rtl="0" eaLnBrk="1" latinLnBrk="0" hangingPunct="1">
              <a:defRPr sz="1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46746" algn="l" defTabSz="982248" rtl="0" eaLnBrk="1" latinLnBrk="0" hangingPunct="1">
              <a:defRPr sz="1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37869" algn="l" defTabSz="982248" rtl="0" eaLnBrk="1" latinLnBrk="0" hangingPunct="1">
              <a:defRPr sz="1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994" algn="l" defTabSz="982248" rtl="0" eaLnBrk="1" latinLnBrk="0" hangingPunct="1">
              <a:defRPr sz="1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fi-FI" sz="1230">
                <a:solidFill>
                  <a:schemeClr val="tx1">
                    <a:tint val="75000"/>
                  </a:schemeClr>
                </a:solidFill>
              </a:rPr>
              <a:t>Juha Vesa</a:t>
            </a:r>
          </a:p>
        </p:txBody>
      </p:sp>
    </p:spTree>
    <p:extLst>
      <p:ext uri="{BB962C8B-B14F-4D97-AF65-F5344CB8AC3E}">
        <p14:creationId xmlns:p14="http://schemas.microsoft.com/office/powerpoint/2010/main" val="22854133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560796-B340-536B-6392-A607F8E01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514AE96-C1B5-DB81-8618-80136540CD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6"/>
          <a:stretch>
            <a:fillRect/>
          </a:stretch>
        </p:blipFill>
        <p:spPr>
          <a:xfrm>
            <a:off x="-1" y="14027"/>
            <a:ext cx="12885821" cy="80640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0BCE26-67D1-AC52-C267-5EEA9ABD7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10"/>
          <a:stretch>
            <a:fillRect/>
          </a:stretch>
        </p:blipFill>
        <p:spPr>
          <a:xfrm>
            <a:off x="7826709" y="4746956"/>
            <a:ext cx="5059112" cy="33311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305CC7-C7B4-4A8D-D331-2E73EF67BD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62402"/>
            <a:ext cx="6199256" cy="41328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46D2D2-7767-98C5-D8FE-EC22327434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3"/>
          <a:stretch>
            <a:fillRect/>
          </a:stretch>
        </p:blipFill>
        <p:spPr>
          <a:xfrm>
            <a:off x="4604291" y="3331580"/>
            <a:ext cx="4589131" cy="4746533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334430A5-3B57-F2CB-5065-5E75D4356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069" y="3331580"/>
            <a:ext cx="10778490" cy="492443"/>
          </a:xfrm>
        </p:spPr>
        <p:txBody>
          <a:bodyPr/>
          <a:lstStyle/>
          <a:p>
            <a:r>
              <a:rPr lang="fi-FI" sz="3200" dirty="0">
                <a:solidFill>
                  <a:schemeClr val="bg1"/>
                </a:solidFill>
                <a:highlight>
                  <a:srgbClr val="000080"/>
                </a:highlight>
                <a:latin typeface="Arial"/>
                <a:cs typeface="Arial"/>
              </a:rPr>
              <a:t>Kysymys #4: Standardoinnin palveluista </a:t>
            </a:r>
            <a:endParaRPr lang="fi-FI" sz="2800" b="1" noProof="0" dirty="0">
              <a:solidFill>
                <a:schemeClr val="bg1"/>
              </a:solidFill>
              <a:highlight>
                <a:srgbClr val="00008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5400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42B072-A442-DED7-E9F8-5C42E4555E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9156" y="1681290"/>
            <a:ext cx="8841485" cy="1295359"/>
          </a:xfrm>
        </p:spPr>
        <p:txBody>
          <a:bodyPr>
            <a:normAutofit/>
          </a:bodyPr>
          <a:lstStyle/>
          <a:p>
            <a:r>
              <a:rPr lang="fi-FI" sz="4510" b="0" dirty="0">
                <a:ea typeface="Inter" panose="02000503000000020004" pitchFamily="2" charset="0"/>
              </a:rPr>
              <a:t>Eurooppalainen standardointi</a:t>
            </a:r>
            <a:endParaRPr lang="fi-FI" sz="4510" b="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6631D49-BC75-E501-EA6A-E3AD3FA9EB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sz="4100" baseline="30000" dirty="0">
                <a:ea typeface="Inter" panose="02000503000000020004" pitchFamily="2" charset="0"/>
              </a:rPr>
              <a:t>Toimintaympäristö ja sen muutokset</a:t>
            </a:r>
            <a:endParaRPr lang="en-US" sz="4100" dirty="0">
              <a:ea typeface="Inter ExtraLight" panose="02000503000000020004" pitchFamily="2" charset="0"/>
            </a:endParaRPr>
          </a:p>
          <a:p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6ABCA06-DB21-6E45-FCD2-4351133A2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37260" rtl="0"/>
            <a:r>
              <a:rPr lang="fi-FI" kern="1200">
                <a:solidFill>
                  <a:prstClr val="white"/>
                </a:solidFill>
                <a:ea typeface="+mn-ea"/>
              </a:rPr>
              <a:t>10.3.2026</a:t>
            </a:r>
          </a:p>
        </p:txBody>
      </p:sp>
    </p:spTree>
    <p:extLst>
      <p:ext uri="{BB962C8B-B14F-4D97-AF65-F5344CB8AC3E}">
        <p14:creationId xmlns:p14="http://schemas.microsoft.com/office/powerpoint/2010/main" val="38996213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8AF55E-9779-CE85-0AA2-E70615625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933" y="321312"/>
            <a:ext cx="10778490" cy="1443391"/>
          </a:xfrm>
        </p:spPr>
        <p:txBody>
          <a:bodyPr>
            <a:normAutofit/>
          </a:bodyPr>
          <a:lstStyle/>
          <a:p>
            <a:r>
              <a:rPr lang="fi-FI" sz="2800" dirty="0"/>
              <a:t>Tuotteen elinkaareen vaikuttavia eurooppalaisia määräyksiä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8A20D67-776E-0ABE-5479-3E33E2F28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377" y="1539774"/>
            <a:ext cx="8778140" cy="4388051"/>
          </a:xfrm>
        </p:spPr>
        <p:txBody>
          <a:bodyPr>
            <a:noAutofit/>
          </a:bodyPr>
          <a:lstStyle/>
          <a:p>
            <a:r>
              <a:rPr lang="fi-FI" sz="2400" dirty="0"/>
              <a:t>Direktiivit ja asetukset</a:t>
            </a:r>
          </a:p>
          <a:p>
            <a:pPr lvl="1">
              <a:lnSpc>
                <a:spcPct val="100000"/>
              </a:lnSpc>
            </a:pPr>
            <a:r>
              <a:rPr lang="fi-FI" sz="2000" dirty="0"/>
              <a:t>Pienjännitedirektiivi (LVD) 2014/35/EU, Sähkömagneettinen yhteensopivuus (EMC) 2014/30/EU, Koneasetus (EU) 2023/1230, Tekoälyasetus (AIA) (EU) 2024/1689, </a:t>
            </a:r>
            <a:r>
              <a:rPr lang="fi-FI" sz="2000" dirty="0" err="1"/>
              <a:t>RoHS</a:t>
            </a:r>
            <a:r>
              <a:rPr lang="fi-FI" sz="2000" dirty="0"/>
              <a:t>-direktiivi 2011/65/EU, </a:t>
            </a:r>
            <a:br>
              <a:rPr lang="fi-FI" sz="2000" dirty="0"/>
            </a:br>
            <a:r>
              <a:rPr lang="fi-FI" sz="2000" dirty="0"/>
              <a:t>EU kyberkestävyyssäädös (CRA) (EU) 2024/2847…</a:t>
            </a:r>
          </a:p>
          <a:p>
            <a:r>
              <a:rPr lang="fi-FI" sz="2000" dirty="0"/>
              <a:t>NLF-asetus (New </a:t>
            </a:r>
            <a:r>
              <a:rPr lang="fi-FI" sz="2000" dirty="0" err="1"/>
              <a:t>Legislative</a:t>
            </a:r>
            <a:r>
              <a:rPr lang="fi-FI" sz="2000" dirty="0"/>
              <a:t> Framework) </a:t>
            </a:r>
          </a:p>
          <a:p>
            <a:pPr lvl="1">
              <a:lnSpc>
                <a:spcPct val="100000"/>
              </a:lnSpc>
            </a:pPr>
            <a:r>
              <a:rPr lang="fi-FI" sz="2000" dirty="0"/>
              <a:t>EU:n lainsäädäntökehys, jonka tavoitteena on parantaa sisämarkkinoiden toimintaa, tehostaa markkinavalvontaa ja vahvistaa CE-merkinnän luotettavuutta. Asetus määrittelee akkreditointielinten vaatimukset, vaatimustenmukaisuuden arvioinnin ja markkinavalvontaviranomaisten yhteistyön. </a:t>
            </a:r>
          </a:p>
          <a:p>
            <a:r>
              <a:rPr lang="fi-FI" sz="2000" dirty="0"/>
              <a:t>Markkinavalvonta-asetus</a:t>
            </a:r>
          </a:p>
          <a:p>
            <a:pPr lvl="1">
              <a:lnSpc>
                <a:spcPct val="100000"/>
              </a:lnSpc>
            </a:pPr>
            <a:r>
              <a:rPr lang="fi-FI" sz="2000" dirty="0"/>
              <a:t>(EU) 2019/1020 on markkinavalvontaa EU-tasolla yhdenmukaistava asetus, joka koskee yli 70 EU:n tuotesäädöksen markkinavalvontaa. </a:t>
            </a:r>
          </a:p>
          <a:p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900B441-457D-26EA-AEC2-06648B0F3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10.3.2026</a:t>
            </a:r>
          </a:p>
        </p:txBody>
      </p:sp>
    </p:spTree>
    <p:extLst>
      <p:ext uri="{BB962C8B-B14F-4D97-AF65-F5344CB8AC3E}">
        <p14:creationId xmlns:p14="http://schemas.microsoft.com/office/powerpoint/2010/main" val="309152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76A58C8-9A24-2516-4B34-53FB1E05E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EU Komission toimenpiteet sisämarkkinoiden toiminnan tehostamiseen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9A03624-C940-D58F-EB30-D889BAA886F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i-FI" sz="2460"/>
              <a:t>Säädösten keventäminen ja toiminnan tehostaminen</a:t>
            </a:r>
          </a:p>
          <a:p>
            <a:pPr>
              <a:lnSpc>
                <a:spcPct val="100000"/>
              </a:lnSpc>
            </a:pPr>
            <a:r>
              <a:rPr lang="fi-FI" err="1"/>
              <a:t>Omnibus</a:t>
            </a:r>
            <a:r>
              <a:rPr lang="fi-FI"/>
              <a:t> on EU:ssa termi, jota käytetään kuvaamaan laajoja säädöksiä, jotka yhdistävät useita eri aloitteita yhteen lainsäädäntöpakettiin. EU-komission valmistelemien </a:t>
            </a:r>
            <a:r>
              <a:rPr lang="fi-FI" err="1"/>
              <a:t>omnibus</a:t>
            </a:r>
            <a:r>
              <a:rPr lang="fi-FI"/>
              <a:t>-hankkeiden tavoitteena on yksinkertaistaa ja sujuvoittaa EU:n sääntelyä, erityisesti yritysten raportointivelvoitteiden osalta.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F87780F-FF04-2EB2-BB24-E58DDD4CAA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6505" y="2090341"/>
            <a:ext cx="5311140" cy="4643993"/>
          </a:xfrm>
        </p:spPr>
        <p:txBody>
          <a:bodyPr>
            <a:normAutofit/>
          </a:bodyPr>
          <a:lstStyle/>
          <a:p>
            <a:r>
              <a:rPr lang="fi-FI" sz="2460"/>
              <a:t>EU Product Act – EU:n tuotelaki</a:t>
            </a:r>
          </a:p>
          <a:p>
            <a:r>
              <a:rPr lang="fi-FI"/>
              <a:t>Komissio on aloittanut vuonna 2025 prosessin, jonka tavoitteena on uudistaa Standardointiasetus, NLF-asetus ja Markkinavalvonta-asetus</a:t>
            </a:r>
          </a:p>
          <a:p>
            <a:r>
              <a:rPr lang="fi-FI"/>
              <a:t>Sidosryhmäkuulemisia on ollut kesästä 2025 alkaen ja viimeisiä on parhaillaan käynnissä</a:t>
            </a:r>
          </a:p>
          <a:p>
            <a:r>
              <a:rPr lang="fi-FI"/>
              <a:t>Tuotelaki(paketti) on valmistelussa ja sen alustava sisältö valmistuu kesään 2026 mennessä</a:t>
            </a:r>
          </a:p>
          <a:p>
            <a:r>
              <a:rPr lang="fi-FI"/>
              <a:t>Parlamentin käsittely alkaa Q3/26</a:t>
            </a:r>
          </a:p>
          <a:p>
            <a:r>
              <a:rPr lang="fi-FI"/>
              <a:t>Voimaan aikaisintaan vuonna 2027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FB4E9EA-F50F-0AA6-A3E4-14653E805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37260" rtl="0"/>
            <a:r>
              <a:rPr lang="fi-FI" kern="1200">
                <a:solidFill>
                  <a:prstClr val="black">
                    <a:tint val="75000"/>
                  </a:prstClr>
                </a:solidFill>
                <a:ea typeface="+mn-ea"/>
              </a:rPr>
              <a:t>10.3.2026</a:t>
            </a:r>
          </a:p>
        </p:txBody>
      </p:sp>
    </p:spTree>
    <p:extLst>
      <p:ext uri="{BB962C8B-B14F-4D97-AF65-F5344CB8AC3E}">
        <p14:creationId xmlns:p14="http://schemas.microsoft.com/office/powerpoint/2010/main" val="396708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514051" y="316680"/>
            <a:ext cx="10919030" cy="884858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363220">
              <a:lnSpc>
                <a:spcPct val="100000"/>
              </a:lnSpc>
              <a:spcBef>
                <a:spcPts val="100"/>
              </a:spcBef>
            </a:pPr>
            <a:r>
              <a:rPr lang="fi-FI" spc="229" noProof="0" dirty="0">
                <a:latin typeface="Arial" panose="020B0604020202020204" pitchFamily="34" charset="0"/>
                <a:cs typeface="Arial" panose="020B0604020202020204" pitchFamily="34" charset="0"/>
              </a:rPr>
              <a:t>Mitä SESKOlle kuuluu ja miten voimme yhä paremmin palvella jäsenyhteisöjämme? 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40928" y="1637618"/>
            <a:ext cx="2335422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spc="75" dirty="0">
                <a:latin typeface="Tahoma"/>
                <a:cs typeface="Tahoma"/>
              </a:rPr>
              <a:t>Anna Tanskanen </a:t>
            </a:r>
            <a:endParaRPr lang="en-US" b="1" dirty="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52305" y="1652021"/>
            <a:ext cx="157670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spc="55" dirty="0">
                <a:latin typeface="Tahoma"/>
                <a:cs typeface="Tahoma"/>
              </a:rPr>
              <a:t>Juha Vesa</a:t>
            </a:r>
            <a:endParaRPr lang="en-US" b="1" dirty="0">
              <a:latin typeface="Tahoma"/>
              <a:cs typeface="Tahoma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73566" y="3418051"/>
            <a:ext cx="6538575" cy="3758949"/>
          </a:xfrm>
          <a:prstGeom prst="rect">
            <a:avLst/>
          </a:prstGeom>
        </p:spPr>
      </p:pic>
      <p:sp>
        <p:nvSpPr>
          <p:cNvPr id="8" name="object 4">
            <a:extLst>
              <a:ext uri="{FF2B5EF4-FFF2-40B4-BE49-F238E27FC236}">
                <a16:creationId xmlns:a16="http://schemas.microsoft.com/office/drawing/2014/main" id="{823AA57B-733C-92C0-6E53-18F98BD0F8CD}"/>
              </a:ext>
            </a:extLst>
          </p:cNvPr>
          <p:cNvSpPr txBox="1"/>
          <p:nvPr/>
        </p:nvSpPr>
        <p:spPr>
          <a:xfrm>
            <a:off x="908019" y="4658845"/>
            <a:ext cx="157670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spc="55" dirty="0">
                <a:latin typeface="Tahoma"/>
                <a:cs typeface="Tahoma"/>
              </a:rPr>
              <a:t>Antti Turtola </a:t>
            </a:r>
            <a:endParaRPr lang="en-US" b="1" dirty="0">
              <a:latin typeface="Tahoma"/>
              <a:cs typeface="Tahom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63A801-27CF-3D11-138D-749FDCB83733}"/>
              </a:ext>
            </a:extLst>
          </p:cNvPr>
          <p:cNvSpPr txBox="1"/>
          <p:nvPr/>
        </p:nvSpPr>
        <p:spPr>
          <a:xfrm>
            <a:off x="2756750" y="2082361"/>
            <a:ext cx="4101249" cy="25009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54965" marR="5080" indent="-342900">
              <a:lnSpc>
                <a:spcPct val="120300"/>
              </a:lnSpc>
              <a:spcBef>
                <a:spcPts val="100"/>
              </a:spcBef>
              <a:buFont typeface="+mj-lt"/>
              <a:buAutoNum type="arabicPeriod"/>
            </a:pPr>
            <a:r>
              <a:rPr lang="fi-FI" sz="1600" spc="75" noProof="0">
                <a:solidFill>
                  <a:srgbClr val="191919"/>
                </a:solidFill>
                <a:latin typeface="Arial"/>
                <a:cs typeface="Arial"/>
              </a:rPr>
              <a:t>SESKOn jäsenyhteisöt</a:t>
            </a:r>
            <a:r>
              <a:rPr lang="fi-FI" sz="1600" spc="75">
                <a:solidFill>
                  <a:srgbClr val="191919"/>
                </a:solidFill>
                <a:latin typeface="Arial"/>
                <a:cs typeface="Arial"/>
              </a:rPr>
              <a:t>, jäsenasiat</a:t>
            </a:r>
            <a:r>
              <a:rPr lang="fi-FI" sz="1600" spc="75" noProof="0">
                <a:solidFill>
                  <a:srgbClr val="191919"/>
                </a:solidFill>
                <a:latin typeface="Arial"/>
                <a:cs typeface="Arial"/>
              </a:rPr>
              <a:t> ja </a:t>
            </a:r>
            <a:r>
              <a:rPr lang="fi-FI" sz="1600" spc="75">
                <a:solidFill>
                  <a:srgbClr val="191919"/>
                </a:solidFill>
                <a:latin typeface="Arial"/>
                <a:cs typeface="Arial"/>
              </a:rPr>
              <a:t>hallitus </a:t>
            </a:r>
            <a:endParaRPr lang="fi-FI" sz="1600" spc="75">
              <a:solidFill>
                <a:srgbClr val="191919"/>
              </a:solidFill>
              <a:latin typeface="Arial"/>
              <a:ea typeface="Tahoma"/>
              <a:cs typeface="Arial"/>
            </a:endParaRPr>
          </a:p>
          <a:p>
            <a:pPr marL="354965" marR="5080" indent="-342900">
              <a:lnSpc>
                <a:spcPct val="120300"/>
              </a:lnSpc>
              <a:spcBef>
                <a:spcPts val="100"/>
              </a:spcBef>
              <a:buAutoNum type="arabicPeriod"/>
            </a:pPr>
            <a:r>
              <a:rPr lang="fi-FI" sz="1600" spc="75">
                <a:solidFill>
                  <a:srgbClr val="191919"/>
                </a:solidFill>
                <a:latin typeface="Arial"/>
                <a:cs typeface="Arial"/>
              </a:rPr>
              <a:t>Yhdistyksen</a:t>
            </a:r>
            <a:r>
              <a:rPr lang="fi-FI" sz="1600" spc="75" noProof="0">
                <a:solidFill>
                  <a:srgbClr val="191919"/>
                </a:solidFill>
                <a:latin typeface="Arial"/>
                <a:cs typeface="Arial"/>
              </a:rPr>
              <a:t> </a:t>
            </a:r>
            <a:r>
              <a:rPr lang="fi-FI" sz="1600" spc="75">
                <a:solidFill>
                  <a:srgbClr val="191919"/>
                </a:solidFill>
                <a:latin typeface="Arial"/>
                <a:cs typeface="Arial"/>
              </a:rPr>
              <a:t>toiminnan</a:t>
            </a:r>
            <a:r>
              <a:rPr lang="fi-FI" sz="1600" spc="75" noProof="0" dirty="0">
                <a:solidFill>
                  <a:srgbClr val="191919"/>
                </a:solidFill>
                <a:latin typeface="Arial"/>
                <a:cs typeface="Arial"/>
              </a:rPr>
              <a:t> painopisteet 2026 ja avainluvut</a:t>
            </a:r>
            <a:endParaRPr lang="fi-FI" sz="1600" spc="75" noProof="0">
              <a:solidFill>
                <a:srgbClr val="191919"/>
              </a:solidFill>
              <a:latin typeface="Arial"/>
              <a:ea typeface="Tahoma"/>
              <a:cs typeface="Arial"/>
            </a:endParaRPr>
          </a:p>
          <a:p>
            <a:pPr marL="354965" marR="5080" indent="-342900">
              <a:lnSpc>
                <a:spcPct val="120300"/>
              </a:lnSpc>
              <a:spcBef>
                <a:spcPts val="100"/>
              </a:spcBef>
              <a:buFont typeface="+mj-lt"/>
              <a:buAutoNum type="arabicPeriod"/>
            </a:pPr>
            <a:r>
              <a:rPr lang="fi-FI" sz="1600" spc="75" noProof="0" dirty="0">
                <a:solidFill>
                  <a:srgbClr val="191919"/>
                </a:solidFill>
                <a:latin typeface="Arial"/>
                <a:cs typeface="Arial"/>
              </a:rPr>
              <a:t>Uudet palvelut ja jäsenistöllemme näkyvät uudistukset</a:t>
            </a:r>
            <a:endParaRPr lang="fi-FI" sz="1600" spc="75" dirty="0">
              <a:solidFill>
                <a:srgbClr val="191919"/>
              </a:solidFill>
              <a:latin typeface="Arial"/>
              <a:cs typeface="Arial"/>
            </a:endParaRPr>
          </a:p>
          <a:p>
            <a:pPr marL="12065" marR="5080">
              <a:lnSpc>
                <a:spcPct val="120300"/>
              </a:lnSpc>
              <a:spcBef>
                <a:spcPts val="100"/>
              </a:spcBef>
            </a:pPr>
            <a:r>
              <a:rPr lang="fi-FI" sz="1600" spc="75" noProof="0" dirty="0">
                <a:solidFill>
                  <a:srgbClr val="191919"/>
                </a:solidFill>
                <a:latin typeface="Arial"/>
                <a:cs typeface="Arial"/>
              </a:rPr>
              <a:t>6. </a:t>
            </a:r>
            <a:r>
              <a:rPr lang="fi-FI" sz="1600" dirty="0">
                <a:solidFill>
                  <a:srgbClr val="191919"/>
                </a:solidFill>
                <a:latin typeface="Arial"/>
                <a:cs typeface="Arial"/>
              </a:rPr>
              <a:t>Tulevat tapahtumat kalenteriin</a:t>
            </a:r>
            <a:endParaRPr lang="fi-FI" sz="1600" dirty="0">
              <a:latin typeface="Arial"/>
              <a:cs typeface="Arial"/>
            </a:endParaRPr>
          </a:p>
          <a:p>
            <a:pPr marL="12065" marR="5080">
              <a:lnSpc>
                <a:spcPct val="120300"/>
              </a:lnSpc>
              <a:spcBef>
                <a:spcPts val="100"/>
              </a:spcBef>
            </a:pPr>
            <a:endParaRPr lang="fi-FI" sz="1800" spc="75" noProof="0" dirty="0">
              <a:solidFill>
                <a:srgbClr val="191919"/>
              </a:solidFill>
              <a:latin typeface="Arial"/>
              <a:cs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CB1DCA9-5531-BE18-6490-E64C8A499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51"/>
          <a:stretch>
            <a:fillRect/>
          </a:stretch>
        </p:blipFill>
        <p:spPr>
          <a:xfrm>
            <a:off x="889055" y="1995409"/>
            <a:ext cx="1838894" cy="23558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BDC96C7-9DDB-AE69-694F-CC576C5030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05" y="2082274"/>
            <a:ext cx="1890549" cy="235580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5E0A0B2-0676-9FF6-DB15-F9268985854B}"/>
              </a:ext>
            </a:extLst>
          </p:cNvPr>
          <p:cNvSpPr txBox="1"/>
          <p:nvPr/>
        </p:nvSpPr>
        <p:spPr>
          <a:xfrm>
            <a:off x="9306636" y="2202594"/>
            <a:ext cx="68219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600" dirty="0">
                <a:solidFill>
                  <a:srgbClr val="191919"/>
                </a:solidFill>
                <a:latin typeface="Arial"/>
                <a:cs typeface="Arial"/>
              </a:rPr>
              <a:t>4. Standardien tuotanto 2026</a:t>
            </a:r>
            <a:endParaRPr lang="en-US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92039C-B831-A96B-5572-6D3B7C30649E}"/>
              </a:ext>
            </a:extLst>
          </p:cNvPr>
          <p:cNvSpPr txBox="1"/>
          <p:nvPr/>
        </p:nvSpPr>
        <p:spPr>
          <a:xfrm>
            <a:off x="2853290" y="5104168"/>
            <a:ext cx="85303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600" dirty="0">
                <a:solidFill>
                  <a:srgbClr val="191919"/>
                </a:solidFill>
                <a:latin typeface="Arial"/>
                <a:cs typeface="Arial"/>
              </a:rPr>
              <a:t>5. Vaikuttamistoimet Euroopassa </a:t>
            </a:r>
          </a:p>
          <a:p>
            <a:r>
              <a:rPr lang="fi-FI" sz="1600" dirty="0">
                <a:solidFill>
                  <a:srgbClr val="191919"/>
                </a:solidFill>
                <a:latin typeface="Arial"/>
                <a:cs typeface="Arial"/>
              </a:rPr>
              <a:t>ja kansallisesti</a:t>
            </a:r>
            <a:endParaRPr lang="en-US" sz="16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3345085-0BC0-C902-3626-564F9705E7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19" y="4966042"/>
            <a:ext cx="1890549" cy="235580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25F20A2-5D32-BB2E-E662-F095CA8B5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155" y="593329"/>
            <a:ext cx="10778490" cy="1358702"/>
          </a:xfrm>
        </p:spPr>
        <p:txBody>
          <a:bodyPr anchor="ctr">
            <a:normAutofit/>
          </a:bodyPr>
          <a:lstStyle/>
          <a:p>
            <a:r>
              <a:rPr lang="fi-FI"/>
              <a:t>EU Product Act – EU:n uusi tuotelaki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4958F4A-F697-89DB-B7DE-77E021A82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155" y="2090340"/>
            <a:ext cx="10778490" cy="4267787"/>
          </a:xfrm>
        </p:spPr>
        <p:txBody>
          <a:bodyPr>
            <a:normAutofit lnSpcReduction="10000"/>
          </a:bodyPr>
          <a:lstStyle/>
          <a:p>
            <a:r>
              <a:rPr lang="fi-FI" noProof="0" dirty="0"/>
              <a:t>Tämän hetken tietojen mukaan EU:n Sisämarkkinoiden, teollisuuden, </a:t>
            </a:r>
            <a:br>
              <a:rPr lang="fi-FI" noProof="0" dirty="0"/>
            </a:br>
            <a:r>
              <a:rPr lang="fi-FI" noProof="0" dirty="0"/>
              <a:t>yrittäjyyden ja pk-yritystoiminnan pääosasto (DG GROW) on päätynyt </a:t>
            </a:r>
            <a:br>
              <a:rPr lang="fi-FI" noProof="0" dirty="0"/>
            </a:br>
            <a:r>
              <a:rPr lang="fi-FI" noProof="0" dirty="0"/>
              <a:t>valmistelemaan kahta säädöstä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i-FI" sz="1845" dirty="0"/>
              <a:t>Uusi standardointiasetus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i-FI" sz="1845" dirty="0"/>
              <a:t>Määrittelee standardoinnin eurooppalaiset toimijat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i-FI" sz="1845" dirty="0"/>
              <a:t>Tavoitteena nopeuttaa eurooppalaista standardointiprosessia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i-FI" sz="1845" dirty="0"/>
              <a:t>Standardien asema eurooppalaisessa tuotehyväksynnässä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i-FI" sz="1845" dirty="0"/>
              <a:t>Lisätä sidosryhmien osallistumista, mm. PKT, kansalaisjärjestöt jne.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i-FI" sz="1845" dirty="0"/>
              <a:t>Uusi tuotteiden markkinoille saattamiseen ja markkinavalvontaan liittyvä laki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i-FI" sz="1845" dirty="0"/>
              <a:t>Yhdistetään nykyiset NLF ja MSR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i-FI" sz="1845" dirty="0"/>
              <a:t>Selkeytetään ja nopeutetaan viranomaistoimintaa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i-FI" sz="1845" dirty="0"/>
              <a:t>Digitalisaation lisääminen viranomaistoiminnassa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fi-FI" noProof="0" dirty="0"/>
              <a:t>DPP, sähköiset ilmoitukset yms.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i-FI" sz="1845" dirty="0"/>
              <a:t>Tuotehyväksyntä (CE-merkintä) ja markkinavalvonta</a:t>
            </a:r>
          </a:p>
          <a:p>
            <a:pPr lvl="1"/>
            <a:endParaRPr lang="fi-FI" sz="1845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56EA0B2-C545-E5C1-64E0-7F64987080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9155" y="6734334"/>
            <a:ext cx="2811780" cy="374253"/>
          </a:xfrm>
        </p:spPr>
        <p:txBody>
          <a:bodyPr anchor="ctr">
            <a:normAutofit/>
          </a:bodyPr>
          <a:lstStyle/>
          <a:p>
            <a:pPr defTabSz="937260" rtl="0">
              <a:spcAft>
                <a:spcPts val="615"/>
              </a:spcAft>
            </a:pPr>
            <a:r>
              <a:rPr lang="fi-FI" kern="1200">
                <a:solidFill>
                  <a:prstClr val="black">
                    <a:tint val="75000"/>
                  </a:prstClr>
                </a:solidFill>
                <a:ea typeface="+mn-ea"/>
              </a:rPr>
              <a:t>10.3.2026</a:t>
            </a:r>
          </a:p>
        </p:txBody>
      </p:sp>
    </p:spTree>
    <p:extLst>
      <p:ext uri="{BB962C8B-B14F-4D97-AF65-F5344CB8AC3E}">
        <p14:creationId xmlns:p14="http://schemas.microsoft.com/office/powerpoint/2010/main" val="26664224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91E3C-8D0E-9E98-F1E6-0F2260846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EU:n tuotelaki osana kauppapolitiikkaa (ja standardit)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C34FF-D252-8326-3561-7405A434D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155" y="1710628"/>
            <a:ext cx="10778490" cy="4619382"/>
          </a:xfrm>
        </p:spPr>
        <p:txBody>
          <a:bodyPr>
            <a:noAutofit/>
          </a:bodyPr>
          <a:lstStyle/>
          <a:p>
            <a:r>
              <a:rPr lang="fi-FI"/>
              <a:t>EU on solminut kaksi merkittävää vapaakauppasopimusta muiden markkina-alueiden kanssa: Mercosur (Brasilia, Argentiina, Paraguay, Uruguay) ja Intia</a:t>
            </a:r>
          </a:p>
          <a:p>
            <a:r>
              <a:rPr lang="fi-FI"/>
              <a:t>Sopimusten tavoitteena on poistaa tullit suurelta osin ja helpottaa kauppaa sopimuskumppaneiden kesken</a:t>
            </a:r>
          </a:p>
          <a:p>
            <a:r>
              <a:rPr lang="fi-FI"/>
              <a:t>Ote Mercosur sopimuksen artiklasta 5.6 – </a:t>
            </a:r>
            <a:r>
              <a:rPr lang="en-US" noProof="0"/>
              <a:t>Technical Regulations </a:t>
            </a:r>
          </a:p>
          <a:p>
            <a:pPr lvl="1"/>
            <a:r>
              <a:rPr lang="en-US" noProof="0"/>
              <a:t>Base regulations on international standards, unless inappropriate</a:t>
            </a:r>
          </a:p>
          <a:p>
            <a:pPr lvl="1"/>
            <a:r>
              <a:rPr lang="en-US"/>
              <a:t>Promote regional technical regulations to replace national ones</a:t>
            </a:r>
          </a:p>
          <a:p>
            <a:r>
              <a:rPr lang="fi-FI"/>
              <a:t>Artikla 5.7 </a:t>
            </a:r>
            <a:r>
              <a:rPr lang="en-US" noProof="0"/>
              <a:t>Standards</a:t>
            </a:r>
          </a:p>
          <a:p>
            <a:pPr lvl="1"/>
            <a:r>
              <a:rPr lang="en-US" noProof="0"/>
              <a:t>Relevant international standards: ISO, IEC, ITU, Codex Alimentarius</a:t>
            </a:r>
          </a:p>
          <a:p>
            <a:r>
              <a:rPr lang="fi-FI" noProof="0"/>
              <a:t>Artikla</a:t>
            </a:r>
            <a:r>
              <a:rPr lang="en-US" noProof="0"/>
              <a:t> 5.8 – Conformity Assessment &amp; Accreditation (Special provision in Annex 5-A)</a:t>
            </a:r>
          </a:p>
          <a:p>
            <a:pPr lvl="1"/>
            <a:r>
              <a:rPr lang="en-US"/>
              <a:t>Mercosur must accept EU certificates or test reports from accredited bodies</a:t>
            </a:r>
          </a:p>
          <a:p>
            <a:pPr lvl="1"/>
            <a:r>
              <a:rPr lang="en-US"/>
              <a:t>May require bilateral arrangements between EU and Mercosur conformity assessment bodies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82794A-5404-BF31-0FED-D1FC4BC4F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37260" rtl="0"/>
            <a:r>
              <a:rPr lang="fi-FI" kern="1200">
                <a:solidFill>
                  <a:prstClr val="black">
                    <a:tint val="75000"/>
                  </a:prstClr>
                </a:solidFill>
                <a:ea typeface="+mn-ea"/>
              </a:rPr>
              <a:t>10.3.2026</a:t>
            </a:r>
          </a:p>
        </p:txBody>
      </p:sp>
    </p:spTree>
    <p:extLst>
      <p:ext uri="{BB962C8B-B14F-4D97-AF65-F5344CB8AC3E}">
        <p14:creationId xmlns:p14="http://schemas.microsoft.com/office/powerpoint/2010/main" val="29395485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4FB57-E79C-BD6E-6286-3002B9483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Vaikuttaminen Suomessa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C870E-BCB9-FA36-016E-48DBECC2BB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i-FI"/>
              <a:t>EU:n säädösten saattaminen kansalliseen lainsäädäntöön vuonna 2026</a:t>
            </a:r>
          </a:p>
          <a:p>
            <a:pPr lvl="1">
              <a:lnSpc>
                <a:spcPct val="100000"/>
              </a:lnSpc>
            </a:pPr>
            <a:r>
              <a:rPr lang="fi-FI"/>
              <a:t>Kyberkestävyysasetuksen (CRA) toimeenpanoon liittyvä valmistelu (11.12.2027)</a:t>
            </a:r>
          </a:p>
          <a:p>
            <a:pPr lvl="1">
              <a:lnSpc>
                <a:spcPct val="100000"/>
              </a:lnSpc>
            </a:pPr>
            <a:r>
              <a:rPr lang="fi-FI"/>
              <a:t>Tekoälyasetuksen (AIA) kansallisen toimeenpanon valmistelu (1.8.2026)</a:t>
            </a:r>
          </a:p>
          <a:p>
            <a:pPr>
              <a:lnSpc>
                <a:spcPct val="100000"/>
              </a:lnSpc>
            </a:pPr>
            <a:r>
              <a:rPr lang="fi-FI"/>
              <a:t>Hallituksen laatimien strategioiden täytäntöönpanosäädöksiin vaikuttaminen</a:t>
            </a:r>
          </a:p>
          <a:p>
            <a:pPr lvl="1">
              <a:lnSpc>
                <a:spcPct val="100000"/>
              </a:lnSpc>
            </a:pPr>
            <a:r>
              <a:rPr lang="fi-FI"/>
              <a:t>Teollisuuspoliittinen strategia (2024)</a:t>
            </a:r>
          </a:p>
          <a:p>
            <a:pPr lvl="1">
              <a:lnSpc>
                <a:spcPct val="100000"/>
              </a:lnSpc>
            </a:pPr>
            <a:r>
              <a:rPr lang="fi-FI"/>
              <a:t>Energia- ja ilmastostrategia (2025)</a:t>
            </a:r>
          </a:p>
          <a:p>
            <a:pPr lvl="1">
              <a:lnSpc>
                <a:spcPct val="100000"/>
              </a:lnSpc>
            </a:pPr>
            <a:r>
              <a:rPr lang="fi-FI"/>
              <a:t>Täytäntöönpano jatkuu seuraavien hallitusten aikana</a:t>
            </a:r>
          </a:p>
          <a:p>
            <a:pPr>
              <a:lnSpc>
                <a:spcPct val="100000"/>
              </a:lnSpc>
            </a:pPr>
            <a:r>
              <a:rPr lang="fi-FI"/>
              <a:t>Suomen standardointistrategia laadintaan vaikuttaminen</a:t>
            </a:r>
          </a:p>
          <a:p>
            <a:pPr lvl="1">
              <a:lnSpc>
                <a:spcPct val="100000"/>
              </a:lnSpc>
            </a:pPr>
            <a:r>
              <a:rPr lang="fi-FI"/>
              <a:t>Hallitusohjelman mukaisen strategian laadinta vuoden 2026 aikana</a:t>
            </a:r>
          </a:p>
          <a:p>
            <a:pPr lvl="1">
              <a:lnSpc>
                <a:spcPct val="100000"/>
              </a:lnSpc>
            </a:pPr>
            <a:r>
              <a:rPr lang="fi-FI"/>
              <a:t>Täytäntöönpanosäädöksen valmistelu strategian valmistuttua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336AC3-59CA-A10C-47EA-44B46F66D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10.3.2026</a:t>
            </a:r>
          </a:p>
        </p:txBody>
      </p:sp>
    </p:spTree>
    <p:extLst>
      <p:ext uri="{BB962C8B-B14F-4D97-AF65-F5344CB8AC3E}">
        <p14:creationId xmlns:p14="http://schemas.microsoft.com/office/powerpoint/2010/main" val="34794960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7E270C-225E-FD83-38BB-59C824021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8124848-F88F-0390-71E5-D7919935B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593" t="2543" r="37574" b="-60564"/>
          <a:stretch>
            <a:fillRect/>
          </a:stretch>
        </p:blipFill>
        <p:spPr>
          <a:xfrm>
            <a:off x="3605463" y="2647448"/>
            <a:ext cx="8891337" cy="77947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AB3506-C384-5121-1F47-8AF5D25C03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67600" cy="7467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408C3D-8D14-A093-8E97-8A62F465AE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63"/>
          <a:stretch>
            <a:fillRect/>
          </a:stretch>
        </p:blipFill>
        <p:spPr>
          <a:xfrm>
            <a:off x="6466601" y="29486"/>
            <a:ext cx="6030199" cy="30468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65285B-1067-9F6D-B0AF-2745F071BF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7"/>
          <a:stretch>
            <a:fillRect/>
          </a:stretch>
        </p:blipFill>
        <p:spPr>
          <a:xfrm>
            <a:off x="-41987" y="3040210"/>
            <a:ext cx="7509587" cy="4391294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655C389-FB3D-B802-290B-2721BF12C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1987" y="3040210"/>
            <a:ext cx="10778490" cy="492443"/>
          </a:xfrm>
        </p:spPr>
        <p:txBody>
          <a:bodyPr/>
          <a:lstStyle/>
          <a:p>
            <a:r>
              <a:rPr lang="fi-FI" sz="3200" dirty="0">
                <a:solidFill>
                  <a:schemeClr val="bg1"/>
                </a:solidFill>
                <a:highlight>
                  <a:srgbClr val="000080"/>
                </a:highlight>
                <a:latin typeface="Arial"/>
                <a:cs typeface="Arial"/>
              </a:rPr>
              <a:t>Kysymys #5: Vaikuttamisen palveluista </a:t>
            </a:r>
            <a:endParaRPr lang="fi-FI" sz="2800" b="1" noProof="0" dirty="0">
              <a:solidFill>
                <a:schemeClr val="bg1"/>
              </a:solidFill>
              <a:highlight>
                <a:srgbClr val="00008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467557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FCCAC-5E74-835A-3A25-EDD85B17F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155" y="148660"/>
            <a:ext cx="10778490" cy="1443391"/>
          </a:xfrm>
        </p:spPr>
        <p:txBody>
          <a:bodyPr/>
          <a:lstStyle/>
          <a:p>
            <a:r>
              <a:rPr lang="fi-FI" noProof="0" dirty="0">
                <a:latin typeface="Arial"/>
                <a:cs typeface="Arial"/>
              </a:rPr>
              <a:t>Tulevat tapahtumat</a:t>
            </a:r>
            <a:endParaRPr lang="fi-FI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D0A13-379C-03D4-FEE8-39EC23B8D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155" y="1223450"/>
            <a:ext cx="9733219" cy="438622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1500" noProof="0" dirty="0">
                <a:latin typeface="Arial"/>
                <a:cs typeface="Arial"/>
              </a:rPr>
              <a:t>11.3.2026	Metropolia Ajoneuvotekniikan opiskelijoiden vierailu SESKOssa	</a:t>
            </a:r>
          </a:p>
          <a:p>
            <a:r>
              <a:rPr lang="fi-FI" sz="1500" noProof="0" dirty="0">
                <a:latin typeface="Arial"/>
                <a:cs typeface="Arial"/>
              </a:rPr>
              <a:t>30.3.2026	Y1-26</a:t>
            </a:r>
          </a:p>
          <a:p>
            <a:r>
              <a:rPr lang="fi-FI" sz="1500" dirty="0">
                <a:latin typeface="Arial"/>
                <a:cs typeface="Arial"/>
              </a:rPr>
              <a:t>04/2026	</a:t>
            </a:r>
            <a:r>
              <a:rPr lang="fi-FI" sz="1500" noProof="0" dirty="0">
                <a:latin typeface="Arial"/>
                <a:cs typeface="Arial"/>
              </a:rPr>
              <a:t>Hallituksen </a:t>
            </a:r>
            <a:r>
              <a:rPr lang="fi-FI" sz="1500" noProof="0" dirty="0" err="1">
                <a:latin typeface="Arial"/>
                <a:cs typeface="Arial"/>
              </a:rPr>
              <a:t>Roadshow</a:t>
            </a:r>
            <a:endParaRPr lang="fi-FI" sz="1500" noProof="0" dirty="0">
              <a:latin typeface="Arial"/>
              <a:cs typeface="Arial"/>
            </a:endParaRPr>
          </a:p>
          <a:p>
            <a:r>
              <a:rPr lang="fi-FI" sz="1500" noProof="0" dirty="0">
                <a:latin typeface="Arial"/>
                <a:cs typeface="Arial"/>
              </a:rPr>
              <a:t>8.4.2026	Asiantuntijakoulutus 1/2026 (webinaari)	</a:t>
            </a:r>
          </a:p>
          <a:p>
            <a:r>
              <a:rPr lang="fi-FI" sz="1500" noProof="0" dirty="0">
                <a:latin typeface="Arial"/>
                <a:cs typeface="Arial"/>
              </a:rPr>
              <a:t>14.4.2026	Asiantuntijakoulutus 2/2026 (webinaari)	</a:t>
            </a:r>
          </a:p>
          <a:p>
            <a:r>
              <a:rPr lang="fi-FI" sz="1500" noProof="0" dirty="0">
                <a:latin typeface="Arial"/>
                <a:cs typeface="Arial"/>
              </a:rPr>
              <a:t>15.-17.4.2026	Sähkö – </a:t>
            </a:r>
            <a:r>
              <a:rPr lang="fi-FI" sz="1500" noProof="0" dirty="0" err="1">
                <a:latin typeface="Arial"/>
                <a:cs typeface="Arial"/>
              </a:rPr>
              <a:t>Electricity</a:t>
            </a:r>
            <a:r>
              <a:rPr lang="fi-FI" sz="1500" noProof="0" dirty="0">
                <a:latin typeface="Arial"/>
                <a:cs typeface="Arial"/>
              </a:rPr>
              <a:t> 26 -messut</a:t>
            </a:r>
          </a:p>
          <a:p>
            <a:r>
              <a:rPr lang="fi-FI" sz="1500" noProof="0" dirty="0">
                <a:latin typeface="Arial"/>
                <a:cs typeface="Arial"/>
              </a:rPr>
              <a:t>21.4.2026	Asiantuntijakoulutus 3/2027 (webinaari)	</a:t>
            </a:r>
          </a:p>
          <a:p>
            <a:r>
              <a:rPr lang="fi-FI" sz="1500" noProof="0" dirty="0">
                <a:latin typeface="Arial"/>
                <a:cs typeface="Arial"/>
              </a:rPr>
              <a:t>22.4.2026	Asiantuntijakoulutus 4/2026 (webinaari)	</a:t>
            </a:r>
          </a:p>
          <a:p>
            <a:r>
              <a:rPr lang="fi-FI" sz="1500" noProof="0" dirty="0">
                <a:latin typeface="Arial"/>
                <a:cs typeface="Arial"/>
              </a:rPr>
              <a:t>24.4.2026	Kasvua, vakautta ja turvallisuutta Eurooppaan standardien keinoin -aamiaistilaisuus</a:t>
            </a:r>
          </a:p>
          <a:p>
            <a:r>
              <a:rPr lang="fi-FI" sz="1500" noProof="0" dirty="0">
                <a:latin typeface="Arial"/>
                <a:cs typeface="Arial"/>
              </a:rPr>
              <a:t>12.5.2026	TKI-palkittujen hankkeiden esittely (webinaari)	</a:t>
            </a:r>
          </a:p>
          <a:p>
            <a:r>
              <a:rPr lang="fi-FI" sz="1500" noProof="0" dirty="0">
                <a:latin typeface="Arial"/>
                <a:cs typeface="Arial"/>
              </a:rPr>
              <a:t>12.-13.5.2026	</a:t>
            </a:r>
            <a:r>
              <a:rPr lang="fi-FI" sz="1500" noProof="0" dirty="0" err="1">
                <a:latin typeface="Arial"/>
                <a:cs typeface="Arial"/>
              </a:rPr>
              <a:t>kv</a:t>
            </a:r>
            <a:r>
              <a:rPr lang="fi-FI" sz="1500" noProof="0" dirty="0">
                <a:latin typeface="Arial"/>
                <a:cs typeface="Arial"/>
              </a:rPr>
              <a:t>-kokous IEC TC 9 Management </a:t>
            </a:r>
            <a:r>
              <a:rPr lang="fi-FI" sz="1500" noProof="0" dirty="0" err="1">
                <a:latin typeface="Arial"/>
                <a:cs typeface="Arial"/>
              </a:rPr>
              <a:t>meeting</a:t>
            </a:r>
            <a:r>
              <a:rPr lang="fi-FI" sz="1500" noProof="0" dirty="0">
                <a:latin typeface="Arial"/>
                <a:cs typeface="Arial"/>
              </a:rPr>
              <a:t> and CAG</a:t>
            </a:r>
          </a:p>
          <a:p>
            <a:r>
              <a:rPr lang="fi-FI" sz="1500" noProof="0" dirty="0">
                <a:latin typeface="Arial"/>
                <a:cs typeface="Arial"/>
              </a:rPr>
              <a:t>4.6.2026	Nordic YP workshop (NYPW) 2026</a:t>
            </a:r>
          </a:p>
          <a:p>
            <a:r>
              <a:rPr lang="fi-FI" sz="1500" noProof="0" dirty="0">
                <a:latin typeface="Arial"/>
                <a:cs typeface="Arial"/>
              </a:rPr>
              <a:t>16.-17.6.2026	</a:t>
            </a:r>
            <a:r>
              <a:rPr lang="fi-FI" sz="1500" noProof="0" dirty="0" err="1">
                <a:latin typeface="Arial"/>
                <a:cs typeface="Arial"/>
              </a:rPr>
              <a:t>kv</a:t>
            </a:r>
            <a:r>
              <a:rPr lang="fi-FI" sz="1500" noProof="0" dirty="0">
                <a:latin typeface="Arial"/>
                <a:cs typeface="Arial"/>
              </a:rPr>
              <a:t>-kokous CLC TC31 WG09	</a:t>
            </a:r>
          </a:p>
          <a:p>
            <a:r>
              <a:rPr lang="fi-FI" sz="1500" noProof="0" dirty="0">
                <a:latin typeface="Arial"/>
                <a:cs typeface="Arial"/>
              </a:rPr>
              <a:t>10.-11.6.2026	</a:t>
            </a:r>
            <a:r>
              <a:rPr lang="fi-FI" sz="1500" noProof="0" dirty="0" err="1">
                <a:latin typeface="Arial"/>
                <a:cs typeface="Arial"/>
              </a:rPr>
              <a:t>kv</a:t>
            </a:r>
            <a:r>
              <a:rPr lang="fi-FI" sz="1500" noProof="0" dirty="0">
                <a:latin typeface="Arial"/>
                <a:cs typeface="Arial"/>
              </a:rPr>
              <a:t>-kokous Nordic Ex			</a:t>
            </a:r>
          </a:p>
          <a:p>
            <a:r>
              <a:rPr lang="fi-FI" sz="1500" noProof="0" dirty="0">
                <a:latin typeface="Arial"/>
                <a:cs typeface="Arial"/>
              </a:rPr>
              <a:t>5.10.2026	Syysseminaari 2026		</a:t>
            </a:r>
          </a:p>
          <a:p>
            <a:r>
              <a:rPr lang="fi-FI" sz="1500" noProof="0" dirty="0">
                <a:latin typeface="Arial"/>
                <a:cs typeface="Arial"/>
              </a:rPr>
              <a:t>16.-20.11.2026	IEC GM	Hampuri, Saksa</a:t>
            </a:r>
            <a:endParaRPr lang="fi-FI" sz="1500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E88CD5-075C-6A51-FB95-8F686F2B3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10.3.2026</a:t>
            </a: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5CDA2-FD75-9BA1-3B94-D6CE53F13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BD606-31EE-4ABE-BAE1-9ED0B9861C43}" type="slidenum">
              <a:rPr lang="fi-FI" smtClean="0"/>
              <a:t>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915071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6D525-4CDF-FC3A-4F02-4FF7886F8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BD86212-E23F-DEF4-C69D-3892825E7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72775" cy="37147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95DEC6-F8BF-BBF5-9BD1-4E1564E703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0"/>
            <a:ext cx="6096000" cy="4572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831658B-5B0A-3A90-7FCB-5A7CDE445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2733"/>
          <a:stretch>
            <a:fillRect/>
          </a:stretch>
        </p:blipFill>
        <p:spPr>
          <a:xfrm>
            <a:off x="0" y="3203481"/>
            <a:ext cx="9363075" cy="4264119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537B3718-B3F3-C8B7-8A45-B61250574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448" y="3182519"/>
            <a:ext cx="10778490" cy="492443"/>
          </a:xfrm>
        </p:spPr>
        <p:txBody>
          <a:bodyPr wrap="square" lIns="0" tIns="0" rIns="0" bIns="0" anchor="t">
            <a:spAutoFit/>
          </a:bodyPr>
          <a:lstStyle/>
          <a:p>
            <a:r>
              <a:rPr lang="fi-FI" sz="3200">
                <a:solidFill>
                  <a:schemeClr val="bg1"/>
                </a:solidFill>
                <a:highlight>
                  <a:srgbClr val="000080"/>
                </a:highlight>
                <a:latin typeface="Arial"/>
                <a:cs typeface="Arial"/>
              </a:rPr>
              <a:t>Kysymys #6: Toiveet palveluista</a:t>
            </a:r>
            <a:endParaRPr lang="fi-FI" sz="2800" b="1" noProof="0" dirty="0">
              <a:solidFill>
                <a:schemeClr val="bg1"/>
              </a:solidFill>
              <a:highlight>
                <a:srgbClr val="000080"/>
              </a:highlight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C065190-BABD-5D7A-96B6-86EA46AB13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374" y="4568658"/>
            <a:ext cx="4353426" cy="290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1668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23296" y="4045941"/>
            <a:ext cx="2426335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80">
                <a:solidFill>
                  <a:srgbClr val="FFFFFF"/>
                </a:solidFill>
                <a:latin typeface="Tahoma"/>
                <a:cs typeface="Tahoma"/>
              </a:rPr>
              <a:t>Tule</a:t>
            </a:r>
            <a:r>
              <a:rPr sz="1350" spc="-1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350" spc="85">
                <a:solidFill>
                  <a:srgbClr val="FFFFFF"/>
                </a:solidFill>
                <a:latin typeface="Tahoma"/>
                <a:cs typeface="Tahoma"/>
              </a:rPr>
              <a:t>mukaan</a:t>
            </a:r>
            <a:r>
              <a:rPr sz="1350" spc="-1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350" spc="70">
                <a:solidFill>
                  <a:srgbClr val="FFFFFF"/>
                </a:solidFill>
                <a:latin typeface="Tahoma"/>
                <a:cs typeface="Tahoma"/>
              </a:rPr>
              <a:t>standardointiin</a:t>
            </a:r>
            <a:endParaRPr sz="13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807706" y="7023100"/>
            <a:ext cx="1332865" cy="180975"/>
            <a:chOff x="10807706" y="7023100"/>
            <a:chExt cx="1332865" cy="180975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07706" y="7023100"/>
              <a:ext cx="248551" cy="18079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090923" y="7025093"/>
              <a:ext cx="220345" cy="176530"/>
            </a:xfrm>
            <a:custGeom>
              <a:avLst/>
              <a:gdLst/>
              <a:ahLst/>
              <a:cxnLst/>
              <a:rect l="l" t="t" r="r" b="b"/>
              <a:pathLst>
                <a:path w="220345" h="176529">
                  <a:moveTo>
                    <a:pt x="219798" y="134620"/>
                  </a:moveTo>
                  <a:lnTo>
                    <a:pt x="60667" y="134620"/>
                  </a:lnTo>
                  <a:lnTo>
                    <a:pt x="60667" y="106680"/>
                  </a:lnTo>
                  <a:lnTo>
                    <a:pt x="208292" y="106680"/>
                  </a:lnTo>
                  <a:lnTo>
                    <a:pt x="208292" y="69850"/>
                  </a:lnTo>
                  <a:lnTo>
                    <a:pt x="60667" y="69850"/>
                  </a:lnTo>
                  <a:lnTo>
                    <a:pt x="60667" y="43180"/>
                  </a:lnTo>
                  <a:lnTo>
                    <a:pt x="217373" y="43180"/>
                  </a:lnTo>
                  <a:lnTo>
                    <a:pt x="217373" y="0"/>
                  </a:lnTo>
                  <a:lnTo>
                    <a:pt x="0" y="0"/>
                  </a:lnTo>
                  <a:lnTo>
                    <a:pt x="0" y="43180"/>
                  </a:lnTo>
                  <a:lnTo>
                    <a:pt x="0" y="69850"/>
                  </a:lnTo>
                  <a:lnTo>
                    <a:pt x="0" y="106680"/>
                  </a:lnTo>
                  <a:lnTo>
                    <a:pt x="0" y="134620"/>
                  </a:lnTo>
                  <a:lnTo>
                    <a:pt x="0" y="176530"/>
                  </a:lnTo>
                  <a:lnTo>
                    <a:pt x="219798" y="176530"/>
                  </a:lnTo>
                  <a:lnTo>
                    <a:pt x="219798" y="134620"/>
                  </a:lnTo>
                  <a:close/>
                </a:path>
              </a:pathLst>
            </a:custGeom>
            <a:solidFill>
              <a:srgbClr val="0030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37173" y="7023100"/>
              <a:ext cx="248488" cy="18079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613807" y="7023112"/>
              <a:ext cx="526415" cy="180975"/>
            </a:xfrm>
            <a:custGeom>
              <a:avLst/>
              <a:gdLst/>
              <a:ahLst/>
              <a:cxnLst/>
              <a:rect l="l" t="t" r="r" b="b"/>
              <a:pathLst>
                <a:path w="526415" h="180975">
                  <a:moveTo>
                    <a:pt x="260629" y="178701"/>
                  </a:moveTo>
                  <a:lnTo>
                    <a:pt x="138912" y="89293"/>
                  </a:lnTo>
                  <a:lnTo>
                    <a:pt x="246443" y="2146"/>
                  </a:lnTo>
                  <a:lnTo>
                    <a:pt x="165798" y="2146"/>
                  </a:lnTo>
                  <a:lnTo>
                    <a:pt x="86156" y="67703"/>
                  </a:lnTo>
                  <a:lnTo>
                    <a:pt x="60642" y="67703"/>
                  </a:lnTo>
                  <a:lnTo>
                    <a:pt x="60642" y="2133"/>
                  </a:lnTo>
                  <a:lnTo>
                    <a:pt x="0" y="2133"/>
                  </a:lnTo>
                  <a:lnTo>
                    <a:pt x="0" y="178689"/>
                  </a:lnTo>
                  <a:lnTo>
                    <a:pt x="60642" y="178689"/>
                  </a:lnTo>
                  <a:lnTo>
                    <a:pt x="60642" y="111925"/>
                  </a:lnTo>
                  <a:lnTo>
                    <a:pt x="86156" y="111925"/>
                  </a:lnTo>
                  <a:lnTo>
                    <a:pt x="176212" y="178701"/>
                  </a:lnTo>
                  <a:lnTo>
                    <a:pt x="260629" y="178701"/>
                  </a:lnTo>
                  <a:close/>
                </a:path>
                <a:path w="526415" h="180975">
                  <a:moveTo>
                    <a:pt x="526376" y="65811"/>
                  </a:moveTo>
                  <a:lnTo>
                    <a:pt x="524395" y="44107"/>
                  </a:lnTo>
                  <a:lnTo>
                    <a:pt x="523532" y="39878"/>
                  </a:lnTo>
                  <a:lnTo>
                    <a:pt x="499643" y="9232"/>
                  </a:lnTo>
                  <a:lnTo>
                    <a:pt x="464781" y="1282"/>
                  </a:lnTo>
                  <a:lnTo>
                    <a:pt x="464781" y="77889"/>
                  </a:lnTo>
                  <a:lnTo>
                    <a:pt x="464743" y="103390"/>
                  </a:lnTo>
                  <a:lnTo>
                    <a:pt x="438175" y="134937"/>
                  </a:lnTo>
                  <a:lnTo>
                    <a:pt x="438035" y="134937"/>
                  </a:lnTo>
                  <a:lnTo>
                    <a:pt x="426123" y="136271"/>
                  </a:lnTo>
                  <a:lnTo>
                    <a:pt x="411467" y="136715"/>
                  </a:lnTo>
                  <a:lnTo>
                    <a:pt x="372872" y="136715"/>
                  </a:lnTo>
                  <a:lnTo>
                    <a:pt x="330022" y="129603"/>
                  </a:lnTo>
                  <a:lnTo>
                    <a:pt x="319278" y="103390"/>
                  </a:lnTo>
                  <a:lnTo>
                    <a:pt x="319354" y="77889"/>
                  </a:lnTo>
                  <a:lnTo>
                    <a:pt x="345401" y="45910"/>
                  </a:lnTo>
                  <a:lnTo>
                    <a:pt x="372605" y="44107"/>
                  </a:lnTo>
                  <a:lnTo>
                    <a:pt x="411467" y="44107"/>
                  </a:lnTo>
                  <a:lnTo>
                    <a:pt x="454279" y="51333"/>
                  </a:lnTo>
                  <a:lnTo>
                    <a:pt x="464781" y="77889"/>
                  </a:lnTo>
                  <a:lnTo>
                    <a:pt x="464781" y="1282"/>
                  </a:lnTo>
                  <a:lnTo>
                    <a:pt x="457288" y="698"/>
                  </a:lnTo>
                  <a:lnTo>
                    <a:pt x="443534" y="177"/>
                  </a:lnTo>
                  <a:lnTo>
                    <a:pt x="427647" y="0"/>
                  </a:lnTo>
                  <a:lnTo>
                    <a:pt x="356171" y="0"/>
                  </a:lnTo>
                  <a:lnTo>
                    <a:pt x="315074" y="1587"/>
                  </a:lnTo>
                  <a:lnTo>
                    <a:pt x="273672" y="16510"/>
                  </a:lnTo>
                  <a:lnTo>
                    <a:pt x="260375" y="39636"/>
                  </a:lnTo>
                  <a:lnTo>
                    <a:pt x="260286" y="39878"/>
                  </a:lnTo>
                  <a:lnTo>
                    <a:pt x="258686" y="48171"/>
                  </a:lnTo>
                  <a:lnTo>
                    <a:pt x="257746" y="57429"/>
                  </a:lnTo>
                  <a:lnTo>
                    <a:pt x="257619" y="61518"/>
                  </a:lnTo>
                  <a:lnTo>
                    <a:pt x="257543" y="119481"/>
                  </a:lnTo>
                  <a:lnTo>
                    <a:pt x="257721" y="124726"/>
                  </a:lnTo>
                  <a:lnTo>
                    <a:pt x="257746" y="125717"/>
                  </a:lnTo>
                  <a:lnTo>
                    <a:pt x="258533" y="132715"/>
                  </a:lnTo>
                  <a:lnTo>
                    <a:pt x="258610" y="133489"/>
                  </a:lnTo>
                  <a:lnTo>
                    <a:pt x="258711" y="134340"/>
                  </a:lnTo>
                  <a:lnTo>
                    <a:pt x="279082" y="168478"/>
                  </a:lnTo>
                  <a:lnTo>
                    <a:pt x="326491" y="180136"/>
                  </a:lnTo>
                  <a:lnTo>
                    <a:pt x="356438" y="180822"/>
                  </a:lnTo>
                  <a:lnTo>
                    <a:pt x="427647" y="180822"/>
                  </a:lnTo>
                  <a:lnTo>
                    <a:pt x="469201" y="179260"/>
                  </a:lnTo>
                  <a:lnTo>
                    <a:pt x="510235" y="164287"/>
                  </a:lnTo>
                  <a:lnTo>
                    <a:pt x="525945" y="125717"/>
                  </a:lnTo>
                  <a:lnTo>
                    <a:pt x="526338" y="116090"/>
                  </a:lnTo>
                  <a:lnTo>
                    <a:pt x="526376" y="65811"/>
                  </a:lnTo>
                  <a:close/>
                </a:path>
              </a:pathLst>
            </a:custGeom>
            <a:solidFill>
              <a:srgbClr val="0030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 descr="$PPTXTitle"/>
          <p:cNvSpPr txBox="1">
            <a:spLocks noGrp="1"/>
          </p:cNvSpPr>
          <p:nvPr>
            <p:ph type="title"/>
          </p:nvPr>
        </p:nvSpPr>
        <p:spPr>
          <a:xfrm>
            <a:off x="523002" y="510778"/>
            <a:ext cx="7194684" cy="500137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113664">
              <a:lnSpc>
                <a:spcPct val="100000"/>
              </a:lnSpc>
              <a:spcBef>
                <a:spcPts val="100"/>
              </a:spcBef>
            </a:pPr>
            <a:r>
              <a:rPr lang="en-US" spc="245">
                <a:latin typeface="Arial" panose="020B0604020202020204" pitchFamily="34" charset="0"/>
                <a:cs typeface="Arial" panose="020B0604020202020204" pitchFamily="34" charset="0"/>
              </a:rPr>
              <a:t>JÄSENYHTEISÖT</a:t>
            </a: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536822" y="6162202"/>
            <a:ext cx="979487" cy="43607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951194" y="6380241"/>
            <a:ext cx="1128359" cy="640211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406718" y="6016094"/>
            <a:ext cx="2024893" cy="585935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252915" y="6089180"/>
            <a:ext cx="2065885" cy="399177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267378" y="6661734"/>
            <a:ext cx="1222544" cy="44244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619938" y="6038522"/>
            <a:ext cx="1517747" cy="601342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248757" y="6656168"/>
            <a:ext cx="759761" cy="438518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679460" y="6751389"/>
            <a:ext cx="865317" cy="408625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558951" y="6547140"/>
            <a:ext cx="1506780" cy="241918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91453" y="6098852"/>
            <a:ext cx="1502300" cy="480682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216083" y="6136088"/>
            <a:ext cx="1214325" cy="406209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471484" y="6866530"/>
            <a:ext cx="1628658" cy="315312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4161734" y="6656168"/>
            <a:ext cx="553617" cy="525674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2597438" y="6839642"/>
            <a:ext cx="1498752" cy="459028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4903678" y="6579534"/>
            <a:ext cx="1112261" cy="606844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9683517" y="6721495"/>
            <a:ext cx="1018214" cy="400074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0516309" y="5882505"/>
            <a:ext cx="1314835" cy="56852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02A4B7D-4A8A-8B59-F842-DBAE1E92DBF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69681" y="1306458"/>
            <a:ext cx="10791736" cy="443254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02600" y="1360322"/>
            <a:ext cx="3824909" cy="5472277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523002" y="510778"/>
            <a:ext cx="8440524" cy="500137"/>
          </a:xfrm>
          <a:prstGeom prst="rect">
            <a:avLst/>
          </a:prstGeom>
        </p:spPr>
        <p:txBody>
          <a:bodyPr vert="horz" wrap="square" lIns="0" tIns="114300" rIns="0" bIns="0" rtlCol="0" anchor="t">
            <a:spAutoFit/>
          </a:bodyPr>
          <a:lstStyle/>
          <a:p>
            <a:pPr marL="113030">
              <a:lnSpc>
                <a:spcPct val="100000"/>
              </a:lnSpc>
              <a:spcBef>
                <a:spcPts val="100"/>
              </a:spcBef>
            </a:pPr>
            <a:r>
              <a:rPr lang="en-US" spc="245">
                <a:latin typeface="Arial" panose="020B0604020202020204" pitchFamily="34" charset="0"/>
                <a:cs typeface="Arial" panose="020B0604020202020204" pitchFamily="34" charset="0"/>
              </a:rPr>
              <a:t>SESKON</a:t>
            </a:r>
            <a:r>
              <a:rPr lang="en-US" spc="-19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pc="200">
                <a:latin typeface="Arial" panose="020B0604020202020204" pitchFamily="34" charset="0"/>
                <a:cs typeface="Arial" panose="020B0604020202020204" pitchFamily="34" charset="0"/>
              </a:rPr>
              <a:t>HALLITUS</a:t>
            </a:r>
            <a:r>
              <a:rPr lang="en-US" spc="-19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pc="254">
                <a:latin typeface="Arial" panose="020B0604020202020204" pitchFamily="34" charset="0"/>
                <a:cs typeface="Arial" panose="020B0604020202020204" pitchFamily="34" charset="0"/>
              </a:rPr>
              <a:t>VARAJÄSENINEEN</a:t>
            </a:r>
            <a:r>
              <a:rPr lang="en-US" spc="-204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pc="290"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  <a:endParaRPr lang="en-US" spc="290">
              <a:solidFill>
                <a:srgbClr val="FF000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00682" y="5615237"/>
            <a:ext cx="1176655" cy="457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3975" marR="5080" indent="-41910">
              <a:lnSpc>
                <a:spcPct val="128800"/>
              </a:lnSpc>
              <a:spcBef>
                <a:spcPts val="100"/>
              </a:spcBef>
            </a:pPr>
            <a:r>
              <a:rPr sz="1100" spc="85">
                <a:solidFill>
                  <a:srgbClr val="030065"/>
                </a:solidFill>
                <a:latin typeface="Tahoma"/>
                <a:cs typeface="Tahoma"/>
              </a:rPr>
              <a:t>Anna</a:t>
            </a:r>
            <a:r>
              <a:rPr sz="1100" spc="-90">
                <a:solidFill>
                  <a:srgbClr val="030065"/>
                </a:solidFill>
                <a:latin typeface="Tahoma"/>
                <a:cs typeface="Tahoma"/>
              </a:rPr>
              <a:t> </a:t>
            </a:r>
            <a:r>
              <a:rPr sz="1100" spc="65">
                <a:solidFill>
                  <a:srgbClr val="030065"/>
                </a:solidFill>
                <a:latin typeface="Tahoma"/>
                <a:cs typeface="Tahoma"/>
              </a:rPr>
              <a:t>Tanskanen </a:t>
            </a:r>
            <a:r>
              <a:rPr sz="1100" spc="40">
                <a:solidFill>
                  <a:srgbClr val="030065"/>
                </a:solidFill>
                <a:latin typeface="Tahoma"/>
                <a:cs typeface="Tahoma"/>
              </a:rPr>
              <a:t>Toimitusjohtaja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84264" y="3075237"/>
            <a:ext cx="1009015" cy="457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9060">
              <a:lnSpc>
                <a:spcPct val="128699"/>
              </a:lnSpc>
              <a:spcBef>
                <a:spcPts val="100"/>
              </a:spcBef>
            </a:pPr>
            <a:r>
              <a:rPr sz="1100" spc="80">
                <a:solidFill>
                  <a:srgbClr val="030065"/>
                </a:solidFill>
                <a:latin typeface="Tahoma"/>
                <a:cs typeface="Tahoma"/>
              </a:rPr>
              <a:t>Esa</a:t>
            </a:r>
            <a:r>
              <a:rPr sz="1100" spc="-90">
                <a:solidFill>
                  <a:srgbClr val="030065"/>
                </a:solidFill>
                <a:latin typeface="Tahoma"/>
                <a:cs typeface="Tahoma"/>
              </a:rPr>
              <a:t> </a:t>
            </a:r>
            <a:r>
              <a:rPr sz="1100" spc="55">
                <a:solidFill>
                  <a:srgbClr val="030065"/>
                </a:solidFill>
                <a:latin typeface="Tahoma"/>
                <a:cs typeface="Tahoma"/>
              </a:rPr>
              <a:t>Tiainen </a:t>
            </a:r>
            <a:r>
              <a:rPr sz="1100" spc="40">
                <a:solidFill>
                  <a:srgbClr val="030065"/>
                </a:solidFill>
                <a:latin typeface="Tahoma"/>
                <a:cs typeface="Tahoma"/>
              </a:rPr>
              <a:t>Puheenjohtaja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69250" y="1485892"/>
            <a:ext cx="3400425" cy="3676015"/>
          </a:xfrm>
          <a:prstGeom prst="rect">
            <a:avLst/>
          </a:prstGeom>
        </p:spPr>
        <p:txBody>
          <a:bodyPr vert="horz" wrap="square" lIns="0" tIns="71755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lang="fi-FI" sz="1100" spc="50" err="1">
                <a:solidFill>
                  <a:srgbClr val="FFFFFF"/>
                </a:solidFill>
                <a:latin typeface="Tahoma"/>
                <a:cs typeface="Tahoma"/>
              </a:rPr>
              <a:t>Hallitukselta</a:t>
            </a:r>
            <a:endParaRPr sz="1100">
              <a:latin typeface="Tahoma"/>
              <a:cs typeface="Tahoma"/>
            </a:endParaRPr>
          </a:p>
          <a:p>
            <a:pPr marL="12700" marR="5715">
              <a:lnSpc>
                <a:spcPct val="120300"/>
              </a:lnSpc>
              <a:spcBef>
                <a:spcPts val="160"/>
              </a:spcBef>
            </a:pPr>
            <a:r>
              <a:rPr sz="900" spc="20">
                <a:solidFill>
                  <a:srgbClr val="FFFFFF"/>
                </a:solidFill>
                <a:latin typeface="Tahoma"/>
                <a:cs typeface="Tahoma"/>
              </a:rPr>
              <a:t>Hallitus</a:t>
            </a:r>
            <a:r>
              <a:rPr sz="900" spc="7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fi-FI" sz="900" spc="20" err="1">
                <a:solidFill>
                  <a:srgbClr val="FFFFFF"/>
                </a:solidFill>
                <a:latin typeface="Tahoma"/>
                <a:cs typeface="Tahoma"/>
              </a:rPr>
              <a:t>vastaa</a:t>
            </a:r>
            <a:r>
              <a:rPr sz="900" spc="7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fi-FI" sz="900" spc="20" err="1">
                <a:solidFill>
                  <a:srgbClr val="FFFFFF"/>
                </a:solidFill>
                <a:latin typeface="Tahoma"/>
                <a:cs typeface="Tahoma"/>
              </a:rPr>
              <a:t>viime</a:t>
            </a:r>
            <a:r>
              <a:rPr sz="900" spc="8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fi-FI" sz="900" spc="20" err="1">
                <a:solidFill>
                  <a:srgbClr val="FFFFFF"/>
                </a:solidFill>
                <a:latin typeface="Tahoma"/>
                <a:cs typeface="Tahoma"/>
              </a:rPr>
              <a:t>kädessä</a:t>
            </a:r>
            <a:r>
              <a:rPr sz="900" spc="7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fi-FI" sz="900" spc="20" err="1">
                <a:solidFill>
                  <a:srgbClr val="FFFFFF"/>
                </a:solidFill>
                <a:latin typeface="Tahoma"/>
                <a:cs typeface="Tahoma"/>
              </a:rPr>
              <a:t>yhdistyksen</a:t>
            </a:r>
            <a:r>
              <a:rPr sz="900" spc="7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fi-FI" sz="900" spc="20" err="1">
                <a:solidFill>
                  <a:srgbClr val="FFFFFF"/>
                </a:solidFill>
                <a:latin typeface="Tahoma"/>
                <a:cs typeface="Tahoma"/>
              </a:rPr>
              <a:t>hallinnosta</a:t>
            </a:r>
            <a:r>
              <a:rPr sz="900" spc="2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900" spc="8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fi-FI" sz="900" spc="-10" err="1">
                <a:solidFill>
                  <a:srgbClr val="FFFFFF"/>
                </a:solidFill>
                <a:latin typeface="Tahoma"/>
                <a:cs typeface="Tahoma"/>
              </a:rPr>
              <a:t>Tähän</a:t>
            </a:r>
            <a:r>
              <a:rPr sz="900" spc="-1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fi-FI" sz="900" spc="20" err="1">
                <a:solidFill>
                  <a:srgbClr val="FFFFFF"/>
                </a:solidFill>
                <a:latin typeface="Tahoma"/>
                <a:cs typeface="Tahoma"/>
              </a:rPr>
              <a:t>kuuluu</a:t>
            </a:r>
            <a:r>
              <a:rPr sz="900" spc="2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fi-FI" sz="900" spc="20" err="1">
                <a:solidFill>
                  <a:srgbClr val="FFFFFF"/>
                </a:solidFill>
                <a:latin typeface="Tahoma"/>
                <a:cs typeface="Tahoma"/>
              </a:rPr>
              <a:t>muun</a:t>
            </a:r>
            <a:r>
              <a:rPr sz="900" spc="2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fi-FI" sz="900" spc="20" err="1">
                <a:solidFill>
                  <a:srgbClr val="FFFFFF"/>
                </a:solidFill>
                <a:latin typeface="Tahoma"/>
                <a:cs typeface="Tahoma"/>
              </a:rPr>
              <a:t>muassa</a:t>
            </a:r>
            <a:r>
              <a:rPr sz="900" spc="2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fi-FI" sz="900" spc="20" err="1">
                <a:solidFill>
                  <a:srgbClr val="FFFFFF"/>
                </a:solidFill>
                <a:latin typeface="Tahoma"/>
                <a:cs typeface="Tahoma"/>
              </a:rPr>
              <a:t>yhdistyksen</a:t>
            </a:r>
            <a:r>
              <a:rPr sz="900" spc="2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fi-FI" sz="900" spc="20" err="1">
                <a:solidFill>
                  <a:srgbClr val="FFFFFF"/>
                </a:solidFill>
                <a:latin typeface="Tahoma"/>
                <a:cs typeface="Tahoma"/>
              </a:rPr>
              <a:t>strategian</a:t>
            </a:r>
            <a:r>
              <a:rPr sz="900" spc="2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fi-FI" sz="900" spc="20" err="1">
                <a:solidFill>
                  <a:srgbClr val="FFFFFF"/>
                </a:solidFill>
                <a:latin typeface="Tahoma"/>
                <a:cs typeface="Tahoma"/>
              </a:rPr>
              <a:t>kehittäminen</a:t>
            </a:r>
            <a:r>
              <a:rPr sz="900" spc="20">
                <a:solidFill>
                  <a:srgbClr val="FFFFFF"/>
                </a:solidFill>
                <a:latin typeface="Tahoma"/>
                <a:cs typeface="Tahoma"/>
              </a:rPr>
              <a:t>, </a:t>
            </a:r>
            <a:r>
              <a:rPr lang="fi-FI" sz="900" spc="-20" err="1">
                <a:solidFill>
                  <a:srgbClr val="FFFFFF"/>
                </a:solidFill>
                <a:latin typeface="Tahoma"/>
                <a:cs typeface="Tahoma"/>
              </a:rPr>
              <a:t>toi-</a:t>
            </a:r>
            <a:r>
              <a:rPr lang="fi-FI" sz="900" spc="20" err="1">
                <a:solidFill>
                  <a:srgbClr val="FFFFFF"/>
                </a:solidFill>
                <a:latin typeface="Tahoma"/>
                <a:cs typeface="Tahoma"/>
              </a:rPr>
              <a:t>minnan</a:t>
            </a:r>
            <a:r>
              <a:rPr sz="9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fi-FI" sz="900" spc="20" err="1">
                <a:solidFill>
                  <a:srgbClr val="FFFFFF"/>
                </a:solidFill>
                <a:latin typeface="Tahoma"/>
                <a:cs typeface="Tahoma"/>
              </a:rPr>
              <a:t>painopistealueiden</a:t>
            </a:r>
            <a:r>
              <a:rPr sz="900" spc="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fi-FI" sz="900" spc="20" err="1">
                <a:solidFill>
                  <a:srgbClr val="FFFFFF"/>
                </a:solidFill>
                <a:latin typeface="Tahoma"/>
                <a:cs typeface="Tahoma"/>
              </a:rPr>
              <a:t>määritteleminen</a:t>
            </a:r>
            <a:r>
              <a:rPr sz="9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900" spc="10">
                <a:solidFill>
                  <a:srgbClr val="FFFFFF"/>
                </a:solidFill>
                <a:latin typeface="Tahoma"/>
                <a:cs typeface="Tahoma"/>
              </a:rPr>
              <a:t>ja</a:t>
            </a:r>
            <a:r>
              <a:rPr sz="900" spc="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fi-FI" sz="900" spc="-10" err="1">
                <a:solidFill>
                  <a:srgbClr val="FFFFFF"/>
                </a:solidFill>
                <a:latin typeface="Tahoma"/>
                <a:cs typeface="Tahoma"/>
              </a:rPr>
              <a:t>toimitusjohtajan</a:t>
            </a:r>
            <a:r>
              <a:rPr sz="900" spc="-1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fi-FI" sz="900" spc="20" err="1">
                <a:solidFill>
                  <a:srgbClr val="FFFFFF"/>
                </a:solidFill>
                <a:latin typeface="Tahoma"/>
                <a:cs typeface="Tahoma"/>
              </a:rPr>
              <a:t>tukeminen</a:t>
            </a:r>
            <a:r>
              <a:rPr sz="900" spc="5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fi-FI" sz="900" spc="20" err="1">
                <a:solidFill>
                  <a:srgbClr val="FFFFFF"/>
                </a:solidFill>
                <a:latin typeface="Tahoma"/>
                <a:cs typeface="Tahoma"/>
              </a:rPr>
              <a:t>strategian</a:t>
            </a:r>
            <a:r>
              <a:rPr sz="900" spc="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fi-FI" sz="900" spc="20" err="1">
                <a:solidFill>
                  <a:srgbClr val="FFFFFF"/>
                </a:solidFill>
                <a:latin typeface="Tahoma"/>
                <a:cs typeface="Tahoma"/>
              </a:rPr>
              <a:t>toteuttamisessa</a:t>
            </a:r>
            <a:r>
              <a:rPr sz="900" spc="2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900" spc="5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fi-FI" sz="900" spc="20" err="1">
                <a:solidFill>
                  <a:srgbClr val="FFFFFF"/>
                </a:solidFill>
                <a:latin typeface="Tahoma"/>
                <a:cs typeface="Tahoma"/>
              </a:rPr>
              <a:t>Vuoden</a:t>
            </a:r>
            <a:r>
              <a:rPr sz="900" spc="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900" spc="55">
                <a:solidFill>
                  <a:srgbClr val="FFFFFF"/>
                </a:solidFill>
                <a:latin typeface="Tahoma"/>
                <a:cs typeface="Tahoma"/>
              </a:rPr>
              <a:t>2025</a:t>
            </a:r>
            <a:r>
              <a:rPr sz="900" spc="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fi-FI" sz="900" spc="-10" err="1">
                <a:solidFill>
                  <a:srgbClr val="FFFFFF"/>
                </a:solidFill>
                <a:latin typeface="Tahoma"/>
                <a:cs typeface="Tahoma"/>
              </a:rPr>
              <a:t>aikana</a:t>
            </a:r>
            <a:r>
              <a:rPr sz="900" spc="500">
                <a:solidFill>
                  <a:srgbClr val="FFFFFF"/>
                </a:solidFill>
                <a:latin typeface="Tahoma"/>
                <a:cs typeface="Tahoma"/>
              </a:rPr>
              <a:t>  </a:t>
            </a:r>
            <a:r>
              <a:rPr sz="900" spc="20">
                <a:solidFill>
                  <a:srgbClr val="FFFFFF"/>
                </a:solidFill>
                <a:latin typeface="Tahoma"/>
                <a:cs typeface="Tahoma"/>
              </a:rPr>
              <a:t>on</a:t>
            </a:r>
            <a:r>
              <a:rPr sz="900" spc="4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fi-FI" sz="900" spc="20" err="1">
                <a:solidFill>
                  <a:srgbClr val="FFFFFF"/>
                </a:solidFill>
                <a:latin typeface="Tahoma"/>
                <a:cs typeface="Tahoma"/>
              </a:rPr>
              <a:t>muun</a:t>
            </a:r>
            <a:r>
              <a:rPr sz="900" spc="4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fi-FI" sz="900" spc="20" err="1">
                <a:solidFill>
                  <a:srgbClr val="FFFFFF"/>
                </a:solidFill>
                <a:latin typeface="Tahoma"/>
                <a:cs typeface="Tahoma"/>
              </a:rPr>
              <a:t>muassa</a:t>
            </a:r>
            <a:r>
              <a:rPr sz="900" spc="5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fi-FI" sz="900" spc="20" err="1">
                <a:solidFill>
                  <a:srgbClr val="FFFFFF"/>
                </a:solidFill>
                <a:latin typeface="Tahoma"/>
                <a:cs typeface="Tahoma"/>
              </a:rPr>
              <a:t>valmistauduttu</a:t>
            </a:r>
            <a:r>
              <a:rPr sz="900" spc="4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fi-FI" sz="900" spc="20" err="1">
                <a:solidFill>
                  <a:srgbClr val="FFFFFF"/>
                </a:solidFill>
                <a:latin typeface="Tahoma"/>
                <a:cs typeface="Tahoma"/>
              </a:rPr>
              <a:t>tulevaisuuden</a:t>
            </a:r>
            <a:r>
              <a:rPr sz="900" spc="5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fi-FI" sz="900" spc="-10" err="1">
                <a:solidFill>
                  <a:srgbClr val="FFFFFF"/>
                </a:solidFill>
                <a:latin typeface="Tahoma"/>
                <a:cs typeface="Tahoma"/>
              </a:rPr>
              <a:t>standardoinnin</a:t>
            </a:r>
            <a:r>
              <a:rPr sz="900" spc="-1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fi-FI" sz="900" spc="20" err="1">
                <a:solidFill>
                  <a:srgbClr val="FFFFFF"/>
                </a:solidFill>
                <a:latin typeface="Tahoma"/>
                <a:cs typeface="Tahoma"/>
              </a:rPr>
              <a:t>näkymiin</a:t>
            </a:r>
            <a:r>
              <a:rPr sz="900" spc="2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900" spc="-1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fi-FI" sz="900" spc="30" err="1">
                <a:solidFill>
                  <a:srgbClr val="FFFFFF"/>
                </a:solidFill>
                <a:latin typeface="Tahoma"/>
                <a:cs typeface="Tahoma"/>
              </a:rPr>
              <a:t>kuten</a:t>
            </a:r>
            <a:r>
              <a:rPr sz="900" spc="-1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fi-FI" sz="900" spc="20" err="1">
                <a:solidFill>
                  <a:srgbClr val="FFFFFF"/>
                </a:solidFill>
                <a:latin typeface="Tahoma"/>
                <a:cs typeface="Tahoma"/>
              </a:rPr>
              <a:t>EU:n</a:t>
            </a:r>
            <a:r>
              <a:rPr sz="900" spc="-1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fi-FI" sz="900" spc="30" err="1">
                <a:solidFill>
                  <a:srgbClr val="FFFFFF"/>
                </a:solidFill>
                <a:latin typeface="Tahoma"/>
                <a:cs typeface="Tahoma"/>
              </a:rPr>
              <a:t>standardointiasetuksen</a:t>
            </a:r>
            <a:r>
              <a:rPr sz="900" spc="-1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fi-FI" sz="900" spc="20" err="1">
                <a:solidFill>
                  <a:srgbClr val="FFFFFF"/>
                </a:solidFill>
                <a:latin typeface="Tahoma"/>
                <a:cs typeface="Tahoma"/>
              </a:rPr>
              <a:t>laadintaan</a:t>
            </a:r>
            <a:r>
              <a:rPr sz="900" spc="2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900" spc="-1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fi-FI" sz="900" spc="-20" err="1">
                <a:solidFill>
                  <a:srgbClr val="FFFFFF"/>
                </a:solidFill>
                <a:latin typeface="Tahoma"/>
                <a:cs typeface="Tahoma"/>
              </a:rPr>
              <a:t>kan-</a:t>
            </a:r>
            <a:r>
              <a:rPr lang="fi-FI" sz="900" spc="20" err="1">
                <a:solidFill>
                  <a:srgbClr val="FFFFFF"/>
                </a:solidFill>
                <a:latin typeface="Tahoma"/>
                <a:cs typeface="Tahoma"/>
              </a:rPr>
              <a:t>sallisen</a:t>
            </a:r>
            <a:r>
              <a:rPr sz="900" spc="14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fi-FI" sz="900" spc="20" err="1">
                <a:solidFill>
                  <a:srgbClr val="FFFFFF"/>
                </a:solidFill>
                <a:latin typeface="Tahoma"/>
                <a:cs typeface="Tahoma"/>
              </a:rPr>
              <a:t>standardointistrategian</a:t>
            </a:r>
            <a:r>
              <a:rPr sz="900" spc="14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fi-FI" sz="900" spc="20" err="1">
                <a:solidFill>
                  <a:srgbClr val="FFFFFF"/>
                </a:solidFill>
                <a:latin typeface="Tahoma"/>
                <a:cs typeface="Tahoma"/>
              </a:rPr>
              <a:t>valmisteluun</a:t>
            </a:r>
            <a:r>
              <a:rPr sz="900" spc="2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900" spc="14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900" spc="20">
                <a:solidFill>
                  <a:srgbClr val="FFFFFF"/>
                </a:solidFill>
                <a:latin typeface="Tahoma"/>
                <a:cs typeface="Tahoma"/>
              </a:rPr>
              <a:t>SMART-</a:t>
            </a:r>
            <a:r>
              <a:rPr lang="fi-FI" sz="900" spc="-10" err="1">
                <a:solidFill>
                  <a:srgbClr val="FFFFFF"/>
                </a:solidFill>
                <a:latin typeface="Tahoma"/>
                <a:cs typeface="Tahoma"/>
              </a:rPr>
              <a:t>alustan</a:t>
            </a:r>
            <a:r>
              <a:rPr sz="900" spc="-1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fi-FI" sz="900" spc="20" err="1">
                <a:solidFill>
                  <a:srgbClr val="FFFFFF"/>
                </a:solidFill>
                <a:latin typeface="Tahoma"/>
                <a:cs typeface="Tahoma"/>
              </a:rPr>
              <a:t>testaamiseen</a:t>
            </a:r>
            <a:r>
              <a:rPr sz="900" spc="7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900" spc="10">
                <a:solidFill>
                  <a:srgbClr val="FFFFFF"/>
                </a:solidFill>
                <a:latin typeface="Tahoma"/>
                <a:cs typeface="Tahoma"/>
              </a:rPr>
              <a:t>ja</a:t>
            </a:r>
            <a:r>
              <a:rPr sz="900" spc="7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fi-FI" sz="900" spc="20" err="1">
                <a:solidFill>
                  <a:srgbClr val="FFFFFF"/>
                </a:solidFill>
                <a:latin typeface="Tahoma"/>
                <a:cs typeface="Tahoma"/>
              </a:rPr>
              <a:t>lisäarvotuotteiden</a:t>
            </a:r>
            <a:r>
              <a:rPr sz="900" spc="7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fi-FI" sz="900" spc="-10" err="1">
                <a:solidFill>
                  <a:srgbClr val="FFFFFF"/>
                </a:solidFill>
                <a:latin typeface="Tahoma"/>
                <a:cs typeface="Tahoma"/>
              </a:rPr>
              <a:t>kehittämiseen</a:t>
            </a:r>
            <a:r>
              <a:rPr sz="900" spc="-1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9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34"/>
              </a:spcBef>
            </a:pPr>
            <a:endParaRPr sz="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lang="fi-FI" sz="1100" spc="70" err="1">
                <a:solidFill>
                  <a:srgbClr val="FFFFFF"/>
                </a:solidFill>
                <a:latin typeface="Tahoma"/>
                <a:cs typeface="Tahoma"/>
              </a:rPr>
              <a:t>Hallituksen</a:t>
            </a:r>
            <a:r>
              <a:rPr sz="1100" spc="-5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fi-FI" sz="1100" spc="60" err="1">
                <a:solidFill>
                  <a:srgbClr val="FFFFFF"/>
                </a:solidFill>
                <a:latin typeface="Tahoma"/>
                <a:cs typeface="Tahoma"/>
              </a:rPr>
              <a:t>työvaliokunta</a:t>
            </a:r>
            <a:r>
              <a:rPr sz="1100" spc="-5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fi-FI" sz="1100" spc="85">
                <a:solidFill>
                  <a:srgbClr val="FFFFFF"/>
                </a:solidFill>
                <a:latin typeface="Tahoma"/>
                <a:cs typeface="Tahoma"/>
              </a:rPr>
              <a:t>2026</a:t>
            </a:r>
            <a:endParaRPr lang="fi-FI" sz="1100">
              <a:latin typeface="Tahoma"/>
              <a:cs typeface="Tahoma"/>
            </a:endParaRPr>
          </a:p>
          <a:p>
            <a:pPr marL="12700" marR="5080">
              <a:lnSpc>
                <a:spcPct val="120300"/>
              </a:lnSpc>
              <a:spcBef>
                <a:spcPts val="160"/>
              </a:spcBef>
            </a:pPr>
            <a:r>
              <a:rPr lang="fi-FI" sz="900" spc="20" err="1">
                <a:solidFill>
                  <a:srgbClr val="FFFFFF"/>
                </a:solidFill>
                <a:latin typeface="Tahoma"/>
                <a:cs typeface="Tahoma"/>
              </a:rPr>
              <a:t>Hallituksen</a:t>
            </a:r>
            <a:r>
              <a:rPr sz="900" spc="2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fi-FI" sz="900" spc="20" err="1">
                <a:solidFill>
                  <a:srgbClr val="FFFFFF"/>
                </a:solidFill>
                <a:latin typeface="Tahoma"/>
                <a:cs typeface="Tahoma"/>
              </a:rPr>
              <a:t>työvaliokunnan</a:t>
            </a:r>
            <a:r>
              <a:rPr sz="900" spc="2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fi-FI" sz="900" spc="20" err="1">
                <a:solidFill>
                  <a:srgbClr val="FFFFFF"/>
                </a:solidFill>
                <a:latin typeface="Tahoma"/>
                <a:cs typeface="Tahoma"/>
              </a:rPr>
              <a:t>muodostivat</a:t>
            </a:r>
            <a:r>
              <a:rPr sz="900" spc="2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fi-FI" sz="900" spc="20" err="1">
                <a:solidFill>
                  <a:srgbClr val="FFFFFF"/>
                </a:solidFill>
                <a:latin typeface="Tahoma"/>
                <a:cs typeface="Tahoma"/>
              </a:rPr>
              <a:t>vuonna</a:t>
            </a:r>
            <a:r>
              <a:rPr sz="900" spc="2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fi-FI" sz="900" spc="55">
                <a:solidFill>
                  <a:srgbClr val="FFFFFF"/>
                </a:solidFill>
                <a:latin typeface="Tahoma"/>
                <a:cs typeface="Tahoma"/>
              </a:rPr>
              <a:t>2026</a:t>
            </a:r>
            <a:r>
              <a:rPr sz="900" spc="5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fi-FI" sz="900" spc="-10" err="1">
                <a:solidFill>
                  <a:srgbClr val="FFFFFF"/>
                </a:solidFill>
                <a:latin typeface="Tahoma"/>
                <a:cs typeface="Tahoma"/>
              </a:rPr>
              <a:t>puheen-</a:t>
            </a:r>
            <a:r>
              <a:rPr lang="fi-FI" sz="900" spc="10" err="1">
                <a:solidFill>
                  <a:srgbClr val="FFFFFF"/>
                </a:solidFill>
                <a:latin typeface="Tahoma"/>
                <a:cs typeface="Tahoma"/>
              </a:rPr>
              <a:t>johtaja</a:t>
            </a:r>
            <a:r>
              <a:rPr sz="900" spc="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900" spc="20">
                <a:solidFill>
                  <a:srgbClr val="FFFFFF"/>
                </a:solidFill>
                <a:latin typeface="Tahoma"/>
                <a:cs typeface="Tahoma"/>
              </a:rPr>
              <a:t>Esa</a:t>
            </a:r>
            <a:r>
              <a:rPr sz="900" spc="3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900" spc="20">
                <a:solidFill>
                  <a:srgbClr val="FFFFFF"/>
                </a:solidFill>
                <a:latin typeface="Tahoma"/>
                <a:cs typeface="Tahoma"/>
              </a:rPr>
              <a:t>Tiainen,</a:t>
            </a:r>
            <a:r>
              <a:rPr sz="900" spc="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fi-FI" sz="900" spc="20" err="1">
                <a:solidFill>
                  <a:srgbClr val="FFFFFF"/>
                </a:solidFill>
                <a:latin typeface="Tahoma"/>
                <a:cs typeface="Tahoma"/>
              </a:rPr>
              <a:t>hallituksen</a:t>
            </a:r>
            <a:r>
              <a:rPr sz="900" spc="3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fi-FI" sz="900" spc="20" err="1">
                <a:solidFill>
                  <a:srgbClr val="FFFFFF"/>
                </a:solidFill>
                <a:latin typeface="Tahoma"/>
                <a:cs typeface="Tahoma"/>
              </a:rPr>
              <a:t>varapuheenjohtaja</a:t>
            </a:r>
            <a:r>
              <a:rPr sz="900" spc="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900" spc="-10">
                <a:solidFill>
                  <a:srgbClr val="FFFFFF"/>
                </a:solidFill>
                <a:latin typeface="Tahoma"/>
                <a:cs typeface="Tahoma"/>
              </a:rPr>
              <a:t>Markus </a:t>
            </a:r>
            <a:r>
              <a:rPr lang="fi-FI" sz="900" spc="10" err="1">
                <a:solidFill>
                  <a:srgbClr val="FFFFFF"/>
                </a:solidFill>
                <a:latin typeface="Tahoma"/>
                <a:cs typeface="Tahoma"/>
              </a:rPr>
              <a:t>Ahvenus</a:t>
            </a:r>
            <a:r>
              <a:rPr lang="fi-FI" sz="900" spc="10">
                <a:solidFill>
                  <a:srgbClr val="FFFFFF"/>
                </a:solidFill>
                <a:latin typeface="Tahoma"/>
                <a:cs typeface="Tahoma"/>
              </a:rPr>
              <a:t>, Jukka </a:t>
            </a:r>
            <a:r>
              <a:rPr lang="fi-FI" sz="900" spc="10" err="1">
                <a:solidFill>
                  <a:srgbClr val="FFFFFF"/>
                </a:solidFill>
                <a:latin typeface="Tahoma"/>
                <a:cs typeface="Tahoma"/>
              </a:rPr>
              <a:t>Hannuksela</a:t>
            </a:r>
            <a:r>
              <a:rPr lang="fi-FI" sz="900" spc="10">
                <a:solidFill>
                  <a:srgbClr val="FFFFFF"/>
                </a:solidFill>
                <a:latin typeface="Tahoma"/>
                <a:cs typeface="Tahoma"/>
              </a:rPr>
              <a:t> ja Jouni Kekäläinen</a:t>
            </a:r>
            <a:r>
              <a:rPr sz="900" spc="1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900" spc="11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en-US" sz="900" spc="10" err="1">
                <a:solidFill>
                  <a:srgbClr val="FFFFFF"/>
                </a:solidFill>
                <a:latin typeface="Tahoma"/>
                <a:cs typeface="Tahoma"/>
              </a:rPr>
              <a:t>SESKOn</a:t>
            </a:r>
            <a:r>
              <a:rPr sz="900" spc="12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fi-FI" sz="900" spc="10" err="1">
                <a:solidFill>
                  <a:srgbClr val="FFFFFF"/>
                </a:solidFill>
                <a:latin typeface="Tahoma"/>
                <a:cs typeface="Tahoma"/>
              </a:rPr>
              <a:t>toimitusjohtaja</a:t>
            </a:r>
            <a:r>
              <a:rPr sz="900" spc="12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900" spc="-20">
                <a:solidFill>
                  <a:srgbClr val="FFFFFF"/>
                </a:solidFill>
                <a:latin typeface="Tahoma"/>
                <a:cs typeface="Tahoma"/>
              </a:rPr>
              <a:t>Anna </a:t>
            </a:r>
            <a:r>
              <a:rPr sz="900" spc="10">
                <a:solidFill>
                  <a:srgbClr val="FFFFFF"/>
                </a:solidFill>
                <a:latin typeface="Tahoma"/>
                <a:cs typeface="Tahoma"/>
              </a:rPr>
              <a:t>Tanskanen</a:t>
            </a:r>
            <a:r>
              <a:rPr sz="900" spc="9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fi-FI" sz="900" spc="10" err="1">
                <a:solidFill>
                  <a:srgbClr val="FFFFFF"/>
                </a:solidFill>
                <a:latin typeface="Tahoma"/>
                <a:cs typeface="Tahoma"/>
              </a:rPr>
              <a:t>toimii</a:t>
            </a:r>
            <a:r>
              <a:rPr sz="900" spc="1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fi-FI" sz="900" spc="-10" err="1">
                <a:solidFill>
                  <a:srgbClr val="FFFFFF"/>
                </a:solidFill>
                <a:latin typeface="Tahoma"/>
                <a:cs typeface="Tahoma"/>
              </a:rPr>
              <a:t>sihteerinä</a:t>
            </a:r>
            <a:r>
              <a:rPr sz="900" spc="-1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9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34"/>
              </a:spcBef>
            </a:pPr>
            <a:endParaRPr sz="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lang="fi-FI" sz="1100" spc="50" err="1">
                <a:solidFill>
                  <a:srgbClr val="FFFFFF"/>
                </a:solidFill>
                <a:latin typeface="Tahoma"/>
                <a:cs typeface="Tahoma"/>
              </a:rPr>
              <a:t>Komiteat</a:t>
            </a:r>
            <a:endParaRPr sz="1100">
              <a:latin typeface="Tahoma"/>
              <a:cs typeface="Tahoma"/>
            </a:endParaRPr>
          </a:p>
          <a:p>
            <a:pPr marL="12700" marR="81280">
              <a:lnSpc>
                <a:spcPct val="120300"/>
              </a:lnSpc>
              <a:spcBef>
                <a:spcPts val="165"/>
              </a:spcBef>
            </a:pPr>
            <a:r>
              <a:rPr lang="fi-FI" sz="900" spc="30" err="1">
                <a:solidFill>
                  <a:srgbClr val="FFFFFF"/>
                </a:solidFill>
                <a:latin typeface="Tahoma"/>
                <a:cs typeface="Tahoma"/>
              </a:rPr>
              <a:t>Hallituksen</a:t>
            </a:r>
            <a:r>
              <a:rPr sz="900" spc="-1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fi-FI" sz="900" spc="30" err="1">
                <a:solidFill>
                  <a:srgbClr val="FFFFFF"/>
                </a:solidFill>
                <a:latin typeface="Tahoma"/>
                <a:cs typeface="Tahoma"/>
              </a:rPr>
              <a:t>asettamia</a:t>
            </a:r>
            <a:r>
              <a:rPr sz="900" spc="-1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fi-FI" sz="900" spc="30" err="1">
                <a:solidFill>
                  <a:srgbClr val="FFFFFF"/>
                </a:solidFill>
                <a:latin typeface="Tahoma"/>
                <a:cs typeface="Tahoma"/>
              </a:rPr>
              <a:t>kansallisia</a:t>
            </a:r>
            <a:r>
              <a:rPr sz="900" spc="-1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fi-FI" sz="900" spc="30" err="1">
                <a:solidFill>
                  <a:srgbClr val="FFFFFF"/>
                </a:solidFill>
                <a:latin typeface="Tahoma"/>
                <a:cs typeface="Tahoma"/>
              </a:rPr>
              <a:t>standardointikomiteoita</a:t>
            </a:r>
            <a:r>
              <a:rPr sz="900" spc="-1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fi-FI" sz="900" spc="-25" err="1">
                <a:solidFill>
                  <a:srgbClr val="FFFFFF"/>
                </a:solidFill>
                <a:latin typeface="Tahoma"/>
                <a:cs typeface="Tahoma"/>
              </a:rPr>
              <a:t>oli</a:t>
            </a:r>
            <a:r>
              <a:rPr sz="900" spc="-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fi-FI" sz="900" spc="10" err="1">
                <a:solidFill>
                  <a:srgbClr val="FFFFFF"/>
                </a:solidFill>
                <a:latin typeface="Tahoma"/>
                <a:cs typeface="Tahoma"/>
              </a:rPr>
              <a:t>vuoden</a:t>
            </a:r>
            <a:r>
              <a:rPr sz="900" spc="55">
                <a:solidFill>
                  <a:srgbClr val="FFFFFF"/>
                </a:solidFill>
                <a:latin typeface="Tahoma"/>
                <a:cs typeface="Tahoma"/>
              </a:rPr>
              <a:t> 2025 </a:t>
            </a:r>
            <a:r>
              <a:rPr lang="fi-FI" sz="900" spc="10" err="1">
                <a:solidFill>
                  <a:srgbClr val="FFFFFF"/>
                </a:solidFill>
                <a:latin typeface="Tahoma"/>
                <a:cs typeface="Tahoma"/>
              </a:rPr>
              <a:t>lopussa</a:t>
            </a:r>
            <a:r>
              <a:rPr sz="900" spc="1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900" spc="10">
                <a:solidFill>
                  <a:srgbClr val="FFFFFF"/>
                </a:solidFill>
                <a:latin typeface="Tahoma"/>
                <a:cs typeface="Tahoma"/>
              </a:rPr>
              <a:t>40.</a:t>
            </a:r>
            <a:r>
              <a:rPr sz="900" spc="1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fi-FI" sz="900" spc="10" err="1">
                <a:solidFill>
                  <a:srgbClr val="FFFFFF"/>
                </a:solidFill>
                <a:latin typeface="Tahoma"/>
                <a:cs typeface="Tahoma"/>
              </a:rPr>
              <a:t>Komiteoiden</a:t>
            </a:r>
            <a:r>
              <a:rPr sz="900" spc="1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fi-FI" sz="900" spc="10" err="1">
                <a:solidFill>
                  <a:srgbClr val="FFFFFF"/>
                </a:solidFill>
                <a:latin typeface="Tahoma"/>
                <a:cs typeface="Tahoma"/>
              </a:rPr>
              <a:t>lisäksi</a:t>
            </a:r>
            <a:r>
              <a:rPr sz="900" spc="1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fi-FI" sz="900" spc="10" err="1">
                <a:solidFill>
                  <a:srgbClr val="FFFFFF"/>
                </a:solidFill>
                <a:latin typeface="Tahoma"/>
                <a:cs typeface="Tahoma"/>
              </a:rPr>
              <a:t>kansallisia</a:t>
            </a:r>
            <a:r>
              <a:rPr sz="900" spc="3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fi-FI" sz="900" spc="35" err="1">
                <a:solidFill>
                  <a:srgbClr val="FFFFFF"/>
                </a:solidFill>
                <a:latin typeface="Tahoma"/>
                <a:cs typeface="Tahoma"/>
              </a:rPr>
              <a:t>seu-</a:t>
            </a:r>
            <a:r>
              <a:rPr lang="fi-FI" sz="900" err="1">
                <a:solidFill>
                  <a:srgbClr val="FFFFFF"/>
                </a:solidFill>
                <a:latin typeface="Tahoma"/>
                <a:cs typeface="Tahoma"/>
              </a:rPr>
              <a:t>rantaryhmiä</a:t>
            </a:r>
            <a:r>
              <a:rPr sz="900" spc="1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fi-FI" sz="900" err="1">
                <a:solidFill>
                  <a:srgbClr val="FFFFFF"/>
                </a:solidFill>
                <a:latin typeface="Tahoma"/>
                <a:cs typeface="Tahoma"/>
              </a:rPr>
              <a:t>oli</a:t>
            </a:r>
            <a:r>
              <a:rPr sz="900" spc="1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900" spc="-10">
                <a:solidFill>
                  <a:srgbClr val="FFFFFF"/>
                </a:solidFill>
                <a:latin typeface="Tahoma"/>
                <a:cs typeface="Tahoma"/>
              </a:rPr>
              <a:t>87.</a:t>
            </a:r>
            <a:r>
              <a:rPr sz="900" spc="1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fi-FI" sz="900" err="1">
                <a:solidFill>
                  <a:srgbClr val="FFFFFF"/>
                </a:solidFill>
                <a:latin typeface="Tahoma"/>
                <a:cs typeface="Tahoma"/>
              </a:rPr>
              <a:t>Asiantuntijajäseniä</a:t>
            </a:r>
            <a:r>
              <a:rPr sz="900" spc="1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fi-FI" sz="900" err="1">
                <a:solidFill>
                  <a:srgbClr val="FFFFFF"/>
                </a:solidFill>
                <a:latin typeface="Tahoma"/>
                <a:cs typeface="Tahoma"/>
              </a:rPr>
              <a:t>komiteoissa</a:t>
            </a:r>
            <a:r>
              <a:rPr sz="900" spc="1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900">
                <a:solidFill>
                  <a:srgbClr val="FFFFFF"/>
                </a:solidFill>
                <a:latin typeface="Tahoma"/>
                <a:cs typeface="Tahoma"/>
              </a:rPr>
              <a:t>ja</a:t>
            </a:r>
            <a:r>
              <a:rPr sz="900" spc="1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fi-FI" sz="900" spc="-10" err="1">
                <a:solidFill>
                  <a:srgbClr val="FFFFFF"/>
                </a:solidFill>
                <a:latin typeface="Tahoma"/>
                <a:cs typeface="Tahoma"/>
              </a:rPr>
              <a:t>seuran-</a:t>
            </a:r>
            <a:r>
              <a:rPr lang="fi-FI" sz="900" spc="10" err="1">
                <a:solidFill>
                  <a:srgbClr val="FFFFFF"/>
                </a:solidFill>
                <a:latin typeface="Tahoma"/>
                <a:cs typeface="Tahoma"/>
              </a:rPr>
              <a:t>taryhmissä</a:t>
            </a:r>
            <a:r>
              <a:rPr sz="900" spc="6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fi-FI" sz="900" spc="10" err="1">
                <a:solidFill>
                  <a:srgbClr val="FFFFFF"/>
                </a:solidFill>
                <a:latin typeface="Tahoma"/>
                <a:cs typeface="Tahoma"/>
              </a:rPr>
              <a:t>oli</a:t>
            </a:r>
            <a:r>
              <a:rPr sz="900" spc="7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900" spc="60">
                <a:solidFill>
                  <a:srgbClr val="FFFFFF"/>
                </a:solidFill>
                <a:latin typeface="Tahoma"/>
                <a:cs typeface="Tahoma"/>
              </a:rPr>
              <a:t>529</a:t>
            </a:r>
            <a:r>
              <a:rPr sz="900" spc="7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fi-FI" sz="900" spc="-10" err="1">
                <a:solidFill>
                  <a:srgbClr val="FFFFFF"/>
                </a:solidFill>
                <a:latin typeface="Tahoma"/>
                <a:cs typeface="Tahoma"/>
              </a:rPr>
              <a:t>henkilöä</a:t>
            </a:r>
            <a:r>
              <a:rPr sz="900" spc="-1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21000" y="1517095"/>
            <a:ext cx="3342640" cy="113030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1100" spc="40">
                <a:solidFill>
                  <a:srgbClr val="030065"/>
                </a:solidFill>
                <a:latin typeface="Tahoma"/>
                <a:cs typeface="Tahoma"/>
              </a:rPr>
              <a:t>Puheenjohtaja</a:t>
            </a:r>
            <a:endParaRPr sz="11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900" spc="60">
                <a:latin typeface="Tahoma"/>
                <a:cs typeface="Tahoma"/>
              </a:rPr>
              <a:t>Esa</a:t>
            </a:r>
            <a:r>
              <a:rPr sz="900" spc="-20">
                <a:latin typeface="Tahoma"/>
                <a:cs typeface="Tahoma"/>
              </a:rPr>
              <a:t> </a:t>
            </a:r>
            <a:r>
              <a:rPr sz="900" spc="20">
                <a:latin typeface="Tahoma"/>
                <a:cs typeface="Tahoma"/>
              </a:rPr>
              <a:t>Tiainen,</a:t>
            </a:r>
            <a:r>
              <a:rPr sz="900" spc="45">
                <a:latin typeface="Tahoma"/>
                <a:cs typeface="Tahoma"/>
              </a:rPr>
              <a:t> </a:t>
            </a:r>
            <a:r>
              <a:rPr sz="900" spc="20">
                <a:latin typeface="Tahoma"/>
                <a:cs typeface="Tahoma"/>
              </a:rPr>
              <a:t>Sähkö-</a:t>
            </a:r>
            <a:r>
              <a:rPr sz="900" spc="40">
                <a:latin typeface="Tahoma"/>
                <a:cs typeface="Tahoma"/>
              </a:rPr>
              <a:t> </a:t>
            </a:r>
            <a:r>
              <a:rPr sz="900" spc="10">
                <a:latin typeface="Tahoma"/>
                <a:cs typeface="Tahoma"/>
              </a:rPr>
              <a:t>ja</a:t>
            </a:r>
            <a:r>
              <a:rPr sz="900" spc="40">
                <a:latin typeface="Tahoma"/>
                <a:cs typeface="Tahoma"/>
              </a:rPr>
              <a:t> </a:t>
            </a:r>
            <a:r>
              <a:rPr sz="900" spc="20">
                <a:latin typeface="Tahoma"/>
                <a:cs typeface="Tahoma"/>
              </a:rPr>
              <a:t>teleurakoitsijat</a:t>
            </a:r>
            <a:r>
              <a:rPr sz="900" spc="40">
                <a:latin typeface="Tahoma"/>
                <a:cs typeface="Tahoma"/>
              </a:rPr>
              <a:t> </a:t>
            </a:r>
            <a:r>
              <a:rPr sz="900" spc="60">
                <a:latin typeface="Tahoma"/>
                <a:cs typeface="Tahoma"/>
              </a:rPr>
              <a:t>STUL</a:t>
            </a:r>
            <a:r>
              <a:rPr sz="900" spc="40">
                <a:latin typeface="Tahoma"/>
                <a:cs typeface="Tahoma"/>
              </a:rPr>
              <a:t> </a:t>
            </a:r>
            <a:r>
              <a:rPr sz="900" spc="-25">
                <a:latin typeface="Tahoma"/>
                <a:cs typeface="Tahoma"/>
              </a:rPr>
              <a:t>ry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900" spc="20">
                <a:latin typeface="Tahoma"/>
                <a:cs typeface="Tahoma"/>
              </a:rPr>
              <a:t>varajäsen</a:t>
            </a:r>
            <a:r>
              <a:rPr sz="900" spc="45">
                <a:latin typeface="Tahoma"/>
                <a:cs typeface="Tahoma"/>
              </a:rPr>
              <a:t> </a:t>
            </a:r>
            <a:r>
              <a:rPr sz="900" spc="70">
                <a:latin typeface="Tahoma"/>
                <a:cs typeface="Tahoma"/>
              </a:rPr>
              <a:t>Marko</a:t>
            </a:r>
            <a:r>
              <a:rPr sz="900" spc="-15">
                <a:latin typeface="Tahoma"/>
                <a:cs typeface="Tahoma"/>
              </a:rPr>
              <a:t> </a:t>
            </a:r>
            <a:r>
              <a:rPr sz="900" spc="20">
                <a:latin typeface="Tahoma"/>
                <a:cs typeface="Tahoma"/>
              </a:rPr>
              <a:t>Utriainen,</a:t>
            </a:r>
            <a:r>
              <a:rPr sz="900" spc="50">
                <a:latin typeface="Tahoma"/>
                <a:cs typeface="Tahoma"/>
              </a:rPr>
              <a:t> </a:t>
            </a:r>
            <a:r>
              <a:rPr sz="900" spc="20">
                <a:latin typeface="Tahoma"/>
                <a:cs typeface="Tahoma"/>
              </a:rPr>
              <a:t>Sähkö-</a:t>
            </a:r>
            <a:r>
              <a:rPr sz="900" spc="45">
                <a:latin typeface="Tahoma"/>
                <a:cs typeface="Tahoma"/>
              </a:rPr>
              <a:t> </a:t>
            </a:r>
            <a:r>
              <a:rPr sz="900" spc="10">
                <a:latin typeface="Tahoma"/>
                <a:cs typeface="Tahoma"/>
              </a:rPr>
              <a:t>ja</a:t>
            </a:r>
            <a:r>
              <a:rPr sz="900" spc="45">
                <a:latin typeface="Tahoma"/>
                <a:cs typeface="Tahoma"/>
              </a:rPr>
              <a:t> </a:t>
            </a:r>
            <a:r>
              <a:rPr sz="900" spc="20">
                <a:latin typeface="Tahoma"/>
                <a:cs typeface="Tahoma"/>
              </a:rPr>
              <a:t>teleurakoitsijat</a:t>
            </a:r>
            <a:r>
              <a:rPr sz="900" spc="50">
                <a:latin typeface="Tahoma"/>
                <a:cs typeface="Tahoma"/>
              </a:rPr>
              <a:t> </a:t>
            </a:r>
            <a:r>
              <a:rPr sz="900" spc="60">
                <a:latin typeface="Tahoma"/>
                <a:cs typeface="Tahoma"/>
              </a:rPr>
              <a:t>STUL</a:t>
            </a:r>
            <a:r>
              <a:rPr sz="900" spc="45">
                <a:latin typeface="Tahoma"/>
                <a:cs typeface="Tahoma"/>
              </a:rPr>
              <a:t> </a:t>
            </a:r>
            <a:r>
              <a:rPr sz="900" spc="-25">
                <a:latin typeface="Tahoma"/>
                <a:cs typeface="Tahoma"/>
              </a:rPr>
              <a:t>ry</a:t>
            </a:r>
            <a:endParaRPr sz="9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100" spc="45">
                <a:solidFill>
                  <a:srgbClr val="030065"/>
                </a:solidFill>
                <a:latin typeface="Tahoma"/>
                <a:cs typeface="Tahoma"/>
              </a:rPr>
              <a:t>Varapuheenjohtaja</a:t>
            </a:r>
            <a:endParaRPr sz="1100">
              <a:latin typeface="Tahoma"/>
              <a:cs typeface="Tahoma"/>
            </a:endParaRPr>
          </a:p>
          <a:p>
            <a:pPr marL="12700" marR="1166495">
              <a:lnSpc>
                <a:spcPct val="101800"/>
              </a:lnSpc>
              <a:spcBef>
                <a:spcPts val="165"/>
              </a:spcBef>
            </a:pPr>
            <a:r>
              <a:rPr sz="900" spc="75">
                <a:latin typeface="Tahoma"/>
                <a:cs typeface="Tahoma"/>
              </a:rPr>
              <a:t>Markus</a:t>
            </a:r>
            <a:r>
              <a:rPr sz="900" spc="-30">
                <a:latin typeface="Tahoma"/>
                <a:cs typeface="Tahoma"/>
              </a:rPr>
              <a:t> </a:t>
            </a:r>
            <a:r>
              <a:rPr sz="900" spc="60">
                <a:latin typeface="Tahoma"/>
                <a:cs typeface="Tahoma"/>
              </a:rPr>
              <a:t>Ahvenus,</a:t>
            </a:r>
            <a:r>
              <a:rPr sz="900" spc="25">
                <a:latin typeface="Tahoma"/>
                <a:cs typeface="Tahoma"/>
              </a:rPr>
              <a:t> </a:t>
            </a:r>
            <a:r>
              <a:rPr sz="900" spc="65">
                <a:latin typeface="Tahoma"/>
                <a:cs typeface="Tahoma"/>
              </a:rPr>
              <a:t>SGS</a:t>
            </a:r>
            <a:r>
              <a:rPr sz="900" spc="25">
                <a:latin typeface="Tahoma"/>
                <a:cs typeface="Tahoma"/>
              </a:rPr>
              <a:t> </a:t>
            </a:r>
            <a:r>
              <a:rPr sz="900">
                <a:latin typeface="Tahoma"/>
                <a:cs typeface="Tahoma"/>
              </a:rPr>
              <a:t>Fimko</a:t>
            </a:r>
            <a:r>
              <a:rPr sz="900" spc="30">
                <a:latin typeface="Tahoma"/>
                <a:cs typeface="Tahoma"/>
              </a:rPr>
              <a:t> </a:t>
            </a:r>
            <a:r>
              <a:rPr sz="900" spc="-25">
                <a:latin typeface="Tahoma"/>
                <a:cs typeface="Tahoma"/>
              </a:rPr>
              <a:t>Oy </a:t>
            </a:r>
            <a:r>
              <a:rPr sz="900" spc="20">
                <a:latin typeface="Tahoma"/>
                <a:cs typeface="Tahoma"/>
              </a:rPr>
              <a:t>varajäsen</a:t>
            </a:r>
            <a:r>
              <a:rPr sz="900" spc="40">
                <a:latin typeface="Tahoma"/>
                <a:cs typeface="Tahoma"/>
              </a:rPr>
              <a:t> </a:t>
            </a:r>
            <a:r>
              <a:rPr sz="900" spc="65">
                <a:latin typeface="Tahoma"/>
                <a:cs typeface="Tahoma"/>
              </a:rPr>
              <a:t>Mika</a:t>
            </a:r>
            <a:r>
              <a:rPr sz="900" spc="-15">
                <a:latin typeface="Tahoma"/>
                <a:cs typeface="Tahoma"/>
              </a:rPr>
              <a:t> </a:t>
            </a:r>
            <a:r>
              <a:rPr sz="900" spc="20">
                <a:latin typeface="Tahoma"/>
                <a:cs typeface="Tahoma"/>
              </a:rPr>
              <a:t>Richardt,</a:t>
            </a:r>
            <a:r>
              <a:rPr sz="900" spc="45">
                <a:latin typeface="Tahoma"/>
                <a:cs typeface="Tahoma"/>
              </a:rPr>
              <a:t> </a:t>
            </a:r>
            <a:r>
              <a:rPr sz="900" spc="65">
                <a:latin typeface="Tahoma"/>
                <a:cs typeface="Tahoma"/>
              </a:rPr>
              <a:t>SGS</a:t>
            </a:r>
            <a:r>
              <a:rPr sz="900" spc="45">
                <a:latin typeface="Tahoma"/>
                <a:cs typeface="Tahoma"/>
              </a:rPr>
              <a:t> </a:t>
            </a:r>
            <a:r>
              <a:rPr sz="900" spc="20">
                <a:latin typeface="Tahoma"/>
                <a:cs typeface="Tahoma"/>
              </a:rPr>
              <a:t>Fimko</a:t>
            </a:r>
            <a:r>
              <a:rPr sz="900" spc="40">
                <a:latin typeface="Tahoma"/>
                <a:cs typeface="Tahoma"/>
              </a:rPr>
              <a:t> </a:t>
            </a:r>
            <a:r>
              <a:rPr sz="900" spc="-25">
                <a:latin typeface="Tahoma"/>
                <a:cs typeface="Tahoma"/>
              </a:rPr>
              <a:t>Oy</a:t>
            </a:r>
            <a:endParaRPr sz="9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21000" y="2787095"/>
            <a:ext cx="4413885" cy="52070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1100" spc="70">
                <a:solidFill>
                  <a:srgbClr val="030065"/>
                </a:solidFill>
                <a:latin typeface="Tahoma"/>
                <a:cs typeface="Tahoma"/>
              </a:rPr>
              <a:t>Hallituksen</a:t>
            </a:r>
            <a:r>
              <a:rPr sz="1100" spc="-75">
                <a:solidFill>
                  <a:srgbClr val="030065"/>
                </a:solidFill>
                <a:latin typeface="Tahoma"/>
                <a:cs typeface="Tahoma"/>
              </a:rPr>
              <a:t> </a:t>
            </a:r>
            <a:r>
              <a:rPr sz="1100" spc="50">
                <a:solidFill>
                  <a:srgbClr val="030065"/>
                </a:solidFill>
                <a:latin typeface="Tahoma"/>
                <a:cs typeface="Tahoma"/>
              </a:rPr>
              <a:t>jäsenet</a:t>
            </a:r>
            <a:endParaRPr sz="11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900" spc="60">
                <a:latin typeface="Tahoma"/>
                <a:cs typeface="Tahoma"/>
              </a:rPr>
              <a:t>Aleksanteri</a:t>
            </a:r>
            <a:r>
              <a:rPr sz="900" spc="30">
                <a:latin typeface="Tahoma"/>
                <a:cs typeface="Tahoma"/>
              </a:rPr>
              <a:t> </a:t>
            </a:r>
            <a:r>
              <a:rPr sz="900" spc="45">
                <a:latin typeface="Tahoma"/>
                <a:cs typeface="Tahoma"/>
              </a:rPr>
              <a:t>Ekrias,</a:t>
            </a:r>
            <a:r>
              <a:rPr sz="900" spc="95">
                <a:latin typeface="Tahoma"/>
                <a:cs typeface="Tahoma"/>
              </a:rPr>
              <a:t> </a:t>
            </a:r>
            <a:r>
              <a:rPr sz="900" spc="10">
                <a:latin typeface="Tahoma"/>
                <a:cs typeface="Tahoma"/>
              </a:rPr>
              <a:t>Suomen</a:t>
            </a:r>
            <a:r>
              <a:rPr sz="900" spc="100">
                <a:latin typeface="Tahoma"/>
                <a:cs typeface="Tahoma"/>
              </a:rPr>
              <a:t> </a:t>
            </a:r>
            <a:r>
              <a:rPr sz="900" spc="10">
                <a:latin typeface="Tahoma"/>
                <a:cs typeface="Tahoma"/>
              </a:rPr>
              <a:t>Valoteknillinen</a:t>
            </a:r>
            <a:r>
              <a:rPr sz="900" spc="95">
                <a:latin typeface="Tahoma"/>
                <a:cs typeface="Tahoma"/>
              </a:rPr>
              <a:t> </a:t>
            </a:r>
            <a:r>
              <a:rPr sz="900" spc="10">
                <a:latin typeface="Tahoma"/>
                <a:cs typeface="Tahoma"/>
              </a:rPr>
              <a:t>Seura</a:t>
            </a:r>
            <a:r>
              <a:rPr sz="900" spc="100">
                <a:latin typeface="Tahoma"/>
                <a:cs typeface="Tahoma"/>
              </a:rPr>
              <a:t> </a:t>
            </a:r>
            <a:r>
              <a:rPr sz="900" spc="10">
                <a:latin typeface="Tahoma"/>
                <a:cs typeface="Tahoma"/>
              </a:rPr>
              <a:t>ry</a:t>
            </a:r>
            <a:r>
              <a:rPr sz="900" spc="95">
                <a:latin typeface="Tahoma"/>
                <a:cs typeface="Tahoma"/>
              </a:rPr>
              <a:t> </a:t>
            </a:r>
            <a:r>
              <a:rPr sz="900" spc="10">
                <a:latin typeface="Tahoma"/>
                <a:cs typeface="Tahoma"/>
              </a:rPr>
              <a:t>(A-Insinöörit</a:t>
            </a:r>
            <a:r>
              <a:rPr sz="900" spc="100">
                <a:latin typeface="Tahoma"/>
                <a:cs typeface="Tahoma"/>
              </a:rPr>
              <a:t> </a:t>
            </a:r>
            <a:r>
              <a:rPr sz="900" spc="10">
                <a:latin typeface="Tahoma"/>
                <a:cs typeface="Tahoma"/>
              </a:rPr>
              <a:t>Suunnittelu</a:t>
            </a:r>
            <a:r>
              <a:rPr sz="900" spc="95">
                <a:latin typeface="Tahoma"/>
                <a:cs typeface="Tahoma"/>
              </a:rPr>
              <a:t> </a:t>
            </a:r>
            <a:r>
              <a:rPr sz="900" spc="-25">
                <a:latin typeface="Tahoma"/>
                <a:cs typeface="Tahoma"/>
              </a:rPr>
              <a:t>Oy)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900" spc="10">
                <a:latin typeface="Tahoma"/>
                <a:cs typeface="Tahoma"/>
              </a:rPr>
              <a:t>varajäsen</a:t>
            </a:r>
            <a:r>
              <a:rPr sz="900" spc="70">
                <a:latin typeface="Tahoma"/>
                <a:cs typeface="Tahoma"/>
              </a:rPr>
              <a:t> </a:t>
            </a:r>
            <a:r>
              <a:rPr sz="900" spc="50">
                <a:latin typeface="Tahoma"/>
                <a:cs typeface="Tahoma"/>
              </a:rPr>
              <a:t>Henri</a:t>
            </a:r>
            <a:r>
              <a:rPr sz="900" spc="5">
                <a:latin typeface="Tahoma"/>
                <a:cs typeface="Tahoma"/>
              </a:rPr>
              <a:t> </a:t>
            </a:r>
            <a:r>
              <a:rPr sz="900" spc="60">
                <a:latin typeface="Tahoma"/>
                <a:cs typeface="Tahoma"/>
              </a:rPr>
              <a:t>Juslén,</a:t>
            </a:r>
            <a:r>
              <a:rPr sz="900" spc="75">
                <a:latin typeface="Tahoma"/>
                <a:cs typeface="Tahoma"/>
              </a:rPr>
              <a:t> </a:t>
            </a:r>
            <a:r>
              <a:rPr sz="900" spc="10">
                <a:latin typeface="Tahoma"/>
                <a:cs typeface="Tahoma"/>
              </a:rPr>
              <a:t>Suomen</a:t>
            </a:r>
            <a:r>
              <a:rPr sz="900" spc="70">
                <a:latin typeface="Tahoma"/>
                <a:cs typeface="Tahoma"/>
              </a:rPr>
              <a:t> </a:t>
            </a:r>
            <a:r>
              <a:rPr sz="900" spc="10">
                <a:latin typeface="Tahoma"/>
                <a:cs typeface="Tahoma"/>
              </a:rPr>
              <a:t>Valoteknillinen</a:t>
            </a:r>
            <a:r>
              <a:rPr sz="900" spc="70">
                <a:latin typeface="Tahoma"/>
                <a:cs typeface="Tahoma"/>
              </a:rPr>
              <a:t> </a:t>
            </a:r>
            <a:r>
              <a:rPr sz="900" spc="10">
                <a:latin typeface="Tahoma"/>
                <a:cs typeface="Tahoma"/>
              </a:rPr>
              <a:t>Seura</a:t>
            </a:r>
            <a:r>
              <a:rPr sz="900" spc="70">
                <a:latin typeface="Tahoma"/>
                <a:cs typeface="Tahoma"/>
              </a:rPr>
              <a:t> </a:t>
            </a:r>
            <a:r>
              <a:rPr sz="900" spc="10">
                <a:latin typeface="Tahoma"/>
                <a:cs typeface="Tahoma"/>
              </a:rPr>
              <a:t>ry</a:t>
            </a:r>
            <a:r>
              <a:rPr sz="900" spc="70">
                <a:latin typeface="Tahoma"/>
                <a:cs typeface="Tahoma"/>
              </a:rPr>
              <a:t> </a:t>
            </a:r>
            <a:r>
              <a:rPr sz="900" spc="10">
                <a:latin typeface="Tahoma"/>
                <a:cs typeface="Tahoma"/>
              </a:rPr>
              <a:t>(Helvar</a:t>
            </a:r>
            <a:r>
              <a:rPr sz="900" spc="70">
                <a:latin typeface="Tahoma"/>
                <a:cs typeface="Tahoma"/>
              </a:rPr>
              <a:t> </a:t>
            </a:r>
            <a:r>
              <a:rPr sz="900" spc="-25">
                <a:latin typeface="Tahoma"/>
                <a:cs typeface="Tahoma"/>
              </a:rPr>
              <a:t>Oy)</a:t>
            </a:r>
            <a:endParaRPr sz="9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21000" y="3424558"/>
            <a:ext cx="2908300" cy="302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70">
                <a:latin typeface="Tahoma"/>
                <a:cs typeface="Tahoma"/>
              </a:rPr>
              <a:t>Jukka</a:t>
            </a:r>
            <a:r>
              <a:rPr sz="900" spc="-15">
                <a:latin typeface="Tahoma"/>
                <a:cs typeface="Tahoma"/>
              </a:rPr>
              <a:t> </a:t>
            </a:r>
            <a:r>
              <a:rPr sz="900" spc="30">
                <a:latin typeface="Tahoma"/>
                <a:cs typeface="Tahoma"/>
              </a:rPr>
              <a:t>Hannuksela,</a:t>
            </a:r>
            <a:r>
              <a:rPr sz="900" spc="45">
                <a:latin typeface="Tahoma"/>
                <a:cs typeface="Tahoma"/>
              </a:rPr>
              <a:t> </a:t>
            </a:r>
            <a:r>
              <a:rPr sz="900" spc="30">
                <a:latin typeface="Tahoma"/>
                <a:cs typeface="Tahoma"/>
              </a:rPr>
              <a:t>Teknologiateollisuus</a:t>
            </a:r>
            <a:r>
              <a:rPr sz="900" spc="45">
                <a:latin typeface="Tahoma"/>
                <a:cs typeface="Tahoma"/>
              </a:rPr>
              <a:t> </a:t>
            </a:r>
            <a:r>
              <a:rPr sz="900" spc="30">
                <a:latin typeface="Tahoma"/>
                <a:cs typeface="Tahoma"/>
              </a:rPr>
              <a:t>ry</a:t>
            </a:r>
            <a:r>
              <a:rPr sz="900" spc="50">
                <a:latin typeface="Tahoma"/>
                <a:cs typeface="Tahoma"/>
              </a:rPr>
              <a:t> </a:t>
            </a:r>
            <a:r>
              <a:rPr sz="900" spc="30">
                <a:latin typeface="Tahoma"/>
                <a:cs typeface="Tahoma"/>
              </a:rPr>
              <a:t>(ABB</a:t>
            </a:r>
            <a:r>
              <a:rPr sz="900" spc="45">
                <a:latin typeface="Tahoma"/>
                <a:cs typeface="Tahoma"/>
              </a:rPr>
              <a:t> </a:t>
            </a:r>
            <a:r>
              <a:rPr sz="900" spc="-20">
                <a:latin typeface="Tahoma"/>
                <a:cs typeface="Tahoma"/>
              </a:rPr>
              <a:t>Oyj)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900" spc="20">
                <a:latin typeface="Tahoma"/>
                <a:cs typeface="Tahoma"/>
              </a:rPr>
              <a:t>varajäsen</a:t>
            </a:r>
            <a:r>
              <a:rPr sz="900" spc="50">
                <a:latin typeface="Tahoma"/>
                <a:cs typeface="Tahoma"/>
              </a:rPr>
              <a:t> </a:t>
            </a:r>
            <a:r>
              <a:rPr sz="900" spc="65">
                <a:latin typeface="Tahoma"/>
                <a:cs typeface="Tahoma"/>
              </a:rPr>
              <a:t>Mika</a:t>
            </a:r>
            <a:r>
              <a:rPr sz="900" spc="-5">
                <a:latin typeface="Tahoma"/>
                <a:cs typeface="Tahoma"/>
              </a:rPr>
              <a:t> </a:t>
            </a:r>
            <a:r>
              <a:rPr sz="900" spc="30">
                <a:latin typeface="Tahoma"/>
                <a:cs typeface="Tahoma"/>
              </a:rPr>
              <a:t>Uusitalo,</a:t>
            </a:r>
            <a:r>
              <a:rPr sz="900" spc="50">
                <a:latin typeface="Tahoma"/>
                <a:cs typeface="Tahoma"/>
              </a:rPr>
              <a:t> </a:t>
            </a:r>
            <a:r>
              <a:rPr sz="900" spc="30">
                <a:latin typeface="Tahoma"/>
                <a:cs typeface="Tahoma"/>
              </a:rPr>
              <a:t>Teknologiateollisuus</a:t>
            </a:r>
            <a:r>
              <a:rPr sz="900" spc="55">
                <a:latin typeface="Tahoma"/>
                <a:cs typeface="Tahoma"/>
              </a:rPr>
              <a:t> </a:t>
            </a:r>
            <a:r>
              <a:rPr sz="900" spc="-25">
                <a:latin typeface="Tahoma"/>
                <a:cs typeface="Tahoma"/>
              </a:rPr>
              <a:t>ry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921000" y="3843582"/>
            <a:ext cx="4302760" cy="1957524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2094230">
              <a:lnSpc>
                <a:spcPct val="101800"/>
              </a:lnSpc>
              <a:spcBef>
                <a:spcPts val="80"/>
              </a:spcBef>
            </a:pPr>
            <a:r>
              <a:rPr lang="en-US" sz="900" spc="55">
                <a:latin typeface="Tahoma"/>
                <a:cs typeface="Tahoma"/>
              </a:rPr>
              <a:t>Olli Taipale</a:t>
            </a:r>
            <a:r>
              <a:rPr sz="900" spc="20">
                <a:latin typeface="Tahoma"/>
                <a:cs typeface="Tahoma"/>
              </a:rPr>
              <a:t>,</a:t>
            </a:r>
            <a:r>
              <a:rPr sz="900" spc="114">
                <a:latin typeface="Tahoma"/>
                <a:cs typeface="Tahoma"/>
              </a:rPr>
              <a:t> </a:t>
            </a:r>
            <a:r>
              <a:rPr sz="900" spc="20" err="1">
                <a:latin typeface="Tahoma"/>
                <a:cs typeface="Tahoma"/>
              </a:rPr>
              <a:t>Energiateollisuus</a:t>
            </a:r>
            <a:r>
              <a:rPr sz="900" spc="120">
                <a:latin typeface="Tahoma"/>
                <a:cs typeface="Tahoma"/>
              </a:rPr>
              <a:t> </a:t>
            </a:r>
            <a:r>
              <a:rPr sz="900" spc="-25">
                <a:latin typeface="Tahoma"/>
                <a:cs typeface="Tahoma"/>
              </a:rPr>
              <a:t>ry </a:t>
            </a:r>
            <a:r>
              <a:rPr sz="900" err="1">
                <a:latin typeface="Tahoma"/>
                <a:cs typeface="Tahoma"/>
              </a:rPr>
              <a:t>varajäsen</a:t>
            </a:r>
            <a:r>
              <a:rPr sz="900" spc="235">
                <a:latin typeface="Tahoma"/>
                <a:cs typeface="Tahoma"/>
              </a:rPr>
              <a:t> </a:t>
            </a:r>
            <a:r>
              <a:rPr lang="en-US" sz="900" spc="235">
                <a:latin typeface="Tahoma"/>
                <a:cs typeface="Tahoma"/>
              </a:rPr>
              <a:t>Tuukka Heikkilä</a:t>
            </a:r>
            <a:r>
              <a:rPr sz="900">
                <a:latin typeface="Tahoma"/>
                <a:cs typeface="Tahoma"/>
              </a:rPr>
              <a:t>,</a:t>
            </a:r>
            <a:r>
              <a:rPr sz="900" spc="240">
                <a:latin typeface="Tahoma"/>
                <a:cs typeface="Tahoma"/>
              </a:rPr>
              <a:t> </a:t>
            </a:r>
            <a:r>
              <a:rPr sz="900" err="1">
                <a:latin typeface="Tahoma"/>
                <a:cs typeface="Tahoma"/>
              </a:rPr>
              <a:t>Energiateollisuus</a:t>
            </a:r>
            <a:r>
              <a:rPr sz="900" spc="240">
                <a:latin typeface="Tahoma"/>
                <a:cs typeface="Tahoma"/>
              </a:rPr>
              <a:t> </a:t>
            </a:r>
            <a:r>
              <a:rPr sz="900" spc="-25">
                <a:latin typeface="Tahoma"/>
                <a:cs typeface="Tahoma"/>
              </a:rPr>
              <a:t>ry</a:t>
            </a:r>
            <a:endParaRPr sz="9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900" spc="65">
                <a:latin typeface="Tahoma"/>
                <a:cs typeface="Tahoma"/>
              </a:rPr>
              <a:t>Janne</a:t>
            </a:r>
            <a:r>
              <a:rPr sz="900" spc="-20">
                <a:latin typeface="Tahoma"/>
                <a:cs typeface="Tahoma"/>
              </a:rPr>
              <a:t> </a:t>
            </a:r>
            <a:r>
              <a:rPr sz="900" spc="50">
                <a:latin typeface="Tahoma"/>
                <a:cs typeface="Tahoma"/>
              </a:rPr>
              <a:t>Kinnunen,</a:t>
            </a:r>
            <a:r>
              <a:rPr sz="900" spc="40">
                <a:latin typeface="Tahoma"/>
                <a:cs typeface="Tahoma"/>
              </a:rPr>
              <a:t> </a:t>
            </a:r>
            <a:r>
              <a:rPr sz="900" spc="20" err="1">
                <a:latin typeface="Tahoma"/>
                <a:cs typeface="Tahoma"/>
              </a:rPr>
              <a:t>Turvallisuus</a:t>
            </a:r>
            <a:r>
              <a:rPr sz="900" spc="20">
                <a:latin typeface="Tahoma"/>
                <a:cs typeface="Tahoma"/>
              </a:rPr>
              <a:t>-</a:t>
            </a:r>
            <a:r>
              <a:rPr sz="900" spc="40">
                <a:latin typeface="Tahoma"/>
                <a:cs typeface="Tahoma"/>
              </a:rPr>
              <a:t> </a:t>
            </a:r>
            <a:r>
              <a:rPr sz="900" spc="10">
                <a:latin typeface="Tahoma"/>
                <a:cs typeface="Tahoma"/>
              </a:rPr>
              <a:t>ja</a:t>
            </a:r>
            <a:r>
              <a:rPr sz="900" spc="35">
                <a:latin typeface="Tahoma"/>
                <a:cs typeface="Tahoma"/>
              </a:rPr>
              <a:t> </a:t>
            </a:r>
            <a:r>
              <a:rPr sz="900" spc="20" err="1">
                <a:latin typeface="Tahoma"/>
                <a:cs typeface="Tahoma"/>
              </a:rPr>
              <a:t>kemikaalivirasto</a:t>
            </a:r>
            <a:r>
              <a:rPr sz="900" spc="40">
                <a:latin typeface="Tahoma"/>
                <a:cs typeface="Tahoma"/>
              </a:rPr>
              <a:t> </a:t>
            </a:r>
            <a:r>
              <a:rPr sz="900" spc="-10">
                <a:latin typeface="Tahoma"/>
                <a:cs typeface="Tahoma"/>
              </a:rPr>
              <a:t>Tukes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900" spc="20" err="1">
                <a:latin typeface="Tahoma"/>
                <a:cs typeface="Tahoma"/>
              </a:rPr>
              <a:t>varajäsen</a:t>
            </a:r>
            <a:r>
              <a:rPr sz="900" spc="55">
                <a:latin typeface="Tahoma"/>
                <a:cs typeface="Tahoma"/>
              </a:rPr>
              <a:t> </a:t>
            </a:r>
            <a:r>
              <a:rPr lang="en-US" sz="900" spc="20">
                <a:latin typeface="Tahoma"/>
                <a:cs typeface="Tahoma"/>
              </a:rPr>
              <a:t>Kirsi Levä</a:t>
            </a:r>
            <a:r>
              <a:rPr sz="900" spc="60">
                <a:latin typeface="Tahoma"/>
                <a:cs typeface="Tahoma"/>
              </a:rPr>
              <a:t>,</a:t>
            </a:r>
            <a:r>
              <a:rPr sz="900" spc="55">
                <a:latin typeface="Tahoma"/>
                <a:cs typeface="Tahoma"/>
              </a:rPr>
              <a:t> </a:t>
            </a:r>
            <a:r>
              <a:rPr sz="900" spc="20" err="1">
                <a:latin typeface="Tahoma"/>
                <a:cs typeface="Tahoma"/>
              </a:rPr>
              <a:t>Turvallisuus</a:t>
            </a:r>
            <a:r>
              <a:rPr sz="900" spc="20">
                <a:latin typeface="Tahoma"/>
                <a:cs typeface="Tahoma"/>
              </a:rPr>
              <a:t>-</a:t>
            </a:r>
            <a:r>
              <a:rPr sz="900" spc="55">
                <a:latin typeface="Tahoma"/>
                <a:cs typeface="Tahoma"/>
              </a:rPr>
              <a:t> </a:t>
            </a:r>
            <a:r>
              <a:rPr sz="900" spc="10">
                <a:latin typeface="Tahoma"/>
                <a:cs typeface="Tahoma"/>
              </a:rPr>
              <a:t>ja</a:t>
            </a:r>
            <a:r>
              <a:rPr sz="900" spc="55">
                <a:latin typeface="Tahoma"/>
                <a:cs typeface="Tahoma"/>
              </a:rPr>
              <a:t> </a:t>
            </a:r>
            <a:r>
              <a:rPr sz="900" spc="20" err="1">
                <a:latin typeface="Tahoma"/>
                <a:cs typeface="Tahoma"/>
              </a:rPr>
              <a:t>kemikaalivirasto</a:t>
            </a:r>
            <a:r>
              <a:rPr sz="900" spc="60">
                <a:latin typeface="Tahoma"/>
                <a:cs typeface="Tahoma"/>
              </a:rPr>
              <a:t> </a:t>
            </a:r>
            <a:r>
              <a:rPr sz="900" spc="-10">
                <a:latin typeface="Tahoma"/>
                <a:cs typeface="Tahoma"/>
              </a:rPr>
              <a:t>Tukes</a:t>
            </a:r>
            <a:endParaRPr sz="9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900" spc="60">
                <a:latin typeface="Tahoma"/>
                <a:cs typeface="Tahoma"/>
              </a:rPr>
              <a:t>Timo</a:t>
            </a:r>
            <a:r>
              <a:rPr sz="900" spc="95">
                <a:latin typeface="Tahoma"/>
                <a:cs typeface="Tahoma"/>
              </a:rPr>
              <a:t> </a:t>
            </a:r>
            <a:r>
              <a:rPr sz="900">
                <a:latin typeface="Tahoma"/>
                <a:cs typeface="Tahoma"/>
              </a:rPr>
              <a:t>Lähteenmäki,</a:t>
            </a:r>
            <a:r>
              <a:rPr sz="900" spc="175">
                <a:latin typeface="Tahoma"/>
                <a:cs typeface="Tahoma"/>
              </a:rPr>
              <a:t> </a:t>
            </a:r>
            <a:r>
              <a:rPr sz="900" err="1">
                <a:latin typeface="Tahoma"/>
                <a:cs typeface="Tahoma"/>
              </a:rPr>
              <a:t>Sähköinsinöörit</a:t>
            </a:r>
            <a:r>
              <a:rPr sz="900" spc="175">
                <a:latin typeface="Tahoma"/>
                <a:cs typeface="Tahoma"/>
              </a:rPr>
              <a:t> </a:t>
            </a:r>
            <a:r>
              <a:rPr sz="900">
                <a:latin typeface="Tahoma"/>
                <a:cs typeface="Tahoma"/>
              </a:rPr>
              <a:t>–</a:t>
            </a:r>
            <a:r>
              <a:rPr sz="900" spc="175">
                <a:latin typeface="Tahoma"/>
                <a:cs typeface="Tahoma"/>
              </a:rPr>
              <a:t> </a:t>
            </a:r>
            <a:r>
              <a:rPr sz="900">
                <a:latin typeface="Tahoma"/>
                <a:cs typeface="Tahoma"/>
              </a:rPr>
              <a:t>SIL</a:t>
            </a:r>
            <a:r>
              <a:rPr sz="900" spc="170">
                <a:latin typeface="Tahoma"/>
                <a:cs typeface="Tahoma"/>
              </a:rPr>
              <a:t> </a:t>
            </a:r>
            <a:r>
              <a:rPr sz="900">
                <a:latin typeface="Tahoma"/>
                <a:cs typeface="Tahoma"/>
              </a:rPr>
              <a:t>ry</a:t>
            </a:r>
            <a:r>
              <a:rPr sz="900" spc="175">
                <a:latin typeface="Tahoma"/>
                <a:cs typeface="Tahoma"/>
              </a:rPr>
              <a:t> </a:t>
            </a:r>
            <a:r>
              <a:rPr sz="900">
                <a:latin typeface="Tahoma"/>
                <a:cs typeface="Tahoma"/>
              </a:rPr>
              <a:t>(</a:t>
            </a:r>
            <a:r>
              <a:rPr sz="900" err="1">
                <a:latin typeface="Tahoma"/>
                <a:cs typeface="Tahoma"/>
              </a:rPr>
              <a:t>Tampereen</a:t>
            </a:r>
            <a:r>
              <a:rPr sz="900" spc="175">
                <a:latin typeface="Tahoma"/>
                <a:cs typeface="Tahoma"/>
              </a:rPr>
              <a:t> </a:t>
            </a:r>
            <a:r>
              <a:rPr sz="900" spc="-20">
                <a:latin typeface="Tahoma"/>
                <a:cs typeface="Tahoma"/>
              </a:rPr>
              <a:t>AMK)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900" err="1">
                <a:latin typeface="Tahoma"/>
                <a:cs typeface="Tahoma"/>
              </a:rPr>
              <a:t>varajäsen</a:t>
            </a:r>
            <a:r>
              <a:rPr sz="900" spc="140">
                <a:latin typeface="Tahoma"/>
                <a:cs typeface="Tahoma"/>
              </a:rPr>
              <a:t> </a:t>
            </a:r>
            <a:r>
              <a:rPr lang="en-US" sz="900" spc="70">
                <a:latin typeface="Tahoma"/>
                <a:cs typeface="Tahoma"/>
              </a:rPr>
              <a:t>Risto </a:t>
            </a:r>
            <a:r>
              <a:rPr lang="en-US" sz="900" spc="70" err="1">
                <a:latin typeface="Tahoma"/>
                <a:cs typeface="Tahoma"/>
              </a:rPr>
              <a:t>Tammivuori</a:t>
            </a:r>
            <a:r>
              <a:rPr lang="en-US" sz="900" spc="70">
                <a:latin typeface="Tahoma"/>
                <a:cs typeface="Tahoma"/>
              </a:rPr>
              <a:t>, Sähkömestarien ja Sähköyliasentajien ry</a:t>
            </a:r>
            <a:endParaRPr sz="9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900" spc="65">
                <a:latin typeface="Tahoma"/>
                <a:cs typeface="Tahoma"/>
              </a:rPr>
              <a:t>Kimmo</a:t>
            </a:r>
            <a:r>
              <a:rPr sz="900" spc="-40">
                <a:latin typeface="Tahoma"/>
                <a:cs typeface="Tahoma"/>
              </a:rPr>
              <a:t> </a:t>
            </a:r>
            <a:r>
              <a:rPr sz="900" spc="55">
                <a:latin typeface="Tahoma"/>
                <a:cs typeface="Tahoma"/>
              </a:rPr>
              <a:t>Muttonen,</a:t>
            </a:r>
            <a:r>
              <a:rPr sz="900" spc="20">
                <a:latin typeface="Tahoma"/>
                <a:cs typeface="Tahoma"/>
              </a:rPr>
              <a:t> </a:t>
            </a:r>
            <a:r>
              <a:rPr sz="900" spc="30" err="1">
                <a:latin typeface="Tahoma"/>
                <a:cs typeface="Tahoma"/>
              </a:rPr>
              <a:t>Kunnossapitoyhdistys</a:t>
            </a:r>
            <a:r>
              <a:rPr sz="900" spc="15">
                <a:latin typeface="Tahoma"/>
                <a:cs typeface="Tahoma"/>
              </a:rPr>
              <a:t> </a:t>
            </a:r>
            <a:r>
              <a:rPr sz="900" spc="30" err="1">
                <a:latin typeface="Tahoma"/>
                <a:cs typeface="Tahoma"/>
              </a:rPr>
              <a:t>Promaint</a:t>
            </a:r>
            <a:r>
              <a:rPr sz="900" spc="20">
                <a:latin typeface="Tahoma"/>
                <a:cs typeface="Tahoma"/>
              </a:rPr>
              <a:t> </a:t>
            </a:r>
            <a:r>
              <a:rPr sz="900" spc="30">
                <a:latin typeface="Tahoma"/>
                <a:cs typeface="Tahoma"/>
              </a:rPr>
              <a:t>ry</a:t>
            </a:r>
            <a:r>
              <a:rPr sz="900" spc="15">
                <a:latin typeface="Tahoma"/>
                <a:cs typeface="Tahoma"/>
              </a:rPr>
              <a:t> </a:t>
            </a:r>
            <a:r>
              <a:rPr sz="900" spc="20">
                <a:latin typeface="Tahoma"/>
                <a:cs typeface="Tahoma"/>
              </a:rPr>
              <a:t>(</a:t>
            </a:r>
            <a:r>
              <a:rPr sz="900" spc="20" err="1">
                <a:latin typeface="Tahoma"/>
                <a:cs typeface="Tahoma"/>
              </a:rPr>
              <a:t>Fingrid</a:t>
            </a:r>
            <a:r>
              <a:rPr sz="900" spc="20">
                <a:latin typeface="Tahoma"/>
                <a:cs typeface="Tahoma"/>
              </a:rPr>
              <a:t> </a:t>
            </a:r>
            <a:r>
              <a:rPr sz="900" spc="-20">
                <a:latin typeface="Tahoma"/>
                <a:cs typeface="Tahoma"/>
              </a:rPr>
              <a:t>Oyj)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900" spc="20" err="1">
                <a:latin typeface="Tahoma"/>
                <a:cs typeface="Tahoma"/>
              </a:rPr>
              <a:t>varajäsen</a:t>
            </a:r>
            <a:r>
              <a:rPr sz="900" spc="45">
                <a:latin typeface="Tahoma"/>
                <a:cs typeface="Tahoma"/>
              </a:rPr>
              <a:t> </a:t>
            </a:r>
            <a:r>
              <a:rPr sz="900" spc="55">
                <a:latin typeface="Tahoma"/>
                <a:cs typeface="Tahoma"/>
              </a:rPr>
              <a:t>Samuel</a:t>
            </a:r>
            <a:r>
              <a:rPr sz="900" spc="-10">
                <a:latin typeface="Tahoma"/>
                <a:cs typeface="Tahoma"/>
              </a:rPr>
              <a:t> </a:t>
            </a:r>
            <a:r>
              <a:rPr sz="900" spc="30">
                <a:latin typeface="Tahoma"/>
                <a:cs typeface="Tahoma"/>
              </a:rPr>
              <a:t>Holopainen,</a:t>
            </a:r>
            <a:r>
              <a:rPr sz="900" spc="50">
                <a:latin typeface="Tahoma"/>
                <a:cs typeface="Tahoma"/>
              </a:rPr>
              <a:t> </a:t>
            </a:r>
            <a:r>
              <a:rPr sz="900" spc="30" err="1">
                <a:latin typeface="Tahoma"/>
                <a:cs typeface="Tahoma"/>
              </a:rPr>
              <a:t>Kunnossapitoyhdistys</a:t>
            </a:r>
            <a:r>
              <a:rPr sz="900" spc="50">
                <a:latin typeface="Tahoma"/>
                <a:cs typeface="Tahoma"/>
              </a:rPr>
              <a:t> </a:t>
            </a:r>
            <a:r>
              <a:rPr sz="900" spc="30" err="1">
                <a:latin typeface="Tahoma"/>
                <a:cs typeface="Tahoma"/>
              </a:rPr>
              <a:t>Promaint</a:t>
            </a:r>
            <a:r>
              <a:rPr sz="900" spc="50">
                <a:latin typeface="Tahoma"/>
                <a:cs typeface="Tahoma"/>
              </a:rPr>
              <a:t> </a:t>
            </a:r>
            <a:r>
              <a:rPr sz="900" spc="30">
                <a:latin typeface="Tahoma"/>
                <a:cs typeface="Tahoma"/>
              </a:rPr>
              <a:t>ry</a:t>
            </a:r>
            <a:r>
              <a:rPr sz="900" spc="50">
                <a:latin typeface="Tahoma"/>
                <a:cs typeface="Tahoma"/>
              </a:rPr>
              <a:t> </a:t>
            </a:r>
            <a:r>
              <a:rPr sz="900" spc="30">
                <a:latin typeface="Tahoma"/>
                <a:cs typeface="Tahoma"/>
              </a:rPr>
              <a:t>(Neste</a:t>
            </a:r>
            <a:r>
              <a:rPr sz="900" spc="50">
                <a:latin typeface="Tahoma"/>
                <a:cs typeface="Tahoma"/>
              </a:rPr>
              <a:t> </a:t>
            </a:r>
            <a:r>
              <a:rPr sz="900" spc="-20">
                <a:latin typeface="Tahoma"/>
                <a:cs typeface="Tahoma"/>
              </a:rPr>
              <a:t>Oyj)</a:t>
            </a:r>
            <a:endParaRPr lang="en-US" sz="900" spc="-2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endParaRPr lang="en-US" sz="900" spc="-2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endParaRPr sz="9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921000" y="5519677"/>
            <a:ext cx="436499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900" spc="65">
                <a:latin typeface="Tahoma"/>
                <a:cs typeface="Tahoma"/>
              </a:rPr>
              <a:t>Jouni Kekäläinen</a:t>
            </a:r>
            <a:r>
              <a:rPr sz="900" spc="20">
                <a:latin typeface="Tahoma"/>
                <a:cs typeface="Tahoma"/>
              </a:rPr>
              <a:t>,</a:t>
            </a:r>
            <a:r>
              <a:rPr sz="900" spc="70">
                <a:latin typeface="Tahoma"/>
                <a:cs typeface="Tahoma"/>
              </a:rPr>
              <a:t> </a:t>
            </a:r>
            <a:r>
              <a:rPr sz="900" spc="20" err="1">
                <a:latin typeface="Tahoma"/>
                <a:cs typeface="Tahoma"/>
              </a:rPr>
              <a:t>Sähkösuunnittelijat</a:t>
            </a:r>
            <a:r>
              <a:rPr sz="900" spc="65">
                <a:latin typeface="Tahoma"/>
                <a:cs typeface="Tahoma"/>
              </a:rPr>
              <a:t> </a:t>
            </a:r>
            <a:r>
              <a:rPr sz="900" spc="70">
                <a:latin typeface="Tahoma"/>
                <a:cs typeface="Tahoma"/>
              </a:rPr>
              <a:t>NSS</a:t>
            </a:r>
            <a:r>
              <a:rPr sz="900" spc="65">
                <a:latin typeface="Tahoma"/>
                <a:cs typeface="Tahoma"/>
              </a:rPr>
              <a:t> </a:t>
            </a:r>
            <a:r>
              <a:rPr sz="900" spc="20">
                <a:latin typeface="Tahoma"/>
                <a:cs typeface="Tahoma"/>
              </a:rPr>
              <a:t>ry</a:t>
            </a:r>
            <a:r>
              <a:rPr sz="900" spc="65">
                <a:latin typeface="Tahoma"/>
                <a:cs typeface="Tahoma"/>
              </a:rPr>
              <a:t> 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900" spc="20" err="1">
                <a:latin typeface="Tahoma"/>
                <a:cs typeface="Tahoma"/>
              </a:rPr>
              <a:t>varajäsen</a:t>
            </a:r>
            <a:r>
              <a:rPr sz="900" spc="25">
                <a:latin typeface="Tahoma"/>
                <a:cs typeface="Tahoma"/>
              </a:rPr>
              <a:t> </a:t>
            </a:r>
            <a:r>
              <a:rPr sz="900" spc="70">
                <a:latin typeface="Tahoma"/>
                <a:cs typeface="Tahoma"/>
              </a:rPr>
              <a:t>Jonne</a:t>
            </a:r>
            <a:r>
              <a:rPr sz="900" spc="-25">
                <a:latin typeface="Tahoma"/>
                <a:cs typeface="Tahoma"/>
              </a:rPr>
              <a:t> </a:t>
            </a:r>
            <a:r>
              <a:rPr sz="900" spc="45">
                <a:latin typeface="Tahoma"/>
                <a:cs typeface="Tahoma"/>
              </a:rPr>
              <a:t>Mäkelä,</a:t>
            </a:r>
            <a:r>
              <a:rPr sz="900" spc="30">
                <a:latin typeface="Tahoma"/>
                <a:cs typeface="Tahoma"/>
              </a:rPr>
              <a:t> </a:t>
            </a:r>
            <a:r>
              <a:rPr sz="900" spc="70">
                <a:latin typeface="Tahoma"/>
                <a:cs typeface="Tahoma"/>
              </a:rPr>
              <a:t>NSS</a:t>
            </a:r>
            <a:r>
              <a:rPr sz="900" spc="30">
                <a:latin typeface="Tahoma"/>
                <a:cs typeface="Tahoma"/>
              </a:rPr>
              <a:t> </a:t>
            </a:r>
            <a:r>
              <a:rPr sz="900" spc="20" err="1">
                <a:latin typeface="Tahoma"/>
                <a:cs typeface="Tahoma"/>
              </a:rPr>
              <a:t>Sähkösuunnittelijat</a:t>
            </a:r>
            <a:r>
              <a:rPr sz="900" spc="30">
                <a:latin typeface="Tahoma"/>
                <a:cs typeface="Tahoma"/>
              </a:rPr>
              <a:t> </a:t>
            </a:r>
            <a:r>
              <a:rPr sz="900" spc="20">
                <a:latin typeface="Tahoma"/>
                <a:cs typeface="Tahoma"/>
              </a:rPr>
              <a:t>ry</a:t>
            </a:r>
            <a:r>
              <a:rPr sz="900" spc="30">
                <a:latin typeface="Tahoma"/>
                <a:cs typeface="Tahoma"/>
              </a:rPr>
              <a:t> </a:t>
            </a:r>
            <a:r>
              <a:rPr sz="900" spc="20">
                <a:latin typeface="Tahoma"/>
                <a:cs typeface="Tahoma"/>
              </a:rPr>
              <a:t>(</a:t>
            </a:r>
            <a:r>
              <a:rPr sz="900" spc="20" err="1">
                <a:latin typeface="Tahoma"/>
                <a:cs typeface="Tahoma"/>
              </a:rPr>
              <a:t>Vahanen</a:t>
            </a:r>
            <a:r>
              <a:rPr sz="900" spc="30">
                <a:latin typeface="Tahoma"/>
                <a:cs typeface="Tahoma"/>
              </a:rPr>
              <a:t> </a:t>
            </a:r>
            <a:r>
              <a:rPr sz="900" spc="20" err="1">
                <a:latin typeface="Tahoma"/>
                <a:cs typeface="Tahoma"/>
              </a:rPr>
              <a:t>Talotekniikka</a:t>
            </a:r>
            <a:r>
              <a:rPr sz="900" spc="30">
                <a:latin typeface="Tahoma"/>
                <a:cs typeface="Tahoma"/>
              </a:rPr>
              <a:t> </a:t>
            </a:r>
            <a:r>
              <a:rPr sz="900" spc="-25">
                <a:latin typeface="Tahoma"/>
                <a:cs typeface="Tahoma"/>
              </a:rPr>
              <a:t>Oy)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21000" y="5938701"/>
            <a:ext cx="2984500" cy="302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55">
                <a:latin typeface="Tahoma"/>
                <a:cs typeface="Tahoma"/>
              </a:rPr>
              <a:t>Hannu</a:t>
            </a:r>
            <a:r>
              <a:rPr sz="900" spc="-30">
                <a:latin typeface="Tahoma"/>
                <a:cs typeface="Tahoma"/>
              </a:rPr>
              <a:t> </a:t>
            </a:r>
            <a:r>
              <a:rPr sz="900" spc="30">
                <a:latin typeface="Tahoma"/>
                <a:cs typeface="Tahoma"/>
              </a:rPr>
              <a:t>Sarén,</a:t>
            </a:r>
            <a:r>
              <a:rPr sz="900" spc="25">
                <a:latin typeface="Tahoma"/>
                <a:cs typeface="Tahoma"/>
              </a:rPr>
              <a:t> </a:t>
            </a:r>
            <a:r>
              <a:rPr sz="900" spc="30">
                <a:latin typeface="Tahoma"/>
                <a:cs typeface="Tahoma"/>
              </a:rPr>
              <a:t>Teknologiateollisuus</a:t>
            </a:r>
            <a:r>
              <a:rPr sz="900" spc="25">
                <a:latin typeface="Tahoma"/>
                <a:cs typeface="Tahoma"/>
              </a:rPr>
              <a:t> </a:t>
            </a:r>
            <a:r>
              <a:rPr sz="900" spc="30">
                <a:latin typeface="Tahoma"/>
                <a:cs typeface="Tahoma"/>
              </a:rPr>
              <a:t>ry (Danfoss</a:t>
            </a:r>
            <a:r>
              <a:rPr sz="900" spc="25">
                <a:latin typeface="Tahoma"/>
                <a:cs typeface="Tahoma"/>
              </a:rPr>
              <a:t> </a:t>
            </a:r>
            <a:r>
              <a:rPr sz="900" spc="-10">
                <a:latin typeface="Tahoma"/>
                <a:cs typeface="Tahoma"/>
              </a:rPr>
              <a:t>Drives)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900" spc="20">
                <a:latin typeface="Tahoma"/>
                <a:cs typeface="Tahoma"/>
              </a:rPr>
              <a:t>varajäsen</a:t>
            </a:r>
            <a:r>
              <a:rPr sz="900" spc="60">
                <a:latin typeface="Tahoma"/>
                <a:cs typeface="Tahoma"/>
              </a:rPr>
              <a:t> Patrick</a:t>
            </a:r>
            <a:r>
              <a:rPr sz="900" spc="5">
                <a:latin typeface="Tahoma"/>
                <a:cs typeface="Tahoma"/>
              </a:rPr>
              <a:t> </a:t>
            </a:r>
            <a:r>
              <a:rPr sz="900" spc="30">
                <a:latin typeface="Tahoma"/>
                <a:cs typeface="Tahoma"/>
              </a:rPr>
              <a:t>Frostell,</a:t>
            </a:r>
            <a:r>
              <a:rPr sz="900" spc="65">
                <a:latin typeface="Tahoma"/>
                <a:cs typeface="Tahoma"/>
              </a:rPr>
              <a:t> </a:t>
            </a:r>
            <a:r>
              <a:rPr sz="900" spc="30">
                <a:latin typeface="Tahoma"/>
                <a:cs typeface="Tahoma"/>
              </a:rPr>
              <a:t>Teknologiateollisuus</a:t>
            </a:r>
            <a:r>
              <a:rPr sz="900" spc="65">
                <a:latin typeface="Tahoma"/>
                <a:cs typeface="Tahoma"/>
              </a:rPr>
              <a:t> </a:t>
            </a:r>
            <a:r>
              <a:rPr sz="900" spc="-25">
                <a:latin typeface="Tahoma"/>
                <a:cs typeface="Tahoma"/>
              </a:rPr>
              <a:t>ry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921001" y="6330393"/>
            <a:ext cx="1547495" cy="381000"/>
          </a:xfrm>
          <a:prstGeom prst="rect">
            <a:avLst/>
          </a:prstGeom>
        </p:spPr>
        <p:txBody>
          <a:bodyPr vert="horz" wrap="square" lIns="0" tIns="40640" rIns="0" bIns="0" rtlCol="0" anchor="t">
            <a:spAutoFit/>
          </a:bodyPr>
          <a:lstStyle/>
          <a:p>
            <a:pPr marL="12700">
              <a:spcBef>
                <a:spcPts val="320"/>
              </a:spcBef>
            </a:pPr>
            <a:r>
              <a:rPr sz="1100" spc="70" dirty="0" err="1">
                <a:solidFill>
                  <a:srgbClr val="030065"/>
                </a:solidFill>
                <a:latin typeface="Tahoma"/>
                <a:cs typeface="Tahoma"/>
              </a:rPr>
              <a:t>Hallituksen</a:t>
            </a:r>
            <a:r>
              <a:rPr lang="en-US" sz="1100" spc="-75" dirty="0">
                <a:solidFill>
                  <a:srgbClr val="030065"/>
                </a:solidFill>
                <a:latin typeface="Tahoma"/>
                <a:cs typeface="Tahoma"/>
              </a:rPr>
              <a:t> </a:t>
            </a:r>
            <a:r>
              <a:rPr lang="en-US" sz="1100" spc="-75" dirty="0" err="1">
                <a:solidFill>
                  <a:srgbClr val="030065"/>
                </a:solidFill>
                <a:latin typeface="Tahoma"/>
                <a:cs typeface="Tahoma"/>
              </a:rPr>
              <a:t>esittelijä</a:t>
            </a:r>
            <a:endParaRPr sz="1100" spc="60" dirty="0" err="1">
              <a:solidFill>
                <a:srgbClr val="030065"/>
              </a:solidFill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900" spc="70" dirty="0">
                <a:latin typeface="Tahoma"/>
                <a:cs typeface="Tahoma"/>
              </a:rPr>
              <a:t>Anna</a:t>
            </a:r>
            <a:r>
              <a:rPr sz="900" spc="-60" dirty="0">
                <a:latin typeface="Tahoma"/>
                <a:cs typeface="Tahoma"/>
              </a:rPr>
              <a:t> </a:t>
            </a:r>
            <a:r>
              <a:rPr sz="900" spc="50" dirty="0">
                <a:latin typeface="Tahoma"/>
                <a:cs typeface="Tahoma"/>
              </a:rPr>
              <a:t>Tanskanen,</a:t>
            </a:r>
            <a:r>
              <a:rPr sz="900" spc="-5" dirty="0">
                <a:latin typeface="Tahoma"/>
                <a:cs typeface="Tahoma"/>
              </a:rPr>
              <a:t> </a:t>
            </a:r>
            <a:r>
              <a:rPr sz="900" spc="50" dirty="0">
                <a:latin typeface="Tahoma"/>
                <a:cs typeface="Tahoma"/>
              </a:rPr>
              <a:t>SESKO</a:t>
            </a:r>
            <a:r>
              <a:rPr sz="900" spc="-10" dirty="0">
                <a:latin typeface="Tahoma"/>
                <a:cs typeface="Tahoma"/>
              </a:rPr>
              <a:t> </a:t>
            </a:r>
            <a:r>
              <a:rPr sz="900" spc="-25" dirty="0" err="1">
                <a:latin typeface="Tahoma"/>
                <a:cs typeface="Tahoma"/>
              </a:rPr>
              <a:t>ry</a:t>
            </a:r>
            <a:endParaRPr sz="900" dirty="0" err="1">
              <a:latin typeface="Tahoma"/>
              <a:cs typeface="Tahoma"/>
            </a:endParaRPr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6640" y="1532382"/>
            <a:ext cx="1455369" cy="1457820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8103501" y="5346700"/>
            <a:ext cx="3832225" cy="2120900"/>
            <a:chOff x="8103501" y="5346700"/>
            <a:chExt cx="3832225" cy="2120900"/>
          </a:xfrm>
        </p:grpSpPr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03501" y="5346700"/>
              <a:ext cx="3832103" cy="212090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427722" y="7108968"/>
              <a:ext cx="248551" cy="180797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710939" y="7110958"/>
              <a:ext cx="220345" cy="176530"/>
            </a:xfrm>
            <a:custGeom>
              <a:avLst/>
              <a:gdLst/>
              <a:ahLst/>
              <a:cxnLst/>
              <a:rect l="l" t="t" r="r" b="b"/>
              <a:pathLst>
                <a:path w="220345" h="176529">
                  <a:moveTo>
                    <a:pt x="219786" y="134620"/>
                  </a:moveTo>
                  <a:lnTo>
                    <a:pt x="60667" y="134620"/>
                  </a:lnTo>
                  <a:lnTo>
                    <a:pt x="60667" y="106680"/>
                  </a:lnTo>
                  <a:lnTo>
                    <a:pt x="208292" y="106680"/>
                  </a:lnTo>
                  <a:lnTo>
                    <a:pt x="208292" y="69850"/>
                  </a:lnTo>
                  <a:lnTo>
                    <a:pt x="60667" y="69850"/>
                  </a:lnTo>
                  <a:lnTo>
                    <a:pt x="60667" y="43180"/>
                  </a:lnTo>
                  <a:lnTo>
                    <a:pt x="217373" y="43180"/>
                  </a:lnTo>
                  <a:lnTo>
                    <a:pt x="217373" y="0"/>
                  </a:lnTo>
                  <a:lnTo>
                    <a:pt x="0" y="0"/>
                  </a:lnTo>
                  <a:lnTo>
                    <a:pt x="0" y="43180"/>
                  </a:lnTo>
                  <a:lnTo>
                    <a:pt x="0" y="69850"/>
                  </a:lnTo>
                  <a:lnTo>
                    <a:pt x="0" y="106680"/>
                  </a:lnTo>
                  <a:lnTo>
                    <a:pt x="0" y="134620"/>
                  </a:lnTo>
                  <a:lnTo>
                    <a:pt x="0" y="176530"/>
                  </a:lnTo>
                  <a:lnTo>
                    <a:pt x="219786" y="176530"/>
                  </a:lnTo>
                  <a:lnTo>
                    <a:pt x="219786" y="1346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957188" y="7108968"/>
              <a:ext cx="248488" cy="18079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1233823" y="7108977"/>
              <a:ext cx="526415" cy="180975"/>
            </a:xfrm>
            <a:custGeom>
              <a:avLst/>
              <a:gdLst/>
              <a:ahLst/>
              <a:cxnLst/>
              <a:rect l="l" t="t" r="r" b="b"/>
              <a:pathLst>
                <a:path w="526415" h="180975">
                  <a:moveTo>
                    <a:pt x="260629" y="178701"/>
                  </a:moveTo>
                  <a:lnTo>
                    <a:pt x="138912" y="89293"/>
                  </a:lnTo>
                  <a:lnTo>
                    <a:pt x="246443" y="2146"/>
                  </a:lnTo>
                  <a:lnTo>
                    <a:pt x="165798" y="2146"/>
                  </a:lnTo>
                  <a:lnTo>
                    <a:pt x="86156" y="67703"/>
                  </a:lnTo>
                  <a:lnTo>
                    <a:pt x="60642" y="67703"/>
                  </a:lnTo>
                  <a:lnTo>
                    <a:pt x="60642" y="2133"/>
                  </a:lnTo>
                  <a:lnTo>
                    <a:pt x="0" y="2133"/>
                  </a:lnTo>
                  <a:lnTo>
                    <a:pt x="0" y="178689"/>
                  </a:lnTo>
                  <a:lnTo>
                    <a:pt x="60642" y="178689"/>
                  </a:lnTo>
                  <a:lnTo>
                    <a:pt x="60642" y="111925"/>
                  </a:lnTo>
                  <a:lnTo>
                    <a:pt x="86156" y="111925"/>
                  </a:lnTo>
                  <a:lnTo>
                    <a:pt x="176212" y="178701"/>
                  </a:lnTo>
                  <a:lnTo>
                    <a:pt x="260629" y="178701"/>
                  </a:lnTo>
                  <a:close/>
                </a:path>
                <a:path w="526415" h="180975">
                  <a:moveTo>
                    <a:pt x="526376" y="65811"/>
                  </a:moveTo>
                  <a:lnTo>
                    <a:pt x="524395" y="44107"/>
                  </a:lnTo>
                  <a:lnTo>
                    <a:pt x="523532" y="39890"/>
                  </a:lnTo>
                  <a:lnTo>
                    <a:pt x="499630" y="9245"/>
                  </a:lnTo>
                  <a:lnTo>
                    <a:pt x="464781" y="1295"/>
                  </a:lnTo>
                  <a:lnTo>
                    <a:pt x="464781" y="77889"/>
                  </a:lnTo>
                  <a:lnTo>
                    <a:pt x="464743" y="103390"/>
                  </a:lnTo>
                  <a:lnTo>
                    <a:pt x="438175" y="134950"/>
                  </a:lnTo>
                  <a:lnTo>
                    <a:pt x="438035" y="134950"/>
                  </a:lnTo>
                  <a:lnTo>
                    <a:pt x="426123" y="136271"/>
                  </a:lnTo>
                  <a:lnTo>
                    <a:pt x="411467" y="136715"/>
                  </a:lnTo>
                  <a:lnTo>
                    <a:pt x="372872" y="136715"/>
                  </a:lnTo>
                  <a:lnTo>
                    <a:pt x="330022" y="129603"/>
                  </a:lnTo>
                  <a:lnTo>
                    <a:pt x="319278" y="103390"/>
                  </a:lnTo>
                  <a:lnTo>
                    <a:pt x="319354" y="77889"/>
                  </a:lnTo>
                  <a:lnTo>
                    <a:pt x="345401" y="45910"/>
                  </a:lnTo>
                  <a:lnTo>
                    <a:pt x="372605" y="44107"/>
                  </a:lnTo>
                  <a:lnTo>
                    <a:pt x="411467" y="44107"/>
                  </a:lnTo>
                  <a:lnTo>
                    <a:pt x="454279" y="51333"/>
                  </a:lnTo>
                  <a:lnTo>
                    <a:pt x="464781" y="77889"/>
                  </a:lnTo>
                  <a:lnTo>
                    <a:pt x="464781" y="1295"/>
                  </a:lnTo>
                  <a:lnTo>
                    <a:pt x="457288" y="711"/>
                  </a:lnTo>
                  <a:lnTo>
                    <a:pt x="443534" y="177"/>
                  </a:lnTo>
                  <a:lnTo>
                    <a:pt x="427647" y="0"/>
                  </a:lnTo>
                  <a:lnTo>
                    <a:pt x="356171" y="0"/>
                  </a:lnTo>
                  <a:lnTo>
                    <a:pt x="315074" y="1600"/>
                  </a:lnTo>
                  <a:lnTo>
                    <a:pt x="273672" y="16510"/>
                  </a:lnTo>
                  <a:lnTo>
                    <a:pt x="260375" y="39636"/>
                  </a:lnTo>
                  <a:lnTo>
                    <a:pt x="260286" y="39890"/>
                  </a:lnTo>
                  <a:lnTo>
                    <a:pt x="258686" y="48171"/>
                  </a:lnTo>
                  <a:lnTo>
                    <a:pt x="257746" y="57429"/>
                  </a:lnTo>
                  <a:lnTo>
                    <a:pt x="257619" y="61518"/>
                  </a:lnTo>
                  <a:lnTo>
                    <a:pt x="257543" y="119481"/>
                  </a:lnTo>
                  <a:lnTo>
                    <a:pt x="257721" y="124726"/>
                  </a:lnTo>
                  <a:lnTo>
                    <a:pt x="257746" y="125717"/>
                  </a:lnTo>
                  <a:lnTo>
                    <a:pt x="258533" y="132715"/>
                  </a:lnTo>
                  <a:lnTo>
                    <a:pt x="258610" y="133502"/>
                  </a:lnTo>
                  <a:lnTo>
                    <a:pt x="258711" y="134353"/>
                  </a:lnTo>
                  <a:lnTo>
                    <a:pt x="279082" y="168478"/>
                  </a:lnTo>
                  <a:lnTo>
                    <a:pt x="326491" y="180149"/>
                  </a:lnTo>
                  <a:lnTo>
                    <a:pt x="356438" y="180822"/>
                  </a:lnTo>
                  <a:lnTo>
                    <a:pt x="427647" y="180822"/>
                  </a:lnTo>
                  <a:lnTo>
                    <a:pt x="469201" y="179260"/>
                  </a:lnTo>
                  <a:lnTo>
                    <a:pt x="510222" y="164287"/>
                  </a:lnTo>
                  <a:lnTo>
                    <a:pt x="524421" y="136715"/>
                  </a:lnTo>
                  <a:lnTo>
                    <a:pt x="525081" y="133502"/>
                  </a:lnTo>
                  <a:lnTo>
                    <a:pt x="525945" y="125717"/>
                  </a:lnTo>
                  <a:lnTo>
                    <a:pt x="526046" y="124726"/>
                  </a:lnTo>
                  <a:lnTo>
                    <a:pt x="526224" y="119481"/>
                  </a:lnTo>
                  <a:lnTo>
                    <a:pt x="526338" y="116090"/>
                  </a:lnTo>
                  <a:lnTo>
                    <a:pt x="526376" y="658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1" name="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535567" y="1577314"/>
            <a:ext cx="52628" cy="5472290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85038" y="4096461"/>
            <a:ext cx="1455115" cy="1451940"/>
          </a:xfrm>
          <a:prstGeom prst="rect">
            <a:avLst/>
          </a:prstGeom>
        </p:spPr>
      </p:pic>
      <p:grpSp>
        <p:nvGrpSpPr>
          <p:cNvPr id="23" name="object 23"/>
          <p:cNvGrpSpPr/>
          <p:nvPr/>
        </p:nvGrpSpPr>
        <p:grpSpPr>
          <a:xfrm>
            <a:off x="0" y="6123787"/>
            <a:ext cx="2167255" cy="1304925"/>
            <a:chOff x="0" y="6123787"/>
            <a:chExt cx="2167255" cy="1304925"/>
          </a:xfrm>
        </p:grpSpPr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6659778"/>
              <a:ext cx="2167166" cy="76834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6123787"/>
              <a:ext cx="1278077" cy="843280"/>
            </a:xfrm>
            <a:prstGeom prst="rect">
              <a:avLst/>
            </a:prstGeom>
          </p:spPr>
        </p:pic>
      </p:grpSp>
      <p:sp>
        <p:nvSpPr>
          <p:cNvPr id="26" name="object 13">
            <a:extLst>
              <a:ext uri="{FF2B5EF4-FFF2-40B4-BE49-F238E27FC236}">
                <a16:creationId xmlns:a16="http://schemas.microsoft.com/office/drawing/2014/main" id="{C474964A-13B1-8EAF-3197-C972E47B7521}"/>
              </a:ext>
            </a:extLst>
          </p:cNvPr>
          <p:cNvSpPr txBox="1"/>
          <p:nvPr/>
        </p:nvSpPr>
        <p:spPr>
          <a:xfrm>
            <a:off x="2920334" y="6851238"/>
            <a:ext cx="1547495" cy="381000"/>
          </a:xfrm>
          <a:prstGeom prst="rect">
            <a:avLst/>
          </a:prstGeom>
        </p:spPr>
        <p:txBody>
          <a:bodyPr vert="horz" wrap="square" lIns="0" tIns="4064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1100" spc="70" dirty="0" err="1">
                <a:solidFill>
                  <a:srgbClr val="030065"/>
                </a:solidFill>
                <a:latin typeface="Tahoma"/>
                <a:cs typeface="Tahoma"/>
              </a:rPr>
              <a:t>Hallituksen</a:t>
            </a:r>
            <a:r>
              <a:rPr sz="1100" spc="-75" dirty="0">
                <a:solidFill>
                  <a:srgbClr val="030065"/>
                </a:solidFill>
                <a:latin typeface="Tahoma"/>
                <a:cs typeface="Tahoma"/>
              </a:rPr>
              <a:t> </a:t>
            </a:r>
            <a:r>
              <a:rPr sz="1100" spc="60" dirty="0" err="1">
                <a:solidFill>
                  <a:srgbClr val="030065"/>
                </a:solidFill>
                <a:latin typeface="Tahoma"/>
                <a:cs typeface="Tahoma"/>
              </a:rPr>
              <a:t>sihteeri</a:t>
            </a:r>
            <a:endParaRPr sz="1100" dirty="0" err="1">
              <a:latin typeface="Tahoma"/>
              <a:cs typeface="Tahoma"/>
            </a:endParaRPr>
          </a:p>
          <a:p>
            <a:pPr marL="12700">
              <a:spcBef>
                <a:spcPts val="180"/>
              </a:spcBef>
            </a:pPr>
            <a:r>
              <a:rPr lang="en-US" sz="900" spc="50" dirty="0">
                <a:latin typeface="Tahoma"/>
                <a:cs typeface="Tahoma"/>
              </a:rPr>
              <a:t>Anne Piirainen</a:t>
            </a:r>
            <a:r>
              <a:rPr sz="900" spc="50" dirty="0">
                <a:latin typeface="Tahoma"/>
                <a:cs typeface="Tahoma"/>
              </a:rPr>
              <a:t>,</a:t>
            </a:r>
            <a:r>
              <a:rPr sz="900" spc="-5" dirty="0">
                <a:latin typeface="Tahoma"/>
                <a:cs typeface="Tahoma"/>
              </a:rPr>
              <a:t> </a:t>
            </a:r>
            <a:r>
              <a:rPr sz="900" spc="50" dirty="0">
                <a:latin typeface="Tahoma"/>
                <a:cs typeface="Tahoma"/>
              </a:rPr>
              <a:t>SESKO</a:t>
            </a:r>
            <a:r>
              <a:rPr sz="900" spc="-10" dirty="0">
                <a:latin typeface="Tahoma"/>
                <a:cs typeface="Tahoma"/>
              </a:rPr>
              <a:t> </a:t>
            </a:r>
            <a:r>
              <a:rPr sz="900" spc="-25" dirty="0" err="1">
                <a:latin typeface="Tahoma"/>
                <a:cs typeface="Tahoma"/>
              </a:rPr>
              <a:t>ry</a:t>
            </a:r>
            <a:endParaRPr sz="900" dirty="0" err="1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B399FB6-17AB-91C1-1B00-9C5E659EFC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25" b="4213"/>
          <a:stretch>
            <a:fillRect/>
          </a:stretch>
        </p:blipFill>
        <p:spPr>
          <a:xfrm>
            <a:off x="7095641" y="3355644"/>
            <a:ext cx="5401160" cy="41219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009DB52-675E-71C2-1CF6-8931F634B9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095641" cy="399129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17630D6-5297-7714-D5E2-B265D28BD0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7173"/>
            <a:ext cx="7095641" cy="473042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C210F4F-72A4-1B40-A579-66E3A9AC61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3"/>
          <a:stretch>
            <a:fillRect/>
          </a:stretch>
        </p:blipFill>
        <p:spPr>
          <a:xfrm>
            <a:off x="-1" y="14022"/>
            <a:ext cx="7168997" cy="34378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87720BE-E9F4-4333-8352-4A140F13CC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4023"/>
            <a:ext cx="5715000" cy="38100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D5013666-6BDC-3323-8A85-B34A544DD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069" y="3451898"/>
            <a:ext cx="10778490" cy="492443"/>
          </a:xfrm>
        </p:spPr>
        <p:txBody>
          <a:bodyPr wrap="square" lIns="0" tIns="0" rIns="0" bIns="0" anchor="t">
            <a:spAutoFit/>
          </a:bodyPr>
          <a:lstStyle/>
          <a:p>
            <a:r>
              <a:rPr lang="fi-FI" sz="3200" b="1">
                <a:solidFill>
                  <a:schemeClr val="bg1"/>
                </a:solidFill>
                <a:highlight>
                  <a:srgbClr val="000080"/>
                </a:highlight>
                <a:latin typeface="Arial"/>
                <a:cs typeface="Arial"/>
              </a:rPr>
              <a:t>Kysymys #1: Jäsenpalveluista</a:t>
            </a:r>
            <a:endParaRPr lang="fi-FI" sz="2800" b="1" noProof="0" dirty="0">
              <a:solidFill>
                <a:schemeClr val="bg1"/>
              </a:solidFill>
              <a:highlight>
                <a:srgbClr val="00008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918219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>
            <a:extLst>
              <a:ext uri="{FF2B5EF4-FFF2-40B4-BE49-F238E27FC236}">
                <a16:creationId xmlns:a16="http://schemas.microsoft.com/office/drawing/2014/main" id="{8F06B45A-0917-CF4D-436D-9F92718069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2" b="9119"/>
          <a:stretch>
            <a:fillRect/>
          </a:stretch>
        </p:blipFill>
        <p:spPr>
          <a:xfrm rot="5400000">
            <a:off x="5685157" y="655958"/>
            <a:ext cx="7480014" cy="6143270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B6F6FC2A-5F68-0695-C9E4-75ECA9598A1E}"/>
              </a:ext>
            </a:extLst>
          </p:cNvPr>
          <p:cNvGrpSpPr/>
          <p:nvPr/>
        </p:nvGrpSpPr>
        <p:grpSpPr>
          <a:xfrm>
            <a:off x="420130" y="44061"/>
            <a:ext cx="8870463" cy="2113313"/>
            <a:chOff x="5421450" y="-380171"/>
            <a:chExt cx="9195917" cy="2279362"/>
          </a:xfrm>
        </p:grpSpPr>
        <p:pic>
          <p:nvPicPr>
            <p:cNvPr id="13" name="Picture 12" descr="A finger touching a circle&#10;&#10;AI-generated content may be incorrect.">
              <a:extLst>
                <a:ext uri="{FF2B5EF4-FFF2-40B4-BE49-F238E27FC236}">
                  <a16:creationId xmlns:a16="http://schemas.microsoft.com/office/drawing/2014/main" id="{81B44E3A-7271-1D76-7311-B81C4E107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1450" y="375191"/>
              <a:ext cx="1524000" cy="1524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2661659-6EEA-CF84-E756-F0553A2C5B58}"/>
                </a:ext>
              </a:extLst>
            </p:cNvPr>
            <p:cNvSpPr txBox="1"/>
            <p:nvPr/>
          </p:nvSpPr>
          <p:spPr>
            <a:xfrm>
              <a:off x="6883067" y="-380171"/>
              <a:ext cx="7734300" cy="4456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GB" sz="2050" b="1" dirty="0">
                  <a:solidFill>
                    <a:srgbClr val="002060"/>
                  </a:solidFill>
                  <a:latin typeface="Inter Sans"/>
                </a:rPr>
                <a:t>YHTEISKUNNAN SÄHKÖISTÄMISTÄ</a:t>
              </a:r>
            </a:p>
          </p:txBody>
        </p:sp>
      </p:grpSp>
      <p:pic>
        <p:nvPicPr>
          <p:cNvPr id="21" name="Picture 20" descr="A white letter s in black background&#10;&#10;AI-generated content may be incorrect.">
            <a:extLst>
              <a:ext uri="{FF2B5EF4-FFF2-40B4-BE49-F238E27FC236}">
                <a16:creationId xmlns:a16="http://schemas.microsoft.com/office/drawing/2014/main" id="{69D4D52F-2F01-018E-6C23-4E744E6102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313" y="6705950"/>
            <a:ext cx="1691269" cy="245041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EA07B08-977C-1108-898B-C890F3704CB7}"/>
              </a:ext>
            </a:extLst>
          </p:cNvPr>
          <p:cNvGrpSpPr/>
          <p:nvPr/>
        </p:nvGrpSpPr>
        <p:grpSpPr>
          <a:xfrm>
            <a:off x="311868" y="4978744"/>
            <a:ext cx="7200025" cy="1383205"/>
            <a:chOff x="5561336" y="4649558"/>
            <a:chExt cx="6555183" cy="1384114"/>
          </a:xfrm>
        </p:grpSpPr>
        <p:pic>
          <p:nvPicPr>
            <p:cNvPr id="45" name="Picture 44" descr="A logo of a handshake with people around it&#10;&#10;AI-generated content may be incorrect.">
              <a:extLst>
                <a:ext uri="{FF2B5EF4-FFF2-40B4-BE49-F238E27FC236}">
                  <a16:creationId xmlns:a16="http://schemas.microsoft.com/office/drawing/2014/main" id="{402B004B-647D-82B0-4DF0-3B131C688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336" y="4649558"/>
              <a:ext cx="1384114" cy="1384114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E9D773C-84DB-DDBE-9123-F169C5AD65F9}"/>
                </a:ext>
              </a:extLst>
            </p:cNvPr>
            <p:cNvSpPr txBox="1"/>
            <p:nvPr/>
          </p:nvSpPr>
          <p:spPr>
            <a:xfrm>
              <a:off x="7163847" y="4678402"/>
              <a:ext cx="4952672" cy="4347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GB" sz="2050" b="1" dirty="0">
                  <a:solidFill>
                    <a:srgbClr val="002060"/>
                  </a:solidFill>
                  <a:latin typeface="Inter Sans"/>
                </a:rPr>
                <a:t>ASIAKASOHJAUTUVA TOIMINTAYMPÄRISTÖ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C35C20B-281F-4062-A5C7-56573EBDE000}"/>
              </a:ext>
            </a:extLst>
          </p:cNvPr>
          <p:cNvGrpSpPr/>
          <p:nvPr/>
        </p:nvGrpSpPr>
        <p:grpSpPr>
          <a:xfrm>
            <a:off x="420130" y="2906022"/>
            <a:ext cx="5429313" cy="1088694"/>
            <a:chOff x="52868" y="1668730"/>
            <a:chExt cx="5296892" cy="106214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F5C8BEF-773B-327A-09E6-6D506524686B}"/>
                </a:ext>
              </a:extLst>
            </p:cNvPr>
            <p:cNvSpPr txBox="1"/>
            <p:nvPr/>
          </p:nvSpPr>
          <p:spPr>
            <a:xfrm>
              <a:off x="1617372" y="1668730"/>
              <a:ext cx="3732388" cy="4456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GB" sz="2050" b="1">
                  <a:solidFill>
                    <a:srgbClr val="002060"/>
                  </a:solidFill>
                  <a:latin typeface="Inter Sans"/>
                </a:rPr>
                <a:t>UUDEN POLVEN INNOSTAMISTA</a:t>
              </a:r>
            </a:p>
          </p:txBody>
        </p:sp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2C5E5207-AC5A-46EA-7330-46C77E2AE1F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2868" y="1691640"/>
              <a:ext cx="1265729" cy="1039230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2771425-3F56-43BF-1269-F03CE3DE7893}"/>
              </a:ext>
            </a:extLst>
          </p:cNvPr>
          <p:cNvGrpSpPr/>
          <p:nvPr/>
        </p:nvGrpSpPr>
        <p:grpSpPr>
          <a:xfrm>
            <a:off x="7154272" y="1700598"/>
            <a:ext cx="9573974" cy="2018288"/>
            <a:chOff x="5567382" y="2462363"/>
            <a:chExt cx="9340462" cy="1969061"/>
          </a:xfrm>
        </p:grpSpPr>
        <p:pic>
          <p:nvPicPr>
            <p:cNvPr id="30" name="Picture 29" descr="A green logo with leaves&#10;&#10;AI-generated content may be incorrect.">
              <a:extLst>
                <a:ext uri="{FF2B5EF4-FFF2-40B4-BE49-F238E27FC236}">
                  <a16:creationId xmlns:a16="http://schemas.microsoft.com/office/drawing/2014/main" id="{64810F34-053A-F488-8070-AD83DE404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7382" y="2593317"/>
              <a:ext cx="1494656" cy="1494656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8C4563E-5781-8AB8-4B51-40B3CF3C8754}"/>
                </a:ext>
              </a:extLst>
            </p:cNvPr>
            <p:cNvSpPr txBox="1"/>
            <p:nvPr/>
          </p:nvSpPr>
          <p:spPr>
            <a:xfrm>
              <a:off x="7159334" y="2954096"/>
              <a:ext cx="3101742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fi-FI">
                  <a:latin typeface="Inter Sans"/>
                </a:rPr>
                <a:t>Tuemme energiatehokkuutta, </a:t>
              </a:r>
              <a:br>
                <a:rPr lang="fi-FI">
                  <a:latin typeface="Inter Sans"/>
                </a:rPr>
              </a:br>
              <a:r>
                <a:rPr lang="fi-FI">
                  <a:latin typeface="Inter Sans"/>
                </a:rPr>
                <a:t>uusiutuvan energian siirtymää ja seuraavan sukupolven sähköjärjestelmiä standardoinnin keinoin.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D3D3033-E741-6188-A2BF-BCC07D76A6AB}"/>
                </a:ext>
              </a:extLst>
            </p:cNvPr>
            <p:cNvSpPr txBox="1"/>
            <p:nvPr/>
          </p:nvSpPr>
          <p:spPr>
            <a:xfrm>
              <a:off x="7173544" y="2462363"/>
              <a:ext cx="7734300" cy="4456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GB" sz="2050" b="1">
                  <a:solidFill>
                    <a:srgbClr val="002060"/>
                  </a:solidFill>
                  <a:latin typeface="Inter Sans"/>
                </a:rPr>
                <a:t>KESTÄVÄÄ JA VASTUULLISTA</a:t>
              </a:r>
            </a:p>
          </p:txBody>
        </p:sp>
      </p:grp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564C07C2-995B-5C45-001B-6F47D9672E0B}"/>
              </a:ext>
            </a:extLst>
          </p:cNvPr>
          <p:cNvSpPr txBox="1">
            <a:spLocks/>
          </p:cNvSpPr>
          <p:nvPr/>
        </p:nvSpPr>
        <p:spPr>
          <a:xfrm>
            <a:off x="2067270" y="428956"/>
            <a:ext cx="3448317" cy="9775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rgbClr val="00309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09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09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09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09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400" dirty="0">
                <a:latin typeface="Inter Sans"/>
              </a:rPr>
              <a:t>Vaikuttaminen kansalliseen standardointistrategiaan</a:t>
            </a:r>
          </a:p>
          <a:p>
            <a:r>
              <a:rPr lang="fi-FI" sz="1400" dirty="0">
                <a:latin typeface="Inter Sans"/>
              </a:rPr>
              <a:t>Vaikuttaminen eurooppalaisen standardointijärjestelmän kehitykseen </a:t>
            </a:r>
          </a:p>
          <a:p>
            <a:r>
              <a:rPr lang="fi-FI" sz="1400" dirty="0">
                <a:latin typeface="Inter Sans"/>
              </a:rPr>
              <a:t>Nykyisen sähköturvallisuustason säilyttäminen ja kehitys.</a:t>
            </a:r>
            <a:endParaRPr lang="en-US" sz="1400" dirty="0">
              <a:latin typeface="Inter Sans"/>
            </a:endParaRPr>
          </a:p>
          <a:p>
            <a:r>
              <a:rPr lang="en-US" sz="1400" dirty="0" err="1">
                <a:latin typeface="Inter Sans"/>
              </a:rPr>
              <a:t>Uusien</a:t>
            </a:r>
            <a:r>
              <a:rPr lang="en-US" sz="1400" dirty="0">
                <a:latin typeface="Inter Sans"/>
              </a:rPr>
              <a:t> </a:t>
            </a:r>
            <a:r>
              <a:rPr lang="en-US" sz="1400" dirty="0" err="1">
                <a:latin typeface="Inter Sans"/>
              </a:rPr>
              <a:t>teknologia-alueiden</a:t>
            </a:r>
            <a:r>
              <a:rPr lang="en-US" sz="1400" dirty="0">
                <a:latin typeface="Inter Sans"/>
              </a:rPr>
              <a:t> </a:t>
            </a:r>
            <a:r>
              <a:rPr lang="en-US" sz="1400" dirty="0" err="1">
                <a:latin typeface="Inter Sans"/>
              </a:rPr>
              <a:t>aktiivinen</a:t>
            </a:r>
            <a:r>
              <a:rPr lang="en-US" sz="1400" dirty="0">
                <a:latin typeface="Inter Sans"/>
              </a:rPr>
              <a:t> </a:t>
            </a:r>
            <a:r>
              <a:rPr lang="en-US" sz="1400" dirty="0" err="1">
                <a:latin typeface="Inter Sans"/>
              </a:rPr>
              <a:t>nostaminen</a:t>
            </a:r>
            <a:r>
              <a:rPr lang="en-US" sz="1400" dirty="0">
                <a:latin typeface="Inter Sans"/>
              </a:rPr>
              <a:t> </a:t>
            </a:r>
            <a:r>
              <a:rPr lang="en-US" sz="1400" dirty="0" err="1">
                <a:latin typeface="Inter Sans"/>
              </a:rPr>
              <a:t>standardointiin</a:t>
            </a:r>
            <a:r>
              <a:rPr lang="en-US" sz="1400" dirty="0">
                <a:latin typeface="Inter Sans"/>
              </a:rPr>
              <a:t>.</a:t>
            </a:r>
          </a:p>
          <a:p>
            <a:r>
              <a:rPr lang="fi-FI" sz="1400" dirty="0">
                <a:latin typeface="Inter Sans"/>
              </a:rPr>
              <a:t>Hiilineutraalitavoitteiden 2030 tukeminen.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6E25DF-E1A0-E54D-1A76-6938252849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42909" y="3345170"/>
            <a:ext cx="4066384" cy="1719221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88604FF0-D898-A6C7-A55E-5147C762B7CC}"/>
              </a:ext>
            </a:extLst>
          </p:cNvPr>
          <p:cNvSpPr txBox="1">
            <a:spLocks/>
          </p:cNvSpPr>
          <p:nvPr/>
        </p:nvSpPr>
        <p:spPr>
          <a:xfrm>
            <a:off x="2154454" y="5395379"/>
            <a:ext cx="4383767" cy="23966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rgbClr val="00309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09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09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09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09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400" dirty="0">
                <a:latin typeface="Inter Sans"/>
              </a:rPr>
              <a:t>Aktiivinen alan tarpeiden esiintuominen.</a:t>
            </a:r>
          </a:p>
          <a:p>
            <a:r>
              <a:rPr lang="en-US" sz="1400" dirty="0" err="1">
                <a:latin typeface="Inter Sans"/>
              </a:rPr>
              <a:t>Vaikutusmahdollisuuden</a:t>
            </a:r>
            <a:r>
              <a:rPr lang="en-US" sz="1400" dirty="0">
                <a:latin typeface="Inter Sans"/>
              </a:rPr>
              <a:t> </a:t>
            </a:r>
            <a:r>
              <a:rPr lang="en-US" sz="1400" dirty="0" err="1">
                <a:latin typeface="Inter Sans"/>
              </a:rPr>
              <a:t>tarjoaminen</a:t>
            </a:r>
            <a:r>
              <a:rPr lang="en-US" sz="1400" dirty="0">
                <a:latin typeface="Inter Sans"/>
              </a:rPr>
              <a:t> </a:t>
            </a:r>
            <a:r>
              <a:rPr lang="en-US" sz="1400" dirty="0" err="1">
                <a:latin typeface="Inter Sans"/>
              </a:rPr>
              <a:t>IEC:n</a:t>
            </a:r>
            <a:r>
              <a:rPr lang="en-US" sz="1400" dirty="0">
                <a:latin typeface="Inter Sans"/>
              </a:rPr>
              <a:t> ja </a:t>
            </a:r>
            <a:r>
              <a:rPr lang="en-US" sz="1400" dirty="0" err="1">
                <a:latin typeface="Inter Sans"/>
              </a:rPr>
              <a:t>CENELECin</a:t>
            </a:r>
            <a:r>
              <a:rPr lang="en-US" sz="1400" dirty="0">
                <a:latin typeface="Inter Sans"/>
              </a:rPr>
              <a:t> </a:t>
            </a:r>
            <a:r>
              <a:rPr lang="en-US" sz="1400" dirty="0" err="1">
                <a:latin typeface="Inter Sans"/>
              </a:rPr>
              <a:t>hallinnossa</a:t>
            </a:r>
            <a:r>
              <a:rPr lang="en-US" sz="1400" dirty="0">
                <a:latin typeface="Inter Sans"/>
              </a:rPr>
              <a:t> </a:t>
            </a:r>
            <a:r>
              <a:rPr lang="en-US" sz="1400" dirty="0" err="1">
                <a:latin typeface="Inter Sans"/>
              </a:rPr>
              <a:t>teollisuuden</a:t>
            </a:r>
            <a:r>
              <a:rPr lang="en-US" sz="1400" dirty="0">
                <a:latin typeface="Inter Sans"/>
              </a:rPr>
              <a:t> </a:t>
            </a:r>
            <a:r>
              <a:rPr lang="en-US" sz="1400" dirty="0" err="1">
                <a:latin typeface="Inter Sans"/>
              </a:rPr>
              <a:t>toimijoille</a:t>
            </a:r>
            <a:r>
              <a:rPr lang="en-US" sz="1400" dirty="0">
                <a:latin typeface="Inter Sans"/>
              </a:rPr>
              <a:t>.</a:t>
            </a:r>
          </a:p>
          <a:p>
            <a:r>
              <a:rPr lang="en-US" sz="1400" dirty="0">
                <a:latin typeface="Inter Sans"/>
              </a:rPr>
              <a:t>TKI-</a:t>
            </a:r>
            <a:r>
              <a:rPr lang="en-US" sz="1400" dirty="0" err="1">
                <a:latin typeface="Inter Sans"/>
              </a:rPr>
              <a:t>toiminnan</a:t>
            </a:r>
            <a:r>
              <a:rPr lang="en-US" sz="1400" dirty="0">
                <a:latin typeface="Inter Sans"/>
              </a:rPr>
              <a:t> </a:t>
            </a:r>
            <a:r>
              <a:rPr lang="en-US" sz="1400" dirty="0" err="1">
                <a:latin typeface="Inter Sans"/>
              </a:rPr>
              <a:t>tukeminen</a:t>
            </a:r>
            <a:endParaRPr lang="en-US" sz="1400" dirty="0">
              <a:latin typeface="Inter Sans"/>
            </a:endParaRPr>
          </a:p>
          <a:p>
            <a:r>
              <a:rPr lang="fi-FI" sz="1400" dirty="0">
                <a:latin typeface="Inter Sans"/>
              </a:rPr>
              <a:t>Digitaalisten ja älykkäiden palveluiden lisääminen</a:t>
            </a:r>
          </a:p>
          <a:p>
            <a:r>
              <a:rPr lang="fi-FI" sz="1400" dirty="0">
                <a:latin typeface="Inter Sans"/>
              </a:rPr>
              <a:t>Aktiivinen työ naisten, nuorten ja kansainvälisten osaajien mukaan saamiseksi.</a:t>
            </a:r>
            <a:endParaRPr lang="en-FI" sz="1400" dirty="0">
              <a:latin typeface="Inter Sans"/>
            </a:endParaRPr>
          </a:p>
          <a:p>
            <a:endParaRPr lang="en-US" sz="1400" dirty="0">
              <a:latin typeface="Inter Sans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89330282-704C-02F3-553A-ED6D3B3BBF82}"/>
              </a:ext>
            </a:extLst>
          </p:cNvPr>
          <p:cNvSpPr txBox="1">
            <a:spLocks/>
          </p:cNvSpPr>
          <p:nvPr/>
        </p:nvSpPr>
        <p:spPr>
          <a:xfrm>
            <a:off x="9017770" y="4204780"/>
            <a:ext cx="3967572" cy="14832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rgbClr val="00309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09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09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09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09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1800" dirty="0">
                <a:solidFill>
                  <a:srgbClr val="002060"/>
                </a:solidFill>
                <a:latin typeface="Inter Sans"/>
              </a:rPr>
              <a:t>”Luomme yhdessä vastuullisesti </a:t>
            </a:r>
            <a:br>
              <a:rPr lang="fi-FI" sz="1800" dirty="0">
                <a:solidFill>
                  <a:srgbClr val="002060"/>
                </a:solidFill>
                <a:latin typeface="Inter Sans"/>
              </a:rPr>
            </a:br>
            <a:r>
              <a:rPr lang="fi-FI" sz="1800" dirty="0">
                <a:solidFill>
                  <a:srgbClr val="002060"/>
                </a:solidFill>
                <a:latin typeface="Inter Sans"/>
              </a:rPr>
              <a:t>sähkö- ja elektroniikka-alan standardeja, jotka edistävät kilpailukykyä, turvallisuutta, yhteensopivuutta ja tuotteiden globaalia liikkuvuutta.”</a:t>
            </a:r>
          </a:p>
          <a:p>
            <a:pPr marL="0" indent="0" algn="r">
              <a:buNone/>
            </a:pPr>
            <a:endParaRPr lang="fi-FI" sz="1400" dirty="0">
              <a:highlight>
                <a:srgbClr val="00FF00"/>
              </a:highlight>
              <a:latin typeface="Inter Sans"/>
            </a:endParaRPr>
          </a:p>
          <a:p>
            <a:pPr marL="0" indent="0" algn="r">
              <a:buNone/>
            </a:pPr>
            <a:endParaRPr lang="fi-FI" sz="1400" dirty="0">
              <a:latin typeface="Inter Sans"/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6E144339-2745-B29B-4D62-4A8E3A9B05EE}"/>
              </a:ext>
            </a:extLst>
          </p:cNvPr>
          <p:cNvSpPr txBox="1">
            <a:spLocks/>
          </p:cNvSpPr>
          <p:nvPr/>
        </p:nvSpPr>
        <p:spPr>
          <a:xfrm>
            <a:off x="6601034" y="336846"/>
            <a:ext cx="5101702" cy="14832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rgbClr val="00309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09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09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09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09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1800" dirty="0">
                <a:solidFill>
                  <a:srgbClr val="002060"/>
                </a:solidFill>
                <a:latin typeface="Inter Sans"/>
              </a:rPr>
              <a:t>”Sähköistyvän yhteiskunnan ja </a:t>
            </a:r>
            <a:br>
              <a:rPr lang="fi-FI" sz="1800" dirty="0">
                <a:solidFill>
                  <a:srgbClr val="002060"/>
                </a:solidFill>
                <a:latin typeface="Inter Sans"/>
              </a:rPr>
            </a:br>
            <a:r>
              <a:rPr lang="fi-FI" sz="1800" dirty="0">
                <a:solidFill>
                  <a:srgbClr val="002060"/>
                </a:solidFill>
                <a:latin typeface="Inter Sans"/>
              </a:rPr>
              <a:t>sen kestävän ylläpidon mahdollistaminen.”</a:t>
            </a:r>
          </a:p>
          <a:p>
            <a:pPr marL="0" indent="0">
              <a:buNone/>
            </a:pPr>
            <a:endParaRPr lang="fi-FI" sz="1400" dirty="0">
              <a:highlight>
                <a:srgbClr val="00FF00"/>
              </a:highlight>
              <a:latin typeface="Inter Sans"/>
            </a:endParaRPr>
          </a:p>
          <a:p>
            <a:pPr marL="0" indent="0">
              <a:buNone/>
            </a:pPr>
            <a:endParaRPr lang="fi-FI" sz="1400" dirty="0">
              <a:latin typeface="Inter Sans"/>
            </a:endParaRP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86ADD373-B693-8754-FD29-DCB262E64681}"/>
              </a:ext>
            </a:extLst>
          </p:cNvPr>
          <p:cNvSpPr txBox="1">
            <a:spLocks/>
          </p:cNvSpPr>
          <p:nvPr/>
        </p:nvSpPr>
        <p:spPr>
          <a:xfrm>
            <a:off x="8831202" y="982480"/>
            <a:ext cx="4052631" cy="14832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rgbClr val="00309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09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09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09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09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1800" dirty="0">
                <a:solidFill>
                  <a:srgbClr val="002060"/>
                </a:solidFill>
                <a:latin typeface="Inter Sans"/>
              </a:rPr>
              <a:t>”Olemme asiantuntevin kumppani </a:t>
            </a:r>
            <a:br>
              <a:rPr lang="fi-FI" sz="1800" dirty="0">
                <a:solidFill>
                  <a:srgbClr val="002060"/>
                </a:solidFill>
                <a:latin typeface="Inter Sans"/>
              </a:rPr>
            </a:br>
            <a:r>
              <a:rPr lang="fi-FI" sz="1800" dirty="0">
                <a:solidFill>
                  <a:srgbClr val="002060"/>
                </a:solidFill>
                <a:latin typeface="Inter Sans"/>
              </a:rPr>
              <a:t>sähköteknisessä standardoinnissa.”</a:t>
            </a:r>
          </a:p>
          <a:p>
            <a:pPr marL="0" indent="0">
              <a:buNone/>
            </a:pPr>
            <a:endParaRPr lang="fi-FI" sz="1400" dirty="0">
              <a:solidFill>
                <a:srgbClr val="002060"/>
              </a:solidFill>
              <a:highlight>
                <a:srgbClr val="00FF00"/>
              </a:highlight>
              <a:latin typeface="Inter Sans"/>
            </a:endParaRPr>
          </a:p>
          <a:p>
            <a:pPr marL="0" indent="0">
              <a:buNone/>
            </a:pPr>
            <a:endParaRPr lang="fi-FI" sz="1400" dirty="0">
              <a:latin typeface="Inter Sans"/>
            </a:endParaRP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332BF154-6BB8-9FCD-142F-0C944A158115}"/>
              </a:ext>
            </a:extLst>
          </p:cNvPr>
          <p:cNvSpPr txBox="1">
            <a:spLocks/>
          </p:cNvSpPr>
          <p:nvPr/>
        </p:nvSpPr>
        <p:spPr>
          <a:xfrm>
            <a:off x="10857518" y="174648"/>
            <a:ext cx="3102096" cy="14832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rgbClr val="00309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09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09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09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09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4400" dirty="0">
                <a:solidFill>
                  <a:srgbClr val="002060"/>
                </a:solidFill>
                <a:latin typeface="Inter Sans"/>
              </a:rPr>
              <a:t>2030</a:t>
            </a:r>
          </a:p>
          <a:p>
            <a:pPr marL="0" indent="0">
              <a:buNone/>
            </a:pPr>
            <a:endParaRPr lang="fi-FI" sz="1400" dirty="0">
              <a:highlight>
                <a:srgbClr val="00FF00"/>
              </a:highlight>
              <a:latin typeface="Inter Sans"/>
            </a:endParaRPr>
          </a:p>
          <a:p>
            <a:pPr marL="0" indent="0">
              <a:buNone/>
            </a:pPr>
            <a:endParaRPr lang="fi-FI" sz="1400" dirty="0">
              <a:latin typeface="Inter Sans"/>
            </a:endParaRPr>
          </a:p>
        </p:txBody>
      </p:sp>
    </p:spTree>
    <p:extLst>
      <p:ext uri="{BB962C8B-B14F-4D97-AF65-F5344CB8AC3E}">
        <p14:creationId xmlns:p14="http://schemas.microsoft.com/office/powerpoint/2010/main" val="303470333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BDA18-A634-B5CE-2745-10F52ED47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Kuva 33">
            <a:extLst>
              <a:ext uri="{FF2B5EF4-FFF2-40B4-BE49-F238E27FC236}">
                <a16:creationId xmlns:a16="http://schemas.microsoft.com/office/drawing/2014/main" id="{A2027029-7B04-100E-8B14-ED32BEEFA9E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464" t="23341" r="28929" b="22516"/>
          <a:stretch>
            <a:fillRect/>
          </a:stretch>
        </p:blipFill>
        <p:spPr>
          <a:xfrm rot="16200000">
            <a:off x="8137126" y="1113731"/>
            <a:ext cx="4601095" cy="2811780"/>
          </a:xfrm>
          <a:prstGeom prst="rect">
            <a:avLst/>
          </a:prstGeom>
        </p:spPr>
      </p:pic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4237D308-4E55-AF6B-EB62-56C13094741A}"/>
              </a:ext>
            </a:extLst>
          </p:cNvPr>
          <p:cNvSpPr txBox="1">
            <a:spLocks/>
          </p:cNvSpPr>
          <p:nvPr/>
        </p:nvSpPr>
        <p:spPr>
          <a:xfrm>
            <a:off x="5950203" y="4185801"/>
            <a:ext cx="2161953" cy="547564"/>
          </a:xfrm>
          <a:prstGeom prst="rect">
            <a:avLst/>
          </a:prstGeom>
        </p:spPr>
        <p:txBody>
          <a:bodyPr vert="horz" lIns="93726" tIns="46863" rIns="93726" bIns="46863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i="0" kern="1200">
                <a:solidFill>
                  <a:srgbClr val="00309E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pPr algn="ctr" defTabSz="937260">
              <a:defRPr/>
            </a:pPr>
            <a:r>
              <a:rPr lang="en-GB" sz="1435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SÄHKÖALAN </a:t>
            </a:r>
          </a:p>
          <a:p>
            <a:pPr algn="ctr" defTabSz="937260">
              <a:defRPr/>
            </a:pPr>
            <a:r>
              <a:rPr lang="en-GB" sz="1435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SFS-STANDARDEJA</a:t>
            </a:r>
            <a:endParaRPr lang="en-FI" sz="1435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6E1B0A1-D984-8CAE-F644-07B6A086F7A9}"/>
              </a:ext>
            </a:extLst>
          </p:cNvPr>
          <p:cNvSpPr txBox="1">
            <a:spLocks/>
          </p:cNvSpPr>
          <p:nvPr/>
        </p:nvSpPr>
        <p:spPr>
          <a:xfrm>
            <a:off x="3456765" y="1973634"/>
            <a:ext cx="2005165" cy="559830"/>
          </a:xfrm>
          <a:prstGeom prst="rect">
            <a:avLst/>
          </a:prstGeom>
        </p:spPr>
        <p:txBody>
          <a:bodyPr vert="horz" lIns="93726" tIns="46863" rIns="93726" bIns="46863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i="0" kern="1200">
                <a:solidFill>
                  <a:srgbClr val="00309E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pPr algn="ctr" defTabSz="937260">
              <a:defRPr/>
            </a:pPr>
            <a:r>
              <a:rPr lang="en-GB" sz="1435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AKTIIVISIA</a:t>
            </a:r>
            <a:br>
              <a:rPr lang="en-GB" sz="1435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35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SK-KOMITEOITA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AA10462C-7A98-54D1-030F-08FCAD321F8E}"/>
              </a:ext>
            </a:extLst>
          </p:cNvPr>
          <p:cNvSpPr txBox="1">
            <a:spLocks/>
          </p:cNvSpPr>
          <p:nvPr/>
        </p:nvSpPr>
        <p:spPr>
          <a:xfrm>
            <a:off x="678548" y="2030110"/>
            <a:ext cx="2019370" cy="547564"/>
          </a:xfrm>
          <a:prstGeom prst="rect">
            <a:avLst/>
          </a:prstGeom>
        </p:spPr>
        <p:txBody>
          <a:bodyPr vert="horz" lIns="93726" tIns="46863" rIns="93726" bIns="46863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i="0" kern="1200">
                <a:solidFill>
                  <a:srgbClr val="00309E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pPr algn="ctr" defTabSz="937260">
              <a:defRPr/>
            </a:pPr>
            <a:r>
              <a:rPr lang="en-GB" sz="1435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OSALLISTUVAT ASIANTUNTIJAT</a:t>
            </a:r>
            <a:endParaRPr lang="en-FI" sz="1435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Placeholder 12">
            <a:extLst>
              <a:ext uri="{FF2B5EF4-FFF2-40B4-BE49-F238E27FC236}">
                <a16:creationId xmlns:a16="http://schemas.microsoft.com/office/drawing/2014/main" id="{F87D54FB-B56E-4F6A-7443-95B836CCA4A3}"/>
              </a:ext>
            </a:extLst>
          </p:cNvPr>
          <p:cNvSpPr txBox="1">
            <a:spLocks/>
          </p:cNvSpPr>
          <p:nvPr/>
        </p:nvSpPr>
        <p:spPr>
          <a:xfrm>
            <a:off x="678549" y="4185801"/>
            <a:ext cx="1907942" cy="547564"/>
          </a:xfrm>
          <a:prstGeom prst="rect">
            <a:avLst/>
          </a:prstGeom>
        </p:spPr>
        <p:txBody>
          <a:bodyPr vert="horz" lIns="93726" tIns="46863" rIns="93726" bIns="46863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i="0" kern="1200">
                <a:solidFill>
                  <a:srgbClr val="00309E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pPr algn="ctr" defTabSz="937260">
              <a:defRPr/>
            </a:pPr>
            <a:r>
              <a:rPr lang="en-GB" sz="1435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YHDISTYKSEN JÄSENIÄ</a:t>
            </a:r>
          </a:p>
        </p:txBody>
      </p:sp>
      <p:sp>
        <p:nvSpPr>
          <p:cNvPr id="9" name="Title Placeholder 12">
            <a:extLst>
              <a:ext uri="{FF2B5EF4-FFF2-40B4-BE49-F238E27FC236}">
                <a16:creationId xmlns:a16="http://schemas.microsoft.com/office/drawing/2014/main" id="{5F151C13-951B-1BD8-D0A6-596A18FE1F00}"/>
              </a:ext>
            </a:extLst>
          </p:cNvPr>
          <p:cNvSpPr txBox="1">
            <a:spLocks/>
          </p:cNvSpPr>
          <p:nvPr/>
        </p:nvSpPr>
        <p:spPr>
          <a:xfrm>
            <a:off x="3595009" y="4256843"/>
            <a:ext cx="1573037" cy="374253"/>
          </a:xfrm>
          <a:prstGeom prst="rect">
            <a:avLst/>
          </a:prstGeom>
        </p:spPr>
        <p:txBody>
          <a:bodyPr vert="horz" lIns="93726" tIns="46863" rIns="93726" bIns="46863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i="0" kern="1200">
                <a:solidFill>
                  <a:srgbClr val="00309E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pPr algn="ctr" defTabSz="937260">
              <a:defRPr/>
            </a:pPr>
            <a:r>
              <a:rPr lang="en-GB" sz="1435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HENKILÖSTÖ</a:t>
            </a:r>
          </a:p>
        </p:txBody>
      </p:sp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9F9ADCE9-1562-2483-1DE4-12A120B9C282}"/>
              </a:ext>
            </a:extLst>
          </p:cNvPr>
          <p:cNvSpPr txBox="1">
            <a:spLocks/>
          </p:cNvSpPr>
          <p:nvPr/>
        </p:nvSpPr>
        <p:spPr>
          <a:xfrm>
            <a:off x="6323697" y="2012398"/>
            <a:ext cx="1414964" cy="547564"/>
          </a:xfrm>
          <a:prstGeom prst="rect">
            <a:avLst/>
          </a:prstGeom>
        </p:spPr>
        <p:txBody>
          <a:bodyPr vert="horz" lIns="93726" tIns="46863" rIns="93726" bIns="46863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i="0" kern="1200">
                <a:solidFill>
                  <a:srgbClr val="00309E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pPr algn="ctr" defTabSz="937260">
              <a:defRPr/>
            </a:pPr>
            <a:r>
              <a:rPr lang="en-GB" sz="1435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SEURANTA-</a:t>
            </a:r>
          </a:p>
          <a:p>
            <a:pPr algn="ctr" defTabSz="937260">
              <a:defRPr/>
            </a:pPr>
            <a:r>
              <a:rPr lang="en-GB" sz="1435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RYHMIÄ</a:t>
            </a:r>
          </a:p>
        </p:txBody>
      </p:sp>
      <p:sp>
        <p:nvSpPr>
          <p:cNvPr id="11" name="TextBox 43">
            <a:extLst>
              <a:ext uri="{FF2B5EF4-FFF2-40B4-BE49-F238E27FC236}">
                <a16:creationId xmlns:a16="http://schemas.microsoft.com/office/drawing/2014/main" id="{21778AB3-ACB2-AAD5-4B70-411724219425}"/>
              </a:ext>
            </a:extLst>
          </p:cNvPr>
          <p:cNvSpPr txBox="1"/>
          <p:nvPr/>
        </p:nvSpPr>
        <p:spPr>
          <a:xfrm>
            <a:off x="5909315" y="4714445"/>
            <a:ext cx="2202841" cy="858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37260" rtl="0">
              <a:lnSpc>
                <a:spcPct val="90000"/>
              </a:lnSpc>
              <a:spcBef>
                <a:spcPts val="1025"/>
              </a:spcBef>
              <a:defRPr/>
            </a:pPr>
            <a:r>
              <a:rPr lang="en-GB" sz="5535" b="1" kern="12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7000+</a:t>
            </a:r>
          </a:p>
        </p:txBody>
      </p:sp>
      <p:sp>
        <p:nvSpPr>
          <p:cNvPr id="12" name="TextBox 44">
            <a:extLst>
              <a:ext uri="{FF2B5EF4-FFF2-40B4-BE49-F238E27FC236}">
                <a16:creationId xmlns:a16="http://schemas.microsoft.com/office/drawing/2014/main" id="{110D2C81-0A8B-715D-FFA7-6FF7D0A097A3}"/>
              </a:ext>
            </a:extLst>
          </p:cNvPr>
          <p:cNvSpPr txBox="1"/>
          <p:nvPr/>
        </p:nvSpPr>
        <p:spPr>
          <a:xfrm>
            <a:off x="3651128" y="2579961"/>
            <a:ext cx="1414964" cy="938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37260" rtl="0">
              <a:lnSpc>
                <a:spcPct val="90000"/>
              </a:lnSpc>
              <a:spcBef>
                <a:spcPts val="1025"/>
              </a:spcBef>
              <a:defRPr/>
            </a:pPr>
            <a:r>
              <a:rPr lang="en-GB" sz="5945" b="1" kern="12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13" name="TextBox 46">
            <a:extLst>
              <a:ext uri="{FF2B5EF4-FFF2-40B4-BE49-F238E27FC236}">
                <a16:creationId xmlns:a16="http://schemas.microsoft.com/office/drawing/2014/main" id="{1412A24D-84E9-9920-1C0B-322B692F6471}"/>
              </a:ext>
            </a:extLst>
          </p:cNvPr>
          <p:cNvSpPr txBox="1"/>
          <p:nvPr/>
        </p:nvSpPr>
        <p:spPr>
          <a:xfrm>
            <a:off x="6477941" y="2574248"/>
            <a:ext cx="1135448" cy="938593"/>
          </a:xfrm>
          <a:prstGeom prst="rect">
            <a:avLst/>
          </a:prstGeom>
          <a:noFill/>
        </p:spPr>
        <p:txBody>
          <a:bodyPr wrap="square" lIns="93726" tIns="46863" rIns="93726" bIns="46863" rtlCol="0" anchor="t">
            <a:spAutoFit/>
          </a:bodyPr>
          <a:lstStyle/>
          <a:p>
            <a:pPr algn="ctr" defTabSz="937260" rtl="0">
              <a:lnSpc>
                <a:spcPct val="90000"/>
              </a:lnSpc>
              <a:spcBef>
                <a:spcPts val="1025"/>
              </a:spcBef>
              <a:defRPr/>
            </a:pPr>
            <a:r>
              <a:rPr lang="en-GB" sz="5945" b="1" kern="1200">
                <a:solidFill>
                  <a:prstClr val="white"/>
                </a:solidFill>
                <a:latin typeface="Arial"/>
                <a:ea typeface="+mn-ea"/>
                <a:cs typeface="Arial"/>
              </a:rPr>
              <a:t>87</a:t>
            </a:r>
            <a:endParaRPr lang="en-GB" sz="5945" b="1" kern="120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46">
            <a:extLst>
              <a:ext uri="{FF2B5EF4-FFF2-40B4-BE49-F238E27FC236}">
                <a16:creationId xmlns:a16="http://schemas.microsoft.com/office/drawing/2014/main" id="{61B9DE21-C941-9336-41FD-D532B9411C87}"/>
              </a:ext>
            </a:extLst>
          </p:cNvPr>
          <p:cNvSpPr txBox="1"/>
          <p:nvPr/>
        </p:nvSpPr>
        <p:spPr>
          <a:xfrm>
            <a:off x="3605402" y="4658702"/>
            <a:ext cx="1562644" cy="938593"/>
          </a:xfrm>
          <a:prstGeom prst="rect">
            <a:avLst/>
          </a:prstGeom>
          <a:noFill/>
        </p:spPr>
        <p:txBody>
          <a:bodyPr wrap="square" lIns="93726" tIns="46863" rIns="93726" bIns="46863" rtlCol="0" anchor="t">
            <a:spAutoFit/>
          </a:bodyPr>
          <a:lstStyle/>
          <a:p>
            <a:pPr algn="ctr" defTabSz="937260" rtl="0">
              <a:lnSpc>
                <a:spcPct val="90000"/>
              </a:lnSpc>
              <a:spcBef>
                <a:spcPts val="1025"/>
              </a:spcBef>
              <a:defRPr/>
            </a:pPr>
            <a:r>
              <a:rPr lang="en-GB" sz="5945" b="1" kern="1200">
                <a:solidFill>
                  <a:prstClr val="white"/>
                </a:solidFill>
                <a:latin typeface="Arial"/>
                <a:ea typeface="+mn-ea"/>
                <a:cs typeface="Arial"/>
              </a:rPr>
              <a:t>14</a:t>
            </a:r>
            <a:endParaRPr lang="en-GB" sz="5945" b="1" kern="120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44">
            <a:extLst>
              <a:ext uri="{FF2B5EF4-FFF2-40B4-BE49-F238E27FC236}">
                <a16:creationId xmlns:a16="http://schemas.microsoft.com/office/drawing/2014/main" id="{79C66C96-98D8-F857-3F38-713B9E6BE0F9}"/>
              </a:ext>
            </a:extLst>
          </p:cNvPr>
          <p:cNvSpPr txBox="1"/>
          <p:nvPr/>
        </p:nvSpPr>
        <p:spPr>
          <a:xfrm>
            <a:off x="981340" y="4696496"/>
            <a:ext cx="1479766" cy="938593"/>
          </a:xfrm>
          <a:prstGeom prst="rect">
            <a:avLst/>
          </a:prstGeom>
          <a:noFill/>
        </p:spPr>
        <p:txBody>
          <a:bodyPr wrap="square" lIns="93726" tIns="46863" rIns="93726" bIns="46863" rtlCol="0" anchor="t">
            <a:spAutoFit/>
          </a:bodyPr>
          <a:lstStyle/>
          <a:p>
            <a:pPr algn="ctr" defTabSz="937260" rtl="0">
              <a:lnSpc>
                <a:spcPct val="90000"/>
              </a:lnSpc>
              <a:spcBef>
                <a:spcPts val="1025"/>
              </a:spcBef>
              <a:defRPr/>
            </a:pPr>
            <a:r>
              <a:rPr lang="en-GB" sz="5945" b="1" kern="1200">
                <a:solidFill>
                  <a:prstClr val="white"/>
                </a:solidFill>
                <a:latin typeface="Arial"/>
                <a:ea typeface="+mn-ea"/>
                <a:cs typeface="Arial"/>
              </a:rPr>
              <a:t>17</a:t>
            </a:r>
            <a:endParaRPr lang="en-GB" sz="5945" b="1" kern="120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43">
            <a:extLst>
              <a:ext uri="{FF2B5EF4-FFF2-40B4-BE49-F238E27FC236}">
                <a16:creationId xmlns:a16="http://schemas.microsoft.com/office/drawing/2014/main" id="{4157EABF-E0DE-8A74-600D-7EB55213C5BE}"/>
              </a:ext>
            </a:extLst>
          </p:cNvPr>
          <p:cNvSpPr txBox="1"/>
          <p:nvPr/>
        </p:nvSpPr>
        <p:spPr>
          <a:xfrm>
            <a:off x="854914" y="2599599"/>
            <a:ext cx="1700561" cy="938593"/>
          </a:xfrm>
          <a:prstGeom prst="rect">
            <a:avLst/>
          </a:prstGeom>
          <a:noFill/>
        </p:spPr>
        <p:txBody>
          <a:bodyPr wrap="square" lIns="93726" tIns="46863" rIns="93726" bIns="46863" rtlCol="0" anchor="t">
            <a:spAutoFit/>
          </a:bodyPr>
          <a:lstStyle/>
          <a:p>
            <a:pPr algn="ctr" defTabSz="937260" rtl="0">
              <a:lnSpc>
                <a:spcPct val="90000"/>
              </a:lnSpc>
              <a:spcBef>
                <a:spcPts val="1025"/>
              </a:spcBef>
              <a:defRPr/>
            </a:pPr>
            <a:r>
              <a:rPr lang="en-GB" sz="5945" b="1" kern="1200">
                <a:solidFill>
                  <a:prstClr val="white"/>
                </a:solidFill>
                <a:latin typeface="Inter" panose="02000503000000020004" pitchFamily="2" charset="0"/>
                <a:ea typeface="Inter" panose="02000503000000020004" pitchFamily="2" charset="0"/>
                <a:cs typeface="Arial"/>
              </a:rPr>
              <a:t>529</a:t>
            </a:r>
            <a:endParaRPr lang="en-GB" sz="5945" b="1" kern="1200">
              <a:solidFill>
                <a:prstClr val="white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7" name="TextBox 50">
            <a:extLst>
              <a:ext uri="{FF2B5EF4-FFF2-40B4-BE49-F238E27FC236}">
                <a16:creationId xmlns:a16="http://schemas.microsoft.com/office/drawing/2014/main" id="{67FAB221-DB57-3D44-07B4-1256084D842E}"/>
              </a:ext>
            </a:extLst>
          </p:cNvPr>
          <p:cNvSpPr txBox="1"/>
          <p:nvPr/>
        </p:nvSpPr>
        <p:spPr>
          <a:xfrm>
            <a:off x="509469" y="717305"/>
            <a:ext cx="8316396" cy="660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37260" rt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4100" b="1" kern="1200" err="1">
                <a:solidFill>
                  <a:prstClr val="white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Avainlukuja</a:t>
            </a:r>
            <a:endParaRPr lang="en-FI" sz="4100" b="1" kern="1200">
              <a:solidFill>
                <a:prstClr val="white"/>
              </a:solidFill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  <p:sp>
        <p:nvSpPr>
          <p:cNvPr id="18" name="Tekstiruutu 89">
            <a:extLst>
              <a:ext uri="{FF2B5EF4-FFF2-40B4-BE49-F238E27FC236}">
                <a16:creationId xmlns:a16="http://schemas.microsoft.com/office/drawing/2014/main" id="{86FC313D-B177-6195-17C6-7827A8E921DA}"/>
              </a:ext>
            </a:extLst>
          </p:cNvPr>
          <p:cNvSpPr txBox="1"/>
          <p:nvPr/>
        </p:nvSpPr>
        <p:spPr>
          <a:xfrm>
            <a:off x="10033383" y="363977"/>
            <a:ext cx="1953948" cy="353328"/>
          </a:xfrm>
          <a:prstGeom prst="rect">
            <a:avLst/>
          </a:prstGeom>
          <a:noFill/>
        </p:spPr>
        <p:txBody>
          <a:bodyPr wrap="none" lIns="93726" tIns="46863" rIns="93726" bIns="46863" rtlCol="0" anchor="t">
            <a:spAutoFit/>
          </a:bodyPr>
          <a:lstStyle/>
          <a:p>
            <a:pPr algn="l" defTabSz="937260" rtl="0">
              <a:defRPr/>
            </a:pPr>
            <a:r>
              <a:rPr lang="fi-FI" sz="1640" i="1" kern="1200">
                <a:solidFill>
                  <a:prstClr val="white"/>
                </a:solidFill>
                <a:latin typeface="Aptos" panose="02110004020202020204"/>
                <a:ea typeface="+mn-ea"/>
                <a:cs typeface="+mn-cs"/>
              </a:rPr>
              <a:t>Tilanne 31.12.2025</a:t>
            </a:r>
          </a:p>
        </p:txBody>
      </p:sp>
      <p:sp>
        <p:nvSpPr>
          <p:cNvPr id="19" name="Hakasuljepari 18">
            <a:extLst>
              <a:ext uri="{FF2B5EF4-FFF2-40B4-BE49-F238E27FC236}">
                <a16:creationId xmlns:a16="http://schemas.microsoft.com/office/drawing/2014/main" id="{D5AA34E9-56F0-78AF-BB94-98DA73916CB7}"/>
              </a:ext>
            </a:extLst>
          </p:cNvPr>
          <p:cNvSpPr/>
          <p:nvPr/>
        </p:nvSpPr>
        <p:spPr>
          <a:xfrm>
            <a:off x="610847" y="1937621"/>
            <a:ext cx="2188695" cy="1634613"/>
          </a:xfrm>
          <a:prstGeom prst="bracketPair">
            <a:avLst/>
          </a:prstGeom>
          <a:ln w="28575">
            <a:solidFill>
              <a:srgbClr val="8AD2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37260" rtl="0"/>
            <a:endParaRPr lang="fi-FI" sz="1845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Hakasuljepari 19">
            <a:extLst>
              <a:ext uri="{FF2B5EF4-FFF2-40B4-BE49-F238E27FC236}">
                <a16:creationId xmlns:a16="http://schemas.microsoft.com/office/drawing/2014/main" id="{33FFE7EA-10DF-7F49-AC0B-875A27256690}"/>
              </a:ext>
            </a:extLst>
          </p:cNvPr>
          <p:cNvSpPr/>
          <p:nvPr/>
        </p:nvSpPr>
        <p:spPr>
          <a:xfrm>
            <a:off x="3287180" y="1937621"/>
            <a:ext cx="2188695" cy="1634613"/>
          </a:xfrm>
          <a:prstGeom prst="bracketPair">
            <a:avLst/>
          </a:prstGeom>
          <a:ln w="28575">
            <a:solidFill>
              <a:srgbClr val="8AD2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37260" rtl="0"/>
            <a:endParaRPr lang="fi-FI" sz="1845" kern="1200">
              <a:ln>
                <a:solidFill>
                  <a:srgbClr val="4472C4">
                    <a:lumMod val="50000"/>
                  </a:srgbClr>
                </a:solidFill>
              </a:ln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Hakasuljepari 20">
            <a:extLst>
              <a:ext uri="{FF2B5EF4-FFF2-40B4-BE49-F238E27FC236}">
                <a16:creationId xmlns:a16="http://schemas.microsoft.com/office/drawing/2014/main" id="{52997192-2A56-E1A6-8FC0-F93F3A97EB16}"/>
              </a:ext>
            </a:extLst>
          </p:cNvPr>
          <p:cNvSpPr/>
          <p:nvPr/>
        </p:nvSpPr>
        <p:spPr>
          <a:xfrm>
            <a:off x="5923461" y="1937621"/>
            <a:ext cx="2188695" cy="1634613"/>
          </a:xfrm>
          <a:prstGeom prst="bracketPair">
            <a:avLst/>
          </a:prstGeom>
          <a:ln w="28575">
            <a:solidFill>
              <a:srgbClr val="8AD2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37260" rtl="0"/>
            <a:endParaRPr lang="fi-FI" sz="1845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Hakasuljepari 21">
            <a:extLst>
              <a:ext uri="{FF2B5EF4-FFF2-40B4-BE49-F238E27FC236}">
                <a16:creationId xmlns:a16="http://schemas.microsoft.com/office/drawing/2014/main" id="{8AADC7F3-DA39-98D6-C029-059CF55EC6C2}"/>
              </a:ext>
            </a:extLst>
          </p:cNvPr>
          <p:cNvSpPr/>
          <p:nvPr/>
        </p:nvSpPr>
        <p:spPr>
          <a:xfrm>
            <a:off x="610847" y="4006187"/>
            <a:ext cx="2188695" cy="1634613"/>
          </a:xfrm>
          <a:prstGeom prst="bracketPair">
            <a:avLst/>
          </a:prstGeom>
          <a:ln w="28575">
            <a:solidFill>
              <a:srgbClr val="8AD2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37260" rtl="0"/>
            <a:endParaRPr lang="fi-FI" sz="1845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Hakasuljepari 22">
            <a:extLst>
              <a:ext uri="{FF2B5EF4-FFF2-40B4-BE49-F238E27FC236}">
                <a16:creationId xmlns:a16="http://schemas.microsoft.com/office/drawing/2014/main" id="{20591940-AFFC-5833-DAEC-0A625AB773D5}"/>
              </a:ext>
            </a:extLst>
          </p:cNvPr>
          <p:cNvSpPr/>
          <p:nvPr/>
        </p:nvSpPr>
        <p:spPr>
          <a:xfrm>
            <a:off x="3287180" y="4006187"/>
            <a:ext cx="2188695" cy="1634613"/>
          </a:xfrm>
          <a:prstGeom prst="bracketPair">
            <a:avLst/>
          </a:prstGeom>
          <a:ln w="28575">
            <a:solidFill>
              <a:srgbClr val="8AD2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37260" rtl="0"/>
            <a:endParaRPr lang="fi-FI" sz="1845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Hakasuljepari 23">
            <a:extLst>
              <a:ext uri="{FF2B5EF4-FFF2-40B4-BE49-F238E27FC236}">
                <a16:creationId xmlns:a16="http://schemas.microsoft.com/office/drawing/2014/main" id="{2C34B6F4-202A-7942-60F6-F25B917E763E}"/>
              </a:ext>
            </a:extLst>
          </p:cNvPr>
          <p:cNvSpPr/>
          <p:nvPr/>
        </p:nvSpPr>
        <p:spPr>
          <a:xfrm>
            <a:off x="5923461" y="4006187"/>
            <a:ext cx="2188695" cy="1634613"/>
          </a:xfrm>
          <a:prstGeom prst="bracketPair">
            <a:avLst/>
          </a:prstGeom>
          <a:ln w="28575">
            <a:solidFill>
              <a:srgbClr val="8AD2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37260" rtl="0"/>
            <a:endParaRPr lang="fi-FI" sz="1845" kern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25" name="Graphic 32" descr="Boardroom">
            <a:extLst>
              <a:ext uri="{FF2B5EF4-FFF2-40B4-BE49-F238E27FC236}">
                <a16:creationId xmlns:a16="http://schemas.microsoft.com/office/drawing/2014/main" id="{35E41616-B7C3-DCE5-8274-0B3DA7AAE447}"/>
              </a:ext>
            </a:extLst>
          </p:cNvPr>
          <p:cNvGrpSpPr/>
          <p:nvPr/>
        </p:nvGrpSpPr>
        <p:grpSpPr>
          <a:xfrm>
            <a:off x="1477450" y="3600828"/>
            <a:ext cx="398231" cy="389135"/>
            <a:chOff x="5893572" y="3333251"/>
            <a:chExt cx="704851" cy="483873"/>
          </a:xfrm>
          <a:solidFill>
            <a:srgbClr val="49BB92"/>
          </a:solidFill>
        </p:grpSpPr>
        <p:sp>
          <p:nvSpPr>
            <p:cNvPr id="26" name="Freeform: Shape 26">
              <a:extLst>
                <a:ext uri="{FF2B5EF4-FFF2-40B4-BE49-F238E27FC236}">
                  <a16:creationId xmlns:a16="http://schemas.microsoft.com/office/drawing/2014/main" id="{58F199D6-5980-BC03-0B8B-8DC7F664D8BC}"/>
                </a:ext>
              </a:extLst>
            </p:cNvPr>
            <p:cNvSpPr/>
            <p:nvPr/>
          </p:nvSpPr>
          <p:spPr>
            <a:xfrm>
              <a:off x="5941233" y="3439607"/>
              <a:ext cx="217023" cy="369795"/>
            </a:xfrm>
            <a:custGeom>
              <a:avLst/>
              <a:gdLst>
                <a:gd name="connsiteX0" fmla="*/ 172182 w 217023"/>
                <a:gd name="connsiteY0" fmla="*/ 171991 h 369796"/>
                <a:gd name="connsiteX1" fmla="*/ 106698 w 217023"/>
                <a:gd name="connsiteY1" fmla="*/ 171991 h 369796"/>
                <a:gd name="connsiteX2" fmla="*/ 106698 w 217023"/>
                <a:gd name="connsiteY2" fmla="*/ 107002 h 369796"/>
                <a:gd name="connsiteX3" fmla="*/ 123643 w 217023"/>
                <a:gd name="connsiteY3" fmla="*/ 111898 h 369796"/>
                <a:gd name="connsiteX4" fmla="*/ 184174 w 217023"/>
                <a:gd name="connsiteY4" fmla="*/ 111898 h 369796"/>
                <a:gd name="connsiteX5" fmla="*/ 216854 w 217023"/>
                <a:gd name="connsiteY5" fmla="*/ 83532 h 369796"/>
                <a:gd name="connsiteX6" fmla="*/ 188675 w 217023"/>
                <a:gd name="connsiteY6" fmla="*/ 48875 h 369796"/>
                <a:gd name="connsiteX7" fmla="*/ 185422 w 217023"/>
                <a:gd name="connsiteY7" fmla="*/ 48709 h 369796"/>
                <a:gd name="connsiteX8" fmla="*/ 133987 w 217023"/>
                <a:gd name="connsiteY8" fmla="*/ 48709 h 369796"/>
                <a:gd name="connsiteX9" fmla="*/ 107222 w 217023"/>
                <a:gd name="connsiteY9" fmla="*/ 29068 h 369796"/>
                <a:gd name="connsiteX10" fmla="*/ 92744 w 217023"/>
                <a:gd name="connsiteY10" fmla="*/ 16829 h 369796"/>
                <a:gd name="connsiteX11" fmla="*/ 89029 w 217023"/>
                <a:gd name="connsiteY11" fmla="*/ 13485 h 369796"/>
                <a:gd name="connsiteX12" fmla="*/ 47805 w 217023"/>
                <a:gd name="connsiteY12" fmla="*/ 322 h 369796"/>
                <a:gd name="connsiteX13" fmla="*/ 8 w 217023"/>
                <a:gd name="connsiteY13" fmla="*/ 55233 h 369796"/>
                <a:gd name="connsiteX14" fmla="*/ 8 w 217023"/>
                <a:gd name="connsiteY14" fmla="*/ 181773 h 369796"/>
                <a:gd name="connsiteX15" fmla="*/ 53672 w 217023"/>
                <a:gd name="connsiteY15" fmla="*/ 235446 h 369796"/>
                <a:gd name="connsiteX16" fmla="*/ 140607 w 217023"/>
                <a:gd name="connsiteY16" fmla="*/ 235446 h 369796"/>
                <a:gd name="connsiteX17" fmla="*/ 140607 w 217023"/>
                <a:gd name="connsiteY17" fmla="*/ 336954 h 369796"/>
                <a:gd name="connsiteX18" fmla="*/ 168963 w 217023"/>
                <a:gd name="connsiteY18" fmla="*/ 369644 h 369796"/>
                <a:gd name="connsiteX19" fmla="*/ 172125 w 217023"/>
                <a:gd name="connsiteY19" fmla="*/ 369797 h 369796"/>
                <a:gd name="connsiteX20" fmla="*/ 203796 w 217023"/>
                <a:gd name="connsiteY20" fmla="*/ 338335 h 369796"/>
                <a:gd name="connsiteX21" fmla="*/ 203796 w 217023"/>
                <a:gd name="connsiteY21" fmla="*/ 338212 h 369796"/>
                <a:gd name="connsiteX22" fmla="*/ 203796 w 217023"/>
                <a:gd name="connsiteY22" fmla="*/ 203585 h 369796"/>
                <a:gd name="connsiteX23" fmla="*/ 172182 w 217023"/>
                <a:gd name="connsiteY23" fmla="*/ 171991 h 369796"/>
                <a:gd name="connsiteX24" fmla="*/ 84733 w 217023"/>
                <a:gd name="connsiteY24" fmla="*/ 67073 h 369796"/>
                <a:gd name="connsiteX25" fmla="*/ 71412 w 217023"/>
                <a:gd name="connsiteY25" fmla="*/ 69087 h 369796"/>
                <a:gd name="connsiteX26" fmla="*/ 73427 w 217023"/>
                <a:gd name="connsiteY26" fmla="*/ 82408 h 369796"/>
                <a:gd name="connsiteX27" fmla="*/ 87714 w 217023"/>
                <a:gd name="connsiteY27" fmla="*/ 92886 h 369796"/>
                <a:gd name="connsiteX28" fmla="*/ 87714 w 217023"/>
                <a:gd name="connsiteY28" fmla="*/ 190993 h 369796"/>
                <a:gd name="connsiteX29" fmla="*/ 172249 w 217023"/>
                <a:gd name="connsiteY29" fmla="*/ 190993 h 369796"/>
                <a:gd name="connsiteX30" fmla="*/ 184746 w 217023"/>
                <a:gd name="connsiteY30" fmla="*/ 203585 h 369796"/>
                <a:gd name="connsiteX31" fmla="*/ 184746 w 217023"/>
                <a:gd name="connsiteY31" fmla="*/ 338212 h 369796"/>
                <a:gd name="connsiteX32" fmla="*/ 172225 w 217023"/>
                <a:gd name="connsiteY32" fmla="*/ 350761 h 369796"/>
                <a:gd name="connsiteX33" fmla="*/ 170877 w 217023"/>
                <a:gd name="connsiteY33" fmla="*/ 350689 h 369796"/>
                <a:gd name="connsiteX34" fmla="*/ 159676 w 217023"/>
                <a:gd name="connsiteY34" fmla="*/ 336954 h 369796"/>
                <a:gd name="connsiteX35" fmla="*/ 159676 w 217023"/>
                <a:gd name="connsiteY35" fmla="*/ 216396 h 369796"/>
                <a:gd name="connsiteX36" fmla="*/ 53672 w 217023"/>
                <a:gd name="connsiteY36" fmla="*/ 216396 h 369796"/>
                <a:gd name="connsiteX37" fmla="*/ 19058 w 217023"/>
                <a:gd name="connsiteY37" fmla="*/ 181773 h 369796"/>
                <a:gd name="connsiteX38" fmla="*/ 19058 w 217023"/>
                <a:gd name="connsiteY38" fmla="*/ 55024 h 369796"/>
                <a:gd name="connsiteX39" fmla="*/ 50014 w 217023"/>
                <a:gd name="connsiteY39" fmla="*/ 19191 h 369796"/>
                <a:gd name="connsiteX40" fmla="*/ 76341 w 217023"/>
                <a:gd name="connsiteY40" fmla="*/ 27649 h 369796"/>
                <a:gd name="connsiteX41" fmla="*/ 79970 w 217023"/>
                <a:gd name="connsiteY41" fmla="*/ 30907 h 369796"/>
                <a:gd name="connsiteX42" fmla="*/ 95953 w 217023"/>
                <a:gd name="connsiteY42" fmla="*/ 44384 h 369796"/>
                <a:gd name="connsiteX43" fmla="*/ 127767 w 217023"/>
                <a:gd name="connsiteY43" fmla="*/ 67711 h 369796"/>
                <a:gd name="connsiteX44" fmla="*/ 185431 w 217023"/>
                <a:gd name="connsiteY44" fmla="*/ 67711 h 369796"/>
                <a:gd name="connsiteX45" fmla="*/ 197971 w 217023"/>
                <a:gd name="connsiteY45" fmla="*/ 80260 h 369796"/>
                <a:gd name="connsiteX46" fmla="*/ 197900 w 217023"/>
                <a:gd name="connsiteY46" fmla="*/ 81589 h 369796"/>
                <a:gd name="connsiteX47" fmla="*/ 184174 w 217023"/>
                <a:gd name="connsiteY47" fmla="*/ 92800 h 369796"/>
                <a:gd name="connsiteX48" fmla="*/ 123662 w 217023"/>
                <a:gd name="connsiteY48" fmla="*/ 92800 h 369796"/>
                <a:gd name="connsiteX49" fmla="*/ 116204 w 217023"/>
                <a:gd name="connsiteY49" fmla="*/ 90390 h 369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217023" h="369796">
                  <a:moveTo>
                    <a:pt x="172182" y="171991"/>
                  </a:moveTo>
                  <a:lnTo>
                    <a:pt x="106698" y="171991"/>
                  </a:lnTo>
                  <a:lnTo>
                    <a:pt x="106698" y="107002"/>
                  </a:lnTo>
                  <a:cubicBezTo>
                    <a:pt x="111770" y="110203"/>
                    <a:pt x="117645" y="111900"/>
                    <a:pt x="123643" y="111898"/>
                  </a:cubicBezTo>
                  <a:lnTo>
                    <a:pt x="184174" y="111898"/>
                  </a:lnTo>
                  <a:cubicBezTo>
                    <a:pt x="200683" y="112093"/>
                    <a:pt x="214726" y="99905"/>
                    <a:pt x="216854" y="83532"/>
                  </a:cubicBezTo>
                  <a:cubicBezTo>
                    <a:pt x="218643" y="66180"/>
                    <a:pt x="206026" y="50663"/>
                    <a:pt x="188675" y="48875"/>
                  </a:cubicBezTo>
                  <a:cubicBezTo>
                    <a:pt x="187593" y="48764"/>
                    <a:pt x="186508" y="48708"/>
                    <a:pt x="185422" y="48709"/>
                  </a:cubicBezTo>
                  <a:lnTo>
                    <a:pt x="133987" y="48709"/>
                  </a:lnTo>
                  <a:lnTo>
                    <a:pt x="107222" y="29068"/>
                  </a:lnTo>
                  <a:cubicBezTo>
                    <a:pt x="102189" y="25239"/>
                    <a:pt x="97356" y="21154"/>
                    <a:pt x="92744" y="16829"/>
                  </a:cubicBezTo>
                  <a:lnTo>
                    <a:pt x="89029" y="13485"/>
                  </a:lnTo>
                  <a:cubicBezTo>
                    <a:pt x="77775" y="3451"/>
                    <a:pt x="62791" y="-1334"/>
                    <a:pt x="47805" y="322"/>
                  </a:cubicBezTo>
                  <a:cubicBezTo>
                    <a:pt x="20163" y="3688"/>
                    <a:pt x="-469" y="27392"/>
                    <a:pt x="8" y="55233"/>
                  </a:cubicBezTo>
                  <a:lnTo>
                    <a:pt x="8" y="181773"/>
                  </a:lnTo>
                  <a:cubicBezTo>
                    <a:pt x="35" y="211401"/>
                    <a:pt x="24044" y="235415"/>
                    <a:pt x="53672" y="235446"/>
                  </a:cubicBezTo>
                  <a:lnTo>
                    <a:pt x="140607" y="235446"/>
                  </a:lnTo>
                  <a:lnTo>
                    <a:pt x="140607" y="336954"/>
                  </a:lnTo>
                  <a:cubicBezTo>
                    <a:pt x="140397" y="353467"/>
                    <a:pt x="152586" y="367519"/>
                    <a:pt x="168963" y="369644"/>
                  </a:cubicBezTo>
                  <a:cubicBezTo>
                    <a:pt x="170020" y="369749"/>
                    <a:pt x="171077" y="369797"/>
                    <a:pt x="172125" y="369797"/>
                  </a:cubicBezTo>
                  <a:cubicBezTo>
                    <a:pt x="189558" y="369855"/>
                    <a:pt x="203737" y="355769"/>
                    <a:pt x="203796" y="338335"/>
                  </a:cubicBezTo>
                  <a:cubicBezTo>
                    <a:pt x="203796" y="338294"/>
                    <a:pt x="203796" y="338253"/>
                    <a:pt x="203796" y="338212"/>
                  </a:cubicBezTo>
                  <a:lnTo>
                    <a:pt x="203796" y="203585"/>
                  </a:lnTo>
                  <a:cubicBezTo>
                    <a:pt x="203775" y="186137"/>
                    <a:pt x="189630" y="172001"/>
                    <a:pt x="172182" y="171991"/>
                  </a:cubicBezTo>
                  <a:close/>
                  <a:moveTo>
                    <a:pt x="84733" y="67073"/>
                  </a:moveTo>
                  <a:cubicBezTo>
                    <a:pt x="80498" y="63951"/>
                    <a:pt x="74535" y="64853"/>
                    <a:pt x="71412" y="69087"/>
                  </a:cubicBezTo>
                  <a:cubicBezTo>
                    <a:pt x="68290" y="73322"/>
                    <a:pt x="69192" y="79286"/>
                    <a:pt x="73427" y="82408"/>
                  </a:cubicBezTo>
                  <a:lnTo>
                    <a:pt x="87714" y="92886"/>
                  </a:lnTo>
                  <a:lnTo>
                    <a:pt x="87714" y="190993"/>
                  </a:lnTo>
                  <a:lnTo>
                    <a:pt x="172249" y="190993"/>
                  </a:lnTo>
                  <a:cubicBezTo>
                    <a:pt x="179174" y="191025"/>
                    <a:pt x="184766" y="196660"/>
                    <a:pt x="184746" y="203585"/>
                  </a:cubicBezTo>
                  <a:lnTo>
                    <a:pt x="184746" y="338212"/>
                  </a:lnTo>
                  <a:cubicBezTo>
                    <a:pt x="184753" y="345134"/>
                    <a:pt x="179148" y="350753"/>
                    <a:pt x="172225" y="350761"/>
                  </a:cubicBezTo>
                  <a:cubicBezTo>
                    <a:pt x="171774" y="350761"/>
                    <a:pt x="171325" y="350737"/>
                    <a:pt x="170877" y="350689"/>
                  </a:cubicBezTo>
                  <a:cubicBezTo>
                    <a:pt x="164201" y="349614"/>
                    <a:pt x="159387" y="343710"/>
                    <a:pt x="159676" y="336954"/>
                  </a:cubicBezTo>
                  <a:lnTo>
                    <a:pt x="159676" y="216396"/>
                  </a:lnTo>
                  <a:lnTo>
                    <a:pt x="53672" y="216396"/>
                  </a:lnTo>
                  <a:cubicBezTo>
                    <a:pt x="34562" y="216370"/>
                    <a:pt x="19079" y="200882"/>
                    <a:pt x="19058" y="181773"/>
                  </a:cubicBezTo>
                  <a:lnTo>
                    <a:pt x="19058" y="55024"/>
                  </a:lnTo>
                  <a:cubicBezTo>
                    <a:pt x="18687" y="36918"/>
                    <a:pt x="32046" y="21454"/>
                    <a:pt x="50014" y="19191"/>
                  </a:cubicBezTo>
                  <a:cubicBezTo>
                    <a:pt x="59593" y="18146"/>
                    <a:pt x="69163" y="21221"/>
                    <a:pt x="76341" y="27649"/>
                  </a:cubicBezTo>
                  <a:lnTo>
                    <a:pt x="79970" y="30907"/>
                  </a:lnTo>
                  <a:cubicBezTo>
                    <a:pt x="85064" y="35669"/>
                    <a:pt x="90399" y="40168"/>
                    <a:pt x="95953" y="44384"/>
                  </a:cubicBezTo>
                  <a:lnTo>
                    <a:pt x="127767" y="67711"/>
                  </a:lnTo>
                  <a:lnTo>
                    <a:pt x="185431" y="67711"/>
                  </a:lnTo>
                  <a:cubicBezTo>
                    <a:pt x="192360" y="67714"/>
                    <a:pt x="197974" y="73333"/>
                    <a:pt x="197971" y="80260"/>
                  </a:cubicBezTo>
                  <a:cubicBezTo>
                    <a:pt x="197970" y="80704"/>
                    <a:pt x="197947" y="81148"/>
                    <a:pt x="197900" y="81589"/>
                  </a:cubicBezTo>
                  <a:cubicBezTo>
                    <a:pt x="196828" y="88265"/>
                    <a:pt x="190930" y="93084"/>
                    <a:pt x="184174" y="92800"/>
                  </a:cubicBezTo>
                  <a:lnTo>
                    <a:pt x="123662" y="92800"/>
                  </a:lnTo>
                  <a:cubicBezTo>
                    <a:pt x="120985" y="92793"/>
                    <a:pt x="118378" y="91950"/>
                    <a:pt x="116204" y="903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 defTabSz="937260" rtl="0">
                <a:defRPr/>
              </a:pPr>
              <a:endParaRPr lang="en-US" sz="1845" kern="120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" name="Freeform: Shape 27">
              <a:extLst>
                <a:ext uri="{FF2B5EF4-FFF2-40B4-BE49-F238E27FC236}">
                  <a16:creationId xmlns:a16="http://schemas.microsoft.com/office/drawing/2014/main" id="{BA83B193-C5F9-E16D-FFBC-962215182505}"/>
                </a:ext>
              </a:extLst>
            </p:cNvPr>
            <p:cNvSpPr/>
            <p:nvPr/>
          </p:nvSpPr>
          <p:spPr>
            <a:xfrm>
              <a:off x="5941240" y="3333251"/>
              <a:ext cx="95249" cy="95249"/>
            </a:xfrm>
            <a:custGeom>
              <a:avLst/>
              <a:gdLst>
                <a:gd name="connsiteX0" fmla="*/ 47625 w 95250"/>
                <a:gd name="connsiteY0" fmla="*/ 95250 h 95250"/>
                <a:gd name="connsiteX1" fmla="*/ 95250 w 95250"/>
                <a:gd name="connsiteY1" fmla="*/ 47625 h 95250"/>
                <a:gd name="connsiteX2" fmla="*/ 47625 w 95250"/>
                <a:gd name="connsiteY2" fmla="*/ 0 h 95250"/>
                <a:gd name="connsiteX3" fmla="*/ 0 w 95250"/>
                <a:gd name="connsiteY3" fmla="*/ 47625 h 95250"/>
                <a:gd name="connsiteX4" fmla="*/ 47625 w 95250"/>
                <a:gd name="connsiteY4" fmla="*/ 95250 h 95250"/>
                <a:gd name="connsiteX5" fmla="*/ 47625 w 95250"/>
                <a:gd name="connsiteY5" fmla="*/ 19050 h 95250"/>
                <a:gd name="connsiteX6" fmla="*/ 76200 w 95250"/>
                <a:gd name="connsiteY6" fmla="*/ 47625 h 95250"/>
                <a:gd name="connsiteX7" fmla="*/ 47625 w 95250"/>
                <a:gd name="connsiteY7" fmla="*/ 76200 h 95250"/>
                <a:gd name="connsiteX8" fmla="*/ 19050 w 95250"/>
                <a:gd name="connsiteY8" fmla="*/ 47625 h 95250"/>
                <a:gd name="connsiteX9" fmla="*/ 47625 w 95250"/>
                <a:gd name="connsiteY9" fmla="*/ 1905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250" h="95250">
                  <a:moveTo>
                    <a:pt x="47625" y="95250"/>
                  </a:moveTo>
                  <a:cubicBezTo>
                    <a:pt x="73927" y="95250"/>
                    <a:pt x="95250" y="73927"/>
                    <a:pt x="95250" y="47625"/>
                  </a:cubicBezTo>
                  <a:cubicBezTo>
                    <a:pt x="95250" y="21323"/>
                    <a:pt x="73927" y="0"/>
                    <a:pt x="47625" y="0"/>
                  </a:cubicBezTo>
                  <a:cubicBezTo>
                    <a:pt x="21323" y="0"/>
                    <a:pt x="0" y="21323"/>
                    <a:pt x="0" y="47625"/>
                  </a:cubicBezTo>
                  <a:cubicBezTo>
                    <a:pt x="0" y="73927"/>
                    <a:pt x="21323" y="95250"/>
                    <a:pt x="47625" y="95250"/>
                  </a:cubicBezTo>
                  <a:close/>
                  <a:moveTo>
                    <a:pt x="47625" y="19050"/>
                  </a:moveTo>
                  <a:cubicBezTo>
                    <a:pt x="63407" y="19050"/>
                    <a:pt x="76200" y="31843"/>
                    <a:pt x="76200" y="47625"/>
                  </a:cubicBezTo>
                  <a:cubicBezTo>
                    <a:pt x="76200" y="63407"/>
                    <a:pt x="63407" y="76200"/>
                    <a:pt x="47625" y="76200"/>
                  </a:cubicBezTo>
                  <a:cubicBezTo>
                    <a:pt x="31843" y="76200"/>
                    <a:pt x="19050" y="63407"/>
                    <a:pt x="19050" y="47625"/>
                  </a:cubicBezTo>
                  <a:cubicBezTo>
                    <a:pt x="19050" y="31843"/>
                    <a:pt x="31843" y="19050"/>
                    <a:pt x="47625" y="190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 defTabSz="937260" rtl="0">
                <a:defRPr/>
              </a:pPr>
              <a:endParaRPr lang="en-US" sz="1845" kern="120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8" name="Freeform: Shape 28">
              <a:extLst>
                <a:ext uri="{FF2B5EF4-FFF2-40B4-BE49-F238E27FC236}">
                  <a16:creationId xmlns:a16="http://schemas.microsoft.com/office/drawing/2014/main" id="{2D98834C-391F-B8E8-9780-5C4459079DA2}"/>
                </a:ext>
              </a:extLst>
            </p:cNvPr>
            <p:cNvSpPr/>
            <p:nvPr/>
          </p:nvSpPr>
          <p:spPr>
            <a:xfrm>
              <a:off x="5893572" y="3493270"/>
              <a:ext cx="171449" cy="323849"/>
            </a:xfrm>
            <a:custGeom>
              <a:avLst/>
              <a:gdLst>
                <a:gd name="connsiteX0" fmla="*/ 161925 w 171450"/>
                <a:gd name="connsiteY0" fmla="*/ 209550 h 323850"/>
                <a:gd name="connsiteX1" fmla="*/ 95250 w 171450"/>
                <a:gd name="connsiteY1" fmla="*/ 209550 h 323850"/>
                <a:gd name="connsiteX2" fmla="*/ 19050 w 171450"/>
                <a:gd name="connsiteY2" fmla="*/ 133350 h 323850"/>
                <a:gd name="connsiteX3" fmla="*/ 19050 w 171450"/>
                <a:gd name="connsiteY3" fmla="*/ 9525 h 323850"/>
                <a:gd name="connsiteX4" fmla="*/ 9525 w 171450"/>
                <a:gd name="connsiteY4" fmla="*/ 0 h 323850"/>
                <a:gd name="connsiteX5" fmla="*/ 0 w 171450"/>
                <a:gd name="connsiteY5" fmla="*/ 9525 h 323850"/>
                <a:gd name="connsiteX6" fmla="*/ 0 w 171450"/>
                <a:gd name="connsiteY6" fmla="*/ 133350 h 323850"/>
                <a:gd name="connsiteX7" fmla="*/ 76200 w 171450"/>
                <a:gd name="connsiteY7" fmla="*/ 226695 h 323850"/>
                <a:gd name="connsiteX8" fmla="*/ 76200 w 171450"/>
                <a:gd name="connsiteY8" fmla="*/ 304800 h 323850"/>
                <a:gd name="connsiteX9" fmla="*/ 28575 w 171450"/>
                <a:gd name="connsiteY9" fmla="*/ 304800 h 323850"/>
                <a:gd name="connsiteX10" fmla="*/ 28575 w 171450"/>
                <a:gd name="connsiteY10" fmla="*/ 323850 h 323850"/>
                <a:gd name="connsiteX11" fmla="*/ 142875 w 171450"/>
                <a:gd name="connsiteY11" fmla="*/ 323850 h 323850"/>
                <a:gd name="connsiteX12" fmla="*/ 142875 w 171450"/>
                <a:gd name="connsiteY12" fmla="*/ 304800 h 323850"/>
                <a:gd name="connsiteX13" fmla="*/ 95250 w 171450"/>
                <a:gd name="connsiteY13" fmla="*/ 304800 h 323850"/>
                <a:gd name="connsiteX14" fmla="*/ 95250 w 171450"/>
                <a:gd name="connsiteY14" fmla="*/ 228600 h 323850"/>
                <a:gd name="connsiteX15" fmla="*/ 161925 w 171450"/>
                <a:gd name="connsiteY15" fmla="*/ 228600 h 323850"/>
                <a:gd name="connsiteX16" fmla="*/ 171450 w 171450"/>
                <a:gd name="connsiteY16" fmla="*/ 219075 h 323850"/>
                <a:gd name="connsiteX17" fmla="*/ 161925 w 171450"/>
                <a:gd name="connsiteY17" fmla="*/ 20955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450" h="323850">
                  <a:moveTo>
                    <a:pt x="161925" y="209550"/>
                  </a:moveTo>
                  <a:lnTo>
                    <a:pt x="95250" y="209550"/>
                  </a:lnTo>
                  <a:cubicBezTo>
                    <a:pt x="53186" y="209502"/>
                    <a:pt x="19098" y="175414"/>
                    <a:pt x="19050" y="133350"/>
                  </a:cubicBezTo>
                  <a:lnTo>
                    <a:pt x="19050" y="9525"/>
                  </a:lnTo>
                  <a:cubicBezTo>
                    <a:pt x="19050" y="4264"/>
                    <a:pt x="14786" y="0"/>
                    <a:pt x="9525" y="0"/>
                  </a:cubicBezTo>
                  <a:cubicBezTo>
                    <a:pt x="4264" y="0"/>
                    <a:pt x="0" y="4264"/>
                    <a:pt x="0" y="9525"/>
                  </a:cubicBezTo>
                  <a:lnTo>
                    <a:pt x="0" y="133350"/>
                  </a:lnTo>
                  <a:cubicBezTo>
                    <a:pt x="50" y="178599"/>
                    <a:pt x="31877" y="217587"/>
                    <a:pt x="76200" y="226695"/>
                  </a:cubicBezTo>
                  <a:lnTo>
                    <a:pt x="76200" y="304800"/>
                  </a:lnTo>
                  <a:lnTo>
                    <a:pt x="28575" y="304800"/>
                  </a:lnTo>
                  <a:lnTo>
                    <a:pt x="28575" y="323850"/>
                  </a:lnTo>
                  <a:lnTo>
                    <a:pt x="142875" y="323850"/>
                  </a:lnTo>
                  <a:lnTo>
                    <a:pt x="142875" y="304800"/>
                  </a:lnTo>
                  <a:lnTo>
                    <a:pt x="95250" y="304800"/>
                  </a:lnTo>
                  <a:lnTo>
                    <a:pt x="95250" y="228600"/>
                  </a:lnTo>
                  <a:lnTo>
                    <a:pt x="161925" y="228600"/>
                  </a:lnTo>
                  <a:cubicBezTo>
                    <a:pt x="167186" y="228600"/>
                    <a:pt x="171450" y="224336"/>
                    <a:pt x="171450" y="219075"/>
                  </a:cubicBezTo>
                  <a:cubicBezTo>
                    <a:pt x="171450" y="213814"/>
                    <a:pt x="167186" y="209550"/>
                    <a:pt x="161925" y="2095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 defTabSz="937260" rtl="0">
                <a:defRPr/>
              </a:pPr>
              <a:endParaRPr lang="en-US" sz="1845" kern="120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9" name="Freeform: Shape 29">
              <a:extLst>
                <a:ext uri="{FF2B5EF4-FFF2-40B4-BE49-F238E27FC236}">
                  <a16:creationId xmlns:a16="http://schemas.microsoft.com/office/drawing/2014/main" id="{37E6A5E0-27A3-A87B-5A41-5DFF6CF5E155}"/>
                </a:ext>
              </a:extLst>
            </p:cNvPr>
            <p:cNvSpPr/>
            <p:nvPr/>
          </p:nvSpPr>
          <p:spPr>
            <a:xfrm>
              <a:off x="6074548" y="3569471"/>
              <a:ext cx="342902" cy="247649"/>
            </a:xfrm>
            <a:custGeom>
              <a:avLst/>
              <a:gdLst>
                <a:gd name="connsiteX0" fmla="*/ 180975 w 342900"/>
                <a:gd name="connsiteY0" fmla="*/ 19050 h 247650"/>
                <a:gd name="connsiteX1" fmla="*/ 333375 w 342900"/>
                <a:gd name="connsiteY1" fmla="*/ 19050 h 247650"/>
                <a:gd name="connsiteX2" fmla="*/ 342900 w 342900"/>
                <a:gd name="connsiteY2" fmla="*/ 9525 h 247650"/>
                <a:gd name="connsiteX3" fmla="*/ 333375 w 342900"/>
                <a:gd name="connsiteY3" fmla="*/ 0 h 247650"/>
                <a:gd name="connsiteX4" fmla="*/ 9525 w 342900"/>
                <a:gd name="connsiteY4" fmla="*/ 0 h 247650"/>
                <a:gd name="connsiteX5" fmla="*/ 0 w 342900"/>
                <a:gd name="connsiteY5" fmla="*/ 9525 h 247650"/>
                <a:gd name="connsiteX6" fmla="*/ 9525 w 342900"/>
                <a:gd name="connsiteY6" fmla="*/ 19050 h 247650"/>
                <a:gd name="connsiteX7" fmla="*/ 161925 w 342900"/>
                <a:gd name="connsiteY7" fmla="*/ 19050 h 247650"/>
                <a:gd name="connsiteX8" fmla="*/ 161925 w 342900"/>
                <a:gd name="connsiteY8" fmla="*/ 228600 h 247650"/>
                <a:gd name="connsiteX9" fmla="*/ 95250 w 342900"/>
                <a:gd name="connsiteY9" fmla="*/ 228600 h 247650"/>
                <a:gd name="connsiteX10" fmla="*/ 95250 w 342900"/>
                <a:gd name="connsiteY10" fmla="*/ 247650 h 247650"/>
                <a:gd name="connsiteX11" fmla="*/ 247650 w 342900"/>
                <a:gd name="connsiteY11" fmla="*/ 247650 h 247650"/>
                <a:gd name="connsiteX12" fmla="*/ 247650 w 342900"/>
                <a:gd name="connsiteY12" fmla="*/ 228600 h 247650"/>
                <a:gd name="connsiteX13" fmla="*/ 180975 w 342900"/>
                <a:gd name="connsiteY13" fmla="*/ 228600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900" h="247650">
                  <a:moveTo>
                    <a:pt x="180975" y="19050"/>
                  </a:moveTo>
                  <a:lnTo>
                    <a:pt x="333375" y="19050"/>
                  </a:lnTo>
                  <a:cubicBezTo>
                    <a:pt x="338636" y="19050"/>
                    <a:pt x="342900" y="14786"/>
                    <a:pt x="342900" y="9525"/>
                  </a:cubicBezTo>
                  <a:cubicBezTo>
                    <a:pt x="342900" y="4264"/>
                    <a:pt x="338636" y="0"/>
                    <a:pt x="333375" y="0"/>
                  </a:cubicBezTo>
                  <a:lnTo>
                    <a:pt x="9525" y="0"/>
                  </a:lnTo>
                  <a:cubicBezTo>
                    <a:pt x="4264" y="0"/>
                    <a:pt x="0" y="4264"/>
                    <a:pt x="0" y="9525"/>
                  </a:cubicBezTo>
                  <a:cubicBezTo>
                    <a:pt x="0" y="14786"/>
                    <a:pt x="4264" y="19050"/>
                    <a:pt x="9525" y="19050"/>
                  </a:cubicBezTo>
                  <a:lnTo>
                    <a:pt x="161925" y="19050"/>
                  </a:lnTo>
                  <a:lnTo>
                    <a:pt x="161925" y="228600"/>
                  </a:lnTo>
                  <a:lnTo>
                    <a:pt x="95250" y="228600"/>
                  </a:lnTo>
                  <a:lnTo>
                    <a:pt x="95250" y="247650"/>
                  </a:lnTo>
                  <a:lnTo>
                    <a:pt x="247650" y="247650"/>
                  </a:lnTo>
                  <a:lnTo>
                    <a:pt x="247650" y="228600"/>
                  </a:lnTo>
                  <a:lnTo>
                    <a:pt x="180975" y="2286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 defTabSz="937260" rtl="0">
                <a:defRPr/>
              </a:pPr>
              <a:endParaRPr lang="en-US" sz="1845" kern="120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0" name="Freeform: Shape 30">
              <a:extLst>
                <a:ext uri="{FF2B5EF4-FFF2-40B4-BE49-F238E27FC236}">
                  <a16:creationId xmlns:a16="http://schemas.microsoft.com/office/drawing/2014/main" id="{FDB14BFD-CB0E-685B-258D-63DBCB56603C}"/>
                </a:ext>
              </a:extLst>
            </p:cNvPr>
            <p:cNvSpPr/>
            <p:nvPr/>
          </p:nvSpPr>
          <p:spPr>
            <a:xfrm>
              <a:off x="6333754" y="3439558"/>
              <a:ext cx="217038" cy="369843"/>
            </a:xfrm>
            <a:custGeom>
              <a:avLst/>
              <a:gdLst>
                <a:gd name="connsiteX0" fmla="*/ 217030 w 217039"/>
                <a:gd name="connsiteY0" fmla="*/ 181821 h 369844"/>
                <a:gd name="connsiteX1" fmla="*/ 217030 w 217039"/>
                <a:gd name="connsiteY1" fmla="*/ 55406 h 369844"/>
                <a:gd name="connsiteX2" fmla="*/ 169091 w 217039"/>
                <a:gd name="connsiteY2" fmla="*/ 303 h 369844"/>
                <a:gd name="connsiteX3" fmla="*/ 128000 w 217039"/>
                <a:gd name="connsiteY3" fmla="*/ 13477 h 369844"/>
                <a:gd name="connsiteX4" fmla="*/ 124285 w 217039"/>
                <a:gd name="connsiteY4" fmla="*/ 16829 h 369844"/>
                <a:gd name="connsiteX5" fmla="*/ 109807 w 217039"/>
                <a:gd name="connsiteY5" fmla="*/ 29069 h 369844"/>
                <a:gd name="connsiteX6" fmla="*/ 83032 w 217039"/>
                <a:gd name="connsiteY6" fmla="*/ 48710 h 369844"/>
                <a:gd name="connsiteX7" fmla="*/ 31597 w 217039"/>
                <a:gd name="connsiteY7" fmla="*/ 48710 h 369844"/>
                <a:gd name="connsiteX8" fmla="*/ 0 w 217039"/>
                <a:gd name="connsiteY8" fmla="*/ 80320 h 369844"/>
                <a:gd name="connsiteX9" fmla="*/ 165 w 217039"/>
                <a:gd name="connsiteY9" fmla="*/ 83533 h 369844"/>
                <a:gd name="connsiteX10" fmla="*/ 32855 w 217039"/>
                <a:gd name="connsiteY10" fmla="*/ 111898 h 369844"/>
                <a:gd name="connsiteX11" fmla="*/ 93395 w 217039"/>
                <a:gd name="connsiteY11" fmla="*/ 111898 h 369844"/>
                <a:gd name="connsiteX12" fmla="*/ 110350 w 217039"/>
                <a:gd name="connsiteY12" fmla="*/ 107050 h 369844"/>
                <a:gd name="connsiteX13" fmla="*/ 110350 w 217039"/>
                <a:gd name="connsiteY13" fmla="*/ 172087 h 369844"/>
                <a:gd name="connsiteX14" fmla="*/ 44885 w 217039"/>
                <a:gd name="connsiteY14" fmla="*/ 172087 h 369844"/>
                <a:gd name="connsiteX15" fmla="*/ 13281 w 217039"/>
                <a:gd name="connsiteY15" fmla="*/ 203681 h 369844"/>
                <a:gd name="connsiteX16" fmla="*/ 13281 w 217039"/>
                <a:gd name="connsiteY16" fmla="*/ 338260 h 369844"/>
                <a:gd name="connsiteX17" fmla="*/ 44847 w 217039"/>
                <a:gd name="connsiteY17" fmla="*/ 369845 h 369844"/>
                <a:gd name="connsiteX18" fmla="*/ 44942 w 217039"/>
                <a:gd name="connsiteY18" fmla="*/ 369845 h 369844"/>
                <a:gd name="connsiteX19" fmla="*/ 48104 w 217039"/>
                <a:gd name="connsiteY19" fmla="*/ 369693 h 369844"/>
                <a:gd name="connsiteX20" fmla="*/ 76460 w 217039"/>
                <a:gd name="connsiteY20" fmla="*/ 337003 h 369844"/>
                <a:gd name="connsiteX21" fmla="*/ 76460 w 217039"/>
                <a:gd name="connsiteY21" fmla="*/ 235495 h 369844"/>
                <a:gd name="connsiteX22" fmla="*/ 163395 w 217039"/>
                <a:gd name="connsiteY22" fmla="*/ 235495 h 369844"/>
                <a:gd name="connsiteX23" fmla="*/ 217030 w 217039"/>
                <a:gd name="connsiteY23" fmla="*/ 181821 h 369844"/>
                <a:gd name="connsiteX24" fmla="*/ 100825 w 217039"/>
                <a:gd name="connsiteY24" fmla="*/ 90439 h 369844"/>
                <a:gd name="connsiteX25" fmla="*/ 93376 w 217039"/>
                <a:gd name="connsiteY25" fmla="*/ 92848 h 369844"/>
                <a:gd name="connsiteX26" fmla="*/ 32893 w 217039"/>
                <a:gd name="connsiteY26" fmla="*/ 92848 h 369844"/>
                <a:gd name="connsiteX27" fmla="*/ 19158 w 217039"/>
                <a:gd name="connsiteY27" fmla="*/ 81637 h 369844"/>
                <a:gd name="connsiteX28" fmla="*/ 30297 w 217039"/>
                <a:gd name="connsiteY28" fmla="*/ 67831 h 369844"/>
                <a:gd name="connsiteX29" fmla="*/ 31635 w 217039"/>
                <a:gd name="connsiteY29" fmla="*/ 67760 h 369844"/>
                <a:gd name="connsiteX30" fmla="*/ 89300 w 217039"/>
                <a:gd name="connsiteY30" fmla="*/ 67760 h 369844"/>
                <a:gd name="connsiteX31" fmla="*/ 121113 w 217039"/>
                <a:gd name="connsiteY31" fmla="*/ 44433 h 369844"/>
                <a:gd name="connsiteX32" fmla="*/ 137087 w 217039"/>
                <a:gd name="connsiteY32" fmla="*/ 30955 h 369844"/>
                <a:gd name="connsiteX33" fmla="*/ 140725 w 217039"/>
                <a:gd name="connsiteY33" fmla="*/ 27688 h 369844"/>
                <a:gd name="connsiteX34" fmla="*/ 166909 w 217039"/>
                <a:gd name="connsiteY34" fmla="*/ 19220 h 369844"/>
                <a:gd name="connsiteX35" fmla="*/ 197980 w 217039"/>
                <a:gd name="connsiteY35" fmla="*/ 55234 h 369844"/>
                <a:gd name="connsiteX36" fmla="*/ 197980 w 217039"/>
                <a:gd name="connsiteY36" fmla="*/ 181821 h 369844"/>
                <a:gd name="connsiteX37" fmla="*/ 163366 w 217039"/>
                <a:gd name="connsiteY37" fmla="*/ 216445 h 369844"/>
                <a:gd name="connsiteX38" fmla="*/ 57410 w 217039"/>
                <a:gd name="connsiteY38" fmla="*/ 216445 h 369844"/>
                <a:gd name="connsiteX39" fmla="*/ 57410 w 217039"/>
                <a:gd name="connsiteY39" fmla="*/ 337003 h 369844"/>
                <a:gd name="connsiteX40" fmla="*/ 46199 w 217039"/>
                <a:gd name="connsiteY40" fmla="*/ 350738 h 369844"/>
                <a:gd name="connsiteX41" fmla="*/ 36465 w 217039"/>
                <a:gd name="connsiteY41" fmla="*/ 347566 h 369844"/>
                <a:gd name="connsiteX42" fmla="*/ 32331 w 217039"/>
                <a:gd name="connsiteY42" fmla="*/ 338260 h 369844"/>
                <a:gd name="connsiteX43" fmla="*/ 32331 w 217039"/>
                <a:gd name="connsiteY43" fmla="*/ 203634 h 369844"/>
                <a:gd name="connsiteX44" fmla="*/ 44885 w 217039"/>
                <a:gd name="connsiteY44" fmla="*/ 191089 h 369844"/>
                <a:gd name="connsiteX45" fmla="*/ 129400 w 217039"/>
                <a:gd name="connsiteY45" fmla="*/ 191089 h 369844"/>
                <a:gd name="connsiteX46" fmla="*/ 129400 w 217039"/>
                <a:gd name="connsiteY46" fmla="*/ 92982 h 369844"/>
                <a:gd name="connsiteX47" fmla="*/ 143688 w 217039"/>
                <a:gd name="connsiteY47" fmla="*/ 82504 h 369844"/>
                <a:gd name="connsiteX48" fmla="*/ 145697 w 217039"/>
                <a:gd name="connsiteY48" fmla="*/ 69179 h 369844"/>
                <a:gd name="connsiteX49" fmla="*/ 132372 w 217039"/>
                <a:gd name="connsiteY49" fmla="*/ 67169 h 369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217039" h="369844">
                  <a:moveTo>
                    <a:pt x="217030" y="181821"/>
                  </a:moveTo>
                  <a:lnTo>
                    <a:pt x="217030" y="55406"/>
                  </a:lnTo>
                  <a:cubicBezTo>
                    <a:pt x="217554" y="27459"/>
                    <a:pt x="196841" y="3652"/>
                    <a:pt x="169091" y="303"/>
                  </a:cubicBezTo>
                  <a:cubicBezTo>
                    <a:pt x="154149" y="-1298"/>
                    <a:pt x="139226" y="3487"/>
                    <a:pt x="128000" y="13477"/>
                  </a:cubicBezTo>
                  <a:lnTo>
                    <a:pt x="124285" y="16829"/>
                  </a:lnTo>
                  <a:cubicBezTo>
                    <a:pt x="119670" y="21153"/>
                    <a:pt x="114838" y="25238"/>
                    <a:pt x="109807" y="29069"/>
                  </a:cubicBezTo>
                  <a:lnTo>
                    <a:pt x="83032" y="48710"/>
                  </a:lnTo>
                  <a:lnTo>
                    <a:pt x="31597" y="48710"/>
                  </a:lnTo>
                  <a:cubicBezTo>
                    <a:pt x="14143" y="48713"/>
                    <a:pt x="-4" y="62867"/>
                    <a:pt x="0" y="80320"/>
                  </a:cubicBezTo>
                  <a:cubicBezTo>
                    <a:pt x="1" y="81394"/>
                    <a:pt x="55" y="82465"/>
                    <a:pt x="165" y="83533"/>
                  </a:cubicBezTo>
                  <a:cubicBezTo>
                    <a:pt x="2297" y="99906"/>
                    <a:pt x="16344" y="112095"/>
                    <a:pt x="32855" y="111898"/>
                  </a:cubicBezTo>
                  <a:lnTo>
                    <a:pt x="93395" y="111898"/>
                  </a:lnTo>
                  <a:cubicBezTo>
                    <a:pt x="99391" y="111916"/>
                    <a:pt x="105270" y="110235"/>
                    <a:pt x="110350" y="107050"/>
                  </a:cubicBezTo>
                  <a:lnTo>
                    <a:pt x="110350" y="172087"/>
                  </a:lnTo>
                  <a:lnTo>
                    <a:pt x="44885" y="172087"/>
                  </a:lnTo>
                  <a:cubicBezTo>
                    <a:pt x="27442" y="172108"/>
                    <a:pt x="13307" y="186239"/>
                    <a:pt x="13281" y="203681"/>
                  </a:cubicBezTo>
                  <a:lnTo>
                    <a:pt x="13281" y="338260"/>
                  </a:lnTo>
                  <a:cubicBezTo>
                    <a:pt x="13275" y="355698"/>
                    <a:pt x="27408" y="369840"/>
                    <a:pt x="44847" y="369845"/>
                  </a:cubicBezTo>
                  <a:cubicBezTo>
                    <a:pt x="44878" y="369845"/>
                    <a:pt x="44910" y="369845"/>
                    <a:pt x="44942" y="369845"/>
                  </a:cubicBezTo>
                  <a:cubicBezTo>
                    <a:pt x="45990" y="369845"/>
                    <a:pt x="47037" y="369845"/>
                    <a:pt x="48104" y="369693"/>
                  </a:cubicBezTo>
                  <a:cubicBezTo>
                    <a:pt x="64479" y="367564"/>
                    <a:pt x="76666" y="353513"/>
                    <a:pt x="76460" y="337003"/>
                  </a:cubicBezTo>
                  <a:lnTo>
                    <a:pt x="76460" y="235495"/>
                  </a:lnTo>
                  <a:lnTo>
                    <a:pt x="163395" y="235495"/>
                  </a:lnTo>
                  <a:cubicBezTo>
                    <a:pt x="193012" y="235447"/>
                    <a:pt x="217004" y="211438"/>
                    <a:pt x="217030" y="181821"/>
                  </a:cubicBezTo>
                  <a:close/>
                  <a:moveTo>
                    <a:pt x="100825" y="90439"/>
                  </a:moveTo>
                  <a:cubicBezTo>
                    <a:pt x="98653" y="91997"/>
                    <a:pt x="96049" y="92839"/>
                    <a:pt x="93376" y="92848"/>
                  </a:cubicBezTo>
                  <a:lnTo>
                    <a:pt x="32893" y="92848"/>
                  </a:lnTo>
                  <a:cubicBezTo>
                    <a:pt x="26140" y="93115"/>
                    <a:pt x="20249" y="88306"/>
                    <a:pt x="19158" y="81637"/>
                  </a:cubicBezTo>
                  <a:cubicBezTo>
                    <a:pt x="18421" y="74749"/>
                    <a:pt x="23409" y="68567"/>
                    <a:pt x="30297" y="67831"/>
                  </a:cubicBezTo>
                  <a:cubicBezTo>
                    <a:pt x="30742" y="67783"/>
                    <a:pt x="31189" y="67760"/>
                    <a:pt x="31635" y="67760"/>
                  </a:cubicBezTo>
                  <a:lnTo>
                    <a:pt x="89300" y="67760"/>
                  </a:lnTo>
                  <a:lnTo>
                    <a:pt x="121113" y="44433"/>
                  </a:lnTo>
                  <a:cubicBezTo>
                    <a:pt x="126666" y="40219"/>
                    <a:pt x="131998" y="35720"/>
                    <a:pt x="137087" y="30955"/>
                  </a:cubicBezTo>
                  <a:lnTo>
                    <a:pt x="140725" y="27688"/>
                  </a:lnTo>
                  <a:cubicBezTo>
                    <a:pt x="147865" y="21293"/>
                    <a:pt x="157377" y="18216"/>
                    <a:pt x="166909" y="19220"/>
                  </a:cubicBezTo>
                  <a:cubicBezTo>
                    <a:pt x="184975" y="21470"/>
                    <a:pt x="198403" y="37034"/>
                    <a:pt x="197980" y="55234"/>
                  </a:cubicBezTo>
                  <a:lnTo>
                    <a:pt x="197980" y="181821"/>
                  </a:lnTo>
                  <a:cubicBezTo>
                    <a:pt x="197959" y="200931"/>
                    <a:pt x="182476" y="216418"/>
                    <a:pt x="163366" y="216445"/>
                  </a:cubicBezTo>
                  <a:lnTo>
                    <a:pt x="57410" y="216445"/>
                  </a:lnTo>
                  <a:lnTo>
                    <a:pt x="57410" y="337003"/>
                  </a:lnTo>
                  <a:cubicBezTo>
                    <a:pt x="57699" y="343762"/>
                    <a:pt x="52879" y="349666"/>
                    <a:pt x="46199" y="350738"/>
                  </a:cubicBezTo>
                  <a:cubicBezTo>
                    <a:pt x="42647" y="351147"/>
                    <a:pt x="39093" y="349989"/>
                    <a:pt x="36465" y="347566"/>
                  </a:cubicBezTo>
                  <a:cubicBezTo>
                    <a:pt x="33821" y="345196"/>
                    <a:pt x="32316" y="341810"/>
                    <a:pt x="32331" y="338260"/>
                  </a:cubicBezTo>
                  <a:lnTo>
                    <a:pt x="32331" y="203634"/>
                  </a:lnTo>
                  <a:cubicBezTo>
                    <a:pt x="32341" y="196706"/>
                    <a:pt x="37957" y="191095"/>
                    <a:pt x="44885" y="191089"/>
                  </a:cubicBezTo>
                  <a:lnTo>
                    <a:pt x="129400" y="191089"/>
                  </a:lnTo>
                  <a:lnTo>
                    <a:pt x="129400" y="92982"/>
                  </a:lnTo>
                  <a:lnTo>
                    <a:pt x="143688" y="82504"/>
                  </a:lnTo>
                  <a:cubicBezTo>
                    <a:pt x="147922" y="79379"/>
                    <a:pt x="148822" y="73414"/>
                    <a:pt x="145697" y="69179"/>
                  </a:cubicBezTo>
                  <a:cubicBezTo>
                    <a:pt x="142572" y="64944"/>
                    <a:pt x="136607" y="64044"/>
                    <a:pt x="132372" y="671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 defTabSz="937260" rtl="0">
                <a:defRPr/>
              </a:pPr>
              <a:endParaRPr lang="en-US" sz="1845" kern="120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1" name="Freeform: Shape 31">
              <a:extLst>
                <a:ext uri="{FF2B5EF4-FFF2-40B4-BE49-F238E27FC236}">
                  <a16:creationId xmlns:a16="http://schemas.microsoft.com/office/drawing/2014/main" id="{B3AF7703-3635-B646-AF8A-7155C89CBE5E}"/>
                </a:ext>
              </a:extLst>
            </p:cNvPr>
            <p:cNvSpPr/>
            <p:nvPr/>
          </p:nvSpPr>
          <p:spPr>
            <a:xfrm>
              <a:off x="6455536" y="3333251"/>
              <a:ext cx="95249" cy="95249"/>
            </a:xfrm>
            <a:custGeom>
              <a:avLst/>
              <a:gdLst>
                <a:gd name="connsiteX0" fmla="*/ 47625 w 95250"/>
                <a:gd name="connsiteY0" fmla="*/ 95250 h 95250"/>
                <a:gd name="connsiteX1" fmla="*/ 95250 w 95250"/>
                <a:gd name="connsiteY1" fmla="*/ 47625 h 95250"/>
                <a:gd name="connsiteX2" fmla="*/ 47625 w 95250"/>
                <a:gd name="connsiteY2" fmla="*/ 0 h 95250"/>
                <a:gd name="connsiteX3" fmla="*/ 0 w 95250"/>
                <a:gd name="connsiteY3" fmla="*/ 47625 h 95250"/>
                <a:gd name="connsiteX4" fmla="*/ 47625 w 95250"/>
                <a:gd name="connsiteY4" fmla="*/ 95250 h 95250"/>
                <a:gd name="connsiteX5" fmla="*/ 47625 w 95250"/>
                <a:gd name="connsiteY5" fmla="*/ 19050 h 95250"/>
                <a:gd name="connsiteX6" fmla="*/ 76200 w 95250"/>
                <a:gd name="connsiteY6" fmla="*/ 47625 h 95250"/>
                <a:gd name="connsiteX7" fmla="*/ 47625 w 95250"/>
                <a:gd name="connsiteY7" fmla="*/ 76200 h 95250"/>
                <a:gd name="connsiteX8" fmla="*/ 19050 w 95250"/>
                <a:gd name="connsiteY8" fmla="*/ 47625 h 95250"/>
                <a:gd name="connsiteX9" fmla="*/ 47625 w 95250"/>
                <a:gd name="connsiteY9" fmla="*/ 1905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250" h="95250">
                  <a:moveTo>
                    <a:pt x="47625" y="95250"/>
                  </a:moveTo>
                  <a:cubicBezTo>
                    <a:pt x="73927" y="95250"/>
                    <a:pt x="95250" y="73927"/>
                    <a:pt x="95250" y="47625"/>
                  </a:cubicBezTo>
                  <a:cubicBezTo>
                    <a:pt x="95250" y="21323"/>
                    <a:pt x="73927" y="0"/>
                    <a:pt x="47625" y="0"/>
                  </a:cubicBezTo>
                  <a:cubicBezTo>
                    <a:pt x="21323" y="0"/>
                    <a:pt x="0" y="21323"/>
                    <a:pt x="0" y="47625"/>
                  </a:cubicBezTo>
                  <a:cubicBezTo>
                    <a:pt x="0" y="73927"/>
                    <a:pt x="21323" y="95250"/>
                    <a:pt x="47625" y="95250"/>
                  </a:cubicBezTo>
                  <a:close/>
                  <a:moveTo>
                    <a:pt x="47625" y="19050"/>
                  </a:moveTo>
                  <a:cubicBezTo>
                    <a:pt x="63407" y="19050"/>
                    <a:pt x="76200" y="31843"/>
                    <a:pt x="76200" y="47625"/>
                  </a:cubicBezTo>
                  <a:cubicBezTo>
                    <a:pt x="76200" y="63407"/>
                    <a:pt x="63407" y="76200"/>
                    <a:pt x="47625" y="76200"/>
                  </a:cubicBezTo>
                  <a:cubicBezTo>
                    <a:pt x="31843" y="76200"/>
                    <a:pt x="19050" y="63407"/>
                    <a:pt x="19050" y="47625"/>
                  </a:cubicBezTo>
                  <a:cubicBezTo>
                    <a:pt x="19050" y="31843"/>
                    <a:pt x="31843" y="19050"/>
                    <a:pt x="47625" y="190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 defTabSz="937260" rtl="0">
                <a:defRPr/>
              </a:pPr>
              <a:endParaRPr lang="en-US" sz="1845" kern="120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2" name="Freeform: Shape 32">
              <a:extLst>
                <a:ext uri="{FF2B5EF4-FFF2-40B4-BE49-F238E27FC236}">
                  <a16:creationId xmlns:a16="http://schemas.microsoft.com/office/drawing/2014/main" id="{6CAE8CCB-2E5B-0A39-E6AD-425E4A45466C}"/>
                </a:ext>
              </a:extLst>
            </p:cNvPr>
            <p:cNvSpPr/>
            <p:nvPr/>
          </p:nvSpPr>
          <p:spPr>
            <a:xfrm>
              <a:off x="6426974" y="3493275"/>
              <a:ext cx="171449" cy="323849"/>
            </a:xfrm>
            <a:custGeom>
              <a:avLst/>
              <a:gdLst>
                <a:gd name="connsiteX0" fmla="*/ 161925 w 171450"/>
                <a:gd name="connsiteY0" fmla="*/ 0 h 323850"/>
                <a:gd name="connsiteX1" fmla="*/ 152400 w 171450"/>
                <a:gd name="connsiteY1" fmla="*/ 9525 h 323850"/>
                <a:gd name="connsiteX2" fmla="*/ 152400 w 171450"/>
                <a:gd name="connsiteY2" fmla="*/ 133350 h 323850"/>
                <a:gd name="connsiteX3" fmla="*/ 76200 w 171450"/>
                <a:gd name="connsiteY3" fmla="*/ 209550 h 323850"/>
                <a:gd name="connsiteX4" fmla="*/ 9525 w 171450"/>
                <a:gd name="connsiteY4" fmla="*/ 209550 h 323850"/>
                <a:gd name="connsiteX5" fmla="*/ 0 w 171450"/>
                <a:gd name="connsiteY5" fmla="*/ 219075 h 323850"/>
                <a:gd name="connsiteX6" fmla="*/ 9525 w 171450"/>
                <a:gd name="connsiteY6" fmla="*/ 228600 h 323850"/>
                <a:gd name="connsiteX7" fmla="*/ 76200 w 171450"/>
                <a:gd name="connsiteY7" fmla="*/ 228600 h 323850"/>
                <a:gd name="connsiteX8" fmla="*/ 76200 w 171450"/>
                <a:gd name="connsiteY8" fmla="*/ 304800 h 323850"/>
                <a:gd name="connsiteX9" fmla="*/ 28575 w 171450"/>
                <a:gd name="connsiteY9" fmla="*/ 304800 h 323850"/>
                <a:gd name="connsiteX10" fmla="*/ 28575 w 171450"/>
                <a:gd name="connsiteY10" fmla="*/ 323850 h 323850"/>
                <a:gd name="connsiteX11" fmla="*/ 142875 w 171450"/>
                <a:gd name="connsiteY11" fmla="*/ 323850 h 323850"/>
                <a:gd name="connsiteX12" fmla="*/ 142875 w 171450"/>
                <a:gd name="connsiteY12" fmla="*/ 304800 h 323850"/>
                <a:gd name="connsiteX13" fmla="*/ 95250 w 171450"/>
                <a:gd name="connsiteY13" fmla="*/ 304800 h 323850"/>
                <a:gd name="connsiteX14" fmla="*/ 95250 w 171450"/>
                <a:gd name="connsiteY14" fmla="*/ 226695 h 323850"/>
                <a:gd name="connsiteX15" fmla="*/ 171450 w 171450"/>
                <a:gd name="connsiteY15" fmla="*/ 133350 h 323850"/>
                <a:gd name="connsiteX16" fmla="*/ 171450 w 171450"/>
                <a:gd name="connsiteY16" fmla="*/ 9525 h 323850"/>
                <a:gd name="connsiteX17" fmla="*/ 161925 w 171450"/>
                <a:gd name="connsiteY17" fmla="*/ 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450" h="323850">
                  <a:moveTo>
                    <a:pt x="161925" y="0"/>
                  </a:moveTo>
                  <a:cubicBezTo>
                    <a:pt x="156664" y="0"/>
                    <a:pt x="152400" y="4264"/>
                    <a:pt x="152400" y="9525"/>
                  </a:cubicBezTo>
                  <a:lnTo>
                    <a:pt x="152400" y="133350"/>
                  </a:lnTo>
                  <a:cubicBezTo>
                    <a:pt x="152352" y="175414"/>
                    <a:pt x="118264" y="209502"/>
                    <a:pt x="76200" y="209550"/>
                  </a:cubicBezTo>
                  <a:lnTo>
                    <a:pt x="9525" y="209550"/>
                  </a:lnTo>
                  <a:cubicBezTo>
                    <a:pt x="4264" y="209550"/>
                    <a:pt x="0" y="213814"/>
                    <a:pt x="0" y="219075"/>
                  </a:cubicBezTo>
                  <a:cubicBezTo>
                    <a:pt x="0" y="224336"/>
                    <a:pt x="4264" y="228600"/>
                    <a:pt x="9525" y="228600"/>
                  </a:cubicBezTo>
                  <a:lnTo>
                    <a:pt x="76200" y="228600"/>
                  </a:lnTo>
                  <a:lnTo>
                    <a:pt x="76200" y="304800"/>
                  </a:lnTo>
                  <a:lnTo>
                    <a:pt x="28575" y="304800"/>
                  </a:lnTo>
                  <a:lnTo>
                    <a:pt x="28575" y="323850"/>
                  </a:lnTo>
                  <a:lnTo>
                    <a:pt x="142875" y="323850"/>
                  </a:lnTo>
                  <a:lnTo>
                    <a:pt x="142875" y="304800"/>
                  </a:lnTo>
                  <a:lnTo>
                    <a:pt x="95250" y="304800"/>
                  </a:lnTo>
                  <a:lnTo>
                    <a:pt x="95250" y="226695"/>
                  </a:lnTo>
                  <a:cubicBezTo>
                    <a:pt x="139570" y="217584"/>
                    <a:pt x="171397" y="178597"/>
                    <a:pt x="171450" y="133350"/>
                  </a:cubicBezTo>
                  <a:lnTo>
                    <a:pt x="171450" y="9525"/>
                  </a:lnTo>
                  <a:cubicBezTo>
                    <a:pt x="171450" y="4264"/>
                    <a:pt x="167186" y="0"/>
                    <a:pt x="16192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 defTabSz="937260" rtl="0">
                <a:defRPr/>
              </a:pPr>
              <a:endParaRPr lang="en-US" sz="1845" kern="120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3" name="Graphic 59" descr="Clipboard Badge">
            <a:extLst>
              <a:ext uri="{FF2B5EF4-FFF2-40B4-BE49-F238E27FC236}">
                <a16:creationId xmlns:a16="http://schemas.microsoft.com/office/drawing/2014/main" id="{C829F459-ED5C-9A02-BEE5-E99E7090B85B}"/>
              </a:ext>
            </a:extLst>
          </p:cNvPr>
          <p:cNvGrpSpPr/>
          <p:nvPr/>
        </p:nvGrpSpPr>
        <p:grpSpPr>
          <a:xfrm>
            <a:off x="6897586" y="3573704"/>
            <a:ext cx="345873" cy="461285"/>
            <a:chOff x="9666651" y="3415290"/>
            <a:chExt cx="571500" cy="762200"/>
          </a:xfrm>
          <a:solidFill>
            <a:srgbClr val="49BB92"/>
          </a:solidFill>
        </p:grpSpPr>
        <p:sp>
          <p:nvSpPr>
            <p:cNvPr id="39" name="Freeform: Shape 61">
              <a:extLst>
                <a:ext uri="{FF2B5EF4-FFF2-40B4-BE49-F238E27FC236}">
                  <a16:creationId xmlns:a16="http://schemas.microsoft.com/office/drawing/2014/main" id="{2F3CE35C-C72D-6B12-6766-C8B00A01144A}"/>
                </a:ext>
              </a:extLst>
            </p:cNvPr>
            <p:cNvSpPr/>
            <p:nvPr/>
          </p:nvSpPr>
          <p:spPr>
            <a:xfrm>
              <a:off x="9919061" y="3463116"/>
              <a:ext cx="66677" cy="66675"/>
            </a:xfrm>
            <a:custGeom>
              <a:avLst/>
              <a:gdLst>
                <a:gd name="connsiteX0" fmla="*/ 33340 w 66677"/>
                <a:gd name="connsiteY0" fmla="*/ 66675 h 66675"/>
                <a:gd name="connsiteX1" fmla="*/ 66677 w 66677"/>
                <a:gd name="connsiteY1" fmla="*/ 33338 h 66675"/>
                <a:gd name="connsiteX2" fmla="*/ 33340 w 66677"/>
                <a:gd name="connsiteY2" fmla="*/ 0 h 66675"/>
                <a:gd name="connsiteX3" fmla="*/ 32387 w 66677"/>
                <a:gd name="connsiteY3" fmla="*/ 0 h 66675"/>
                <a:gd name="connsiteX4" fmla="*/ 2 w 66677"/>
                <a:gd name="connsiteY4" fmla="*/ 33338 h 66675"/>
                <a:gd name="connsiteX5" fmla="*/ 33340 w 66677"/>
                <a:gd name="connsiteY5" fmla="*/ 66675 h 66675"/>
                <a:gd name="connsiteX6" fmla="*/ 32711 w 66677"/>
                <a:gd name="connsiteY6" fmla="*/ 19050 h 66675"/>
                <a:gd name="connsiteX7" fmla="*/ 33340 w 66677"/>
                <a:gd name="connsiteY7" fmla="*/ 19050 h 66675"/>
                <a:gd name="connsiteX8" fmla="*/ 47626 w 66677"/>
                <a:gd name="connsiteY8" fmla="*/ 33338 h 66675"/>
                <a:gd name="connsiteX9" fmla="*/ 33339 w 66677"/>
                <a:gd name="connsiteY9" fmla="*/ 47625 h 66675"/>
                <a:gd name="connsiteX10" fmla="*/ 19051 w 66677"/>
                <a:gd name="connsiteY10" fmla="*/ 33337 h 66675"/>
                <a:gd name="connsiteX11" fmla="*/ 19052 w 66677"/>
                <a:gd name="connsiteY11" fmla="*/ 33204 h 66675"/>
                <a:gd name="connsiteX12" fmla="*/ 32711 w 66677"/>
                <a:gd name="connsiteY12" fmla="*/ 1905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7" h="66675">
                  <a:moveTo>
                    <a:pt x="33340" y="66675"/>
                  </a:moveTo>
                  <a:cubicBezTo>
                    <a:pt x="51751" y="66675"/>
                    <a:pt x="66677" y="51749"/>
                    <a:pt x="66677" y="33338"/>
                  </a:cubicBezTo>
                  <a:cubicBezTo>
                    <a:pt x="66677" y="14926"/>
                    <a:pt x="51751" y="0"/>
                    <a:pt x="33340" y="0"/>
                  </a:cubicBezTo>
                  <a:lnTo>
                    <a:pt x="32387" y="0"/>
                  </a:lnTo>
                  <a:cubicBezTo>
                    <a:pt x="14265" y="324"/>
                    <a:pt x="-200" y="15213"/>
                    <a:pt x="2" y="33338"/>
                  </a:cubicBezTo>
                  <a:cubicBezTo>
                    <a:pt x="34" y="51736"/>
                    <a:pt x="14941" y="66644"/>
                    <a:pt x="33340" y="66675"/>
                  </a:cubicBezTo>
                  <a:close/>
                  <a:moveTo>
                    <a:pt x="32711" y="19050"/>
                  </a:moveTo>
                  <a:lnTo>
                    <a:pt x="33340" y="19050"/>
                  </a:lnTo>
                  <a:cubicBezTo>
                    <a:pt x="41230" y="19050"/>
                    <a:pt x="47627" y="25447"/>
                    <a:pt x="47626" y="33338"/>
                  </a:cubicBezTo>
                  <a:cubicBezTo>
                    <a:pt x="47626" y="41229"/>
                    <a:pt x="41229" y="47625"/>
                    <a:pt x="33339" y="47625"/>
                  </a:cubicBezTo>
                  <a:cubicBezTo>
                    <a:pt x="25447" y="47625"/>
                    <a:pt x="19051" y="41228"/>
                    <a:pt x="19051" y="33337"/>
                  </a:cubicBezTo>
                  <a:cubicBezTo>
                    <a:pt x="19051" y="33293"/>
                    <a:pt x="19052" y="33248"/>
                    <a:pt x="19052" y="33204"/>
                  </a:cubicBezTo>
                  <a:cubicBezTo>
                    <a:pt x="18930" y="25530"/>
                    <a:pt x="25037" y="19201"/>
                    <a:pt x="32711" y="190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 defTabSz="937260" rtl="0">
                <a:defRPr/>
              </a:pPr>
              <a:endParaRPr lang="en-US" sz="1845" kern="120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0" name="Freeform: Shape 62">
              <a:extLst>
                <a:ext uri="{FF2B5EF4-FFF2-40B4-BE49-F238E27FC236}">
                  <a16:creationId xmlns:a16="http://schemas.microsoft.com/office/drawing/2014/main" id="{1FF2D7D0-41C7-28D6-F9E4-0A2796D4F0A0}"/>
                </a:ext>
              </a:extLst>
            </p:cNvPr>
            <p:cNvSpPr/>
            <p:nvPr/>
          </p:nvSpPr>
          <p:spPr>
            <a:xfrm>
              <a:off x="9761901" y="3682191"/>
              <a:ext cx="371475" cy="19050"/>
            </a:xfrm>
            <a:custGeom>
              <a:avLst/>
              <a:gdLst>
                <a:gd name="connsiteX0" fmla="*/ 0 w 371475"/>
                <a:gd name="connsiteY0" fmla="*/ 0 h 19050"/>
                <a:gd name="connsiteX1" fmla="*/ 371475 w 371475"/>
                <a:gd name="connsiteY1" fmla="*/ 0 h 19050"/>
                <a:gd name="connsiteX2" fmla="*/ 371475 w 371475"/>
                <a:gd name="connsiteY2" fmla="*/ 19050 h 19050"/>
                <a:gd name="connsiteX3" fmla="*/ 0 w 371475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1475" h="19050">
                  <a:moveTo>
                    <a:pt x="0" y="0"/>
                  </a:moveTo>
                  <a:lnTo>
                    <a:pt x="371475" y="0"/>
                  </a:lnTo>
                  <a:lnTo>
                    <a:pt x="371475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 defTabSz="937260" rtl="0">
                <a:defRPr/>
              </a:pPr>
              <a:endParaRPr lang="en-US" sz="1845" kern="120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1" name="Freeform: Shape 63">
              <a:extLst>
                <a:ext uri="{FF2B5EF4-FFF2-40B4-BE49-F238E27FC236}">
                  <a16:creationId xmlns:a16="http://schemas.microsoft.com/office/drawing/2014/main" id="{3CB48250-0BF2-D0B6-2730-B0FBE7D45907}"/>
                </a:ext>
              </a:extLst>
            </p:cNvPr>
            <p:cNvSpPr/>
            <p:nvPr/>
          </p:nvSpPr>
          <p:spPr>
            <a:xfrm>
              <a:off x="9761901" y="3758391"/>
              <a:ext cx="190500" cy="19050"/>
            </a:xfrm>
            <a:custGeom>
              <a:avLst/>
              <a:gdLst>
                <a:gd name="connsiteX0" fmla="*/ 0 w 190500"/>
                <a:gd name="connsiteY0" fmla="*/ 0 h 19050"/>
                <a:gd name="connsiteX1" fmla="*/ 190500 w 190500"/>
                <a:gd name="connsiteY1" fmla="*/ 0 h 19050"/>
                <a:gd name="connsiteX2" fmla="*/ 190500 w 190500"/>
                <a:gd name="connsiteY2" fmla="*/ 19050 h 19050"/>
                <a:gd name="connsiteX3" fmla="*/ 0 w 19050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0" h="19050">
                  <a:moveTo>
                    <a:pt x="0" y="0"/>
                  </a:moveTo>
                  <a:lnTo>
                    <a:pt x="190500" y="0"/>
                  </a:lnTo>
                  <a:lnTo>
                    <a:pt x="190500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 defTabSz="937260" rtl="0">
                <a:defRPr/>
              </a:pPr>
              <a:endParaRPr lang="en-US" sz="1845" kern="120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2" name="Freeform: Shape 64">
              <a:extLst>
                <a:ext uri="{FF2B5EF4-FFF2-40B4-BE49-F238E27FC236}">
                  <a16:creationId xmlns:a16="http://schemas.microsoft.com/office/drawing/2014/main" id="{4EDBFA36-A801-58B4-23D8-DBCA54E9C2A0}"/>
                </a:ext>
              </a:extLst>
            </p:cNvPr>
            <p:cNvSpPr/>
            <p:nvPr/>
          </p:nvSpPr>
          <p:spPr>
            <a:xfrm>
              <a:off x="9990501" y="3958416"/>
              <a:ext cx="152400" cy="19050"/>
            </a:xfrm>
            <a:custGeom>
              <a:avLst/>
              <a:gdLst>
                <a:gd name="connsiteX0" fmla="*/ 0 w 152400"/>
                <a:gd name="connsiteY0" fmla="*/ 0 h 19050"/>
                <a:gd name="connsiteX1" fmla="*/ 152400 w 152400"/>
                <a:gd name="connsiteY1" fmla="*/ 0 h 19050"/>
                <a:gd name="connsiteX2" fmla="*/ 152400 w 152400"/>
                <a:gd name="connsiteY2" fmla="*/ 19050 h 19050"/>
                <a:gd name="connsiteX3" fmla="*/ 0 w 15240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19050">
                  <a:moveTo>
                    <a:pt x="0" y="0"/>
                  </a:moveTo>
                  <a:lnTo>
                    <a:pt x="152400" y="0"/>
                  </a:lnTo>
                  <a:lnTo>
                    <a:pt x="152400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 defTabSz="937260" rtl="0">
                <a:defRPr/>
              </a:pPr>
              <a:endParaRPr lang="en-US" sz="1845" kern="120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3" name="Freeform: Shape 65">
              <a:extLst>
                <a:ext uri="{FF2B5EF4-FFF2-40B4-BE49-F238E27FC236}">
                  <a16:creationId xmlns:a16="http://schemas.microsoft.com/office/drawing/2014/main" id="{E3BFB868-DCA8-22EA-B79E-025E2073B9AC}"/>
                </a:ext>
              </a:extLst>
            </p:cNvPr>
            <p:cNvSpPr/>
            <p:nvPr/>
          </p:nvSpPr>
          <p:spPr>
            <a:xfrm>
              <a:off x="9758652" y="3834590"/>
              <a:ext cx="199129" cy="268938"/>
            </a:xfrm>
            <a:custGeom>
              <a:avLst/>
              <a:gdLst>
                <a:gd name="connsiteX0" fmla="*/ 56017 w 199129"/>
                <a:gd name="connsiteY0" fmla="*/ 268939 h 268938"/>
                <a:gd name="connsiteX1" fmla="*/ 99546 w 199129"/>
                <a:gd name="connsiteY1" fmla="*/ 187024 h 268938"/>
                <a:gd name="connsiteX2" fmla="*/ 143075 w 199129"/>
                <a:gd name="connsiteY2" fmla="*/ 268939 h 268938"/>
                <a:gd name="connsiteX3" fmla="*/ 159934 w 199129"/>
                <a:gd name="connsiteY3" fmla="*/ 233001 h 268938"/>
                <a:gd name="connsiteX4" fmla="*/ 199130 w 199129"/>
                <a:gd name="connsiteY4" fmla="*/ 239125 h 268938"/>
                <a:gd name="connsiteX5" fmla="*/ 155753 w 199129"/>
                <a:gd name="connsiteY5" fmla="*/ 157334 h 268938"/>
                <a:gd name="connsiteX6" fmla="*/ 169516 w 199129"/>
                <a:gd name="connsiteY6" fmla="*/ 135065 h 268938"/>
                <a:gd name="connsiteX7" fmla="*/ 182718 w 199129"/>
                <a:gd name="connsiteY7" fmla="*/ 121920 h 268938"/>
                <a:gd name="connsiteX8" fmla="*/ 182718 w 199129"/>
                <a:gd name="connsiteY8" fmla="*/ 105032 h 268938"/>
                <a:gd name="connsiteX9" fmla="*/ 181489 w 199129"/>
                <a:gd name="connsiteY9" fmla="*/ 72190 h 268938"/>
                <a:gd name="connsiteX10" fmla="*/ 181489 w 199129"/>
                <a:gd name="connsiteY10" fmla="*/ 53464 h 268938"/>
                <a:gd name="connsiteX11" fmla="*/ 169516 w 199129"/>
                <a:gd name="connsiteY11" fmla="*/ 41491 h 268938"/>
                <a:gd name="connsiteX12" fmla="*/ 162763 w 199129"/>
                <a:gd name="connsiteY12" fmla="*/ 26137 h 268938"/>
                <a:gd name="connsiteX13" fmla="*/ 146475 w 199129"/>
                <a:gd name="connsiteY13" fmla="*/ 19355 h 268938"/>
                <a:gd name="connsiteX14" fmla="*/ 145275 w 199129"/>
                <a:gd name="connsiteY14" fmla="*/ 19355 h 268938"/>
                <a:gd name="connsiteX15" fmla="*/ 132074 w 199129"/>
                <a:gd name="connsiteY15" fmla="*/ 6163 h 268938"/>
                <a:gd name="connsiteX16" fmla="*/ 123501 w 199129"/>
                <a:gd name="connsiteY16" fmla="*/ 4544 h 268938"/>
                <a:gd name="connsiteX17" fmla="*/ 115176 w 199129"/>
                <a:gd name="connsiteY17" fmla="*/ 6163 h 268938"/>
                <a:gd name="connsiteX18" fmla="*/ 99546 w 199129"/>
                <a:gd name="connsiteY18" fmla="*/ 0 h 268938"/>
                <a:gd name="connsiteX19" fmla="*/ 82401 w 199129"/>
                <a:gd name="connsiteY19" fmla="*/ 7363 h 268938"/>
                <a:gd name="connsiteX20" fmla="*/ 72876 w 199129"/>
                <a:gd name="connsiteY20" fmla="*/ 5410 h 268938"/>
                <a:gd name="connsiteX21" fmla="*/ 63684 w 199129"/>
                <a:gd name="connsiteY21" fmla="*/ 7363 h 268938"/>
                <a:gd name="connsiteX22" fmla="*/ 51711 w 199129"/>
                <a:gd name="connsiteY22" fmla="*/ 19336 h 268938"/>
                <a:gd name="connsiteX23" fmla="*/ 36366 w 199129"/>
                <a:gd name="connsiteY23" fmla="*/ 26089 h 268938"/>
                <a:gd name="connsiteX24" fmla="*/ 29623 w 199129"/>
                <a:gd name="connsiteY24" fmla="*/ 43587 h 268938"/>
                <a:gd name="connsiteX25" fmla="*/ 16421 w 199129"/>
                <a:gd name="connsiteY25" fmla="*/ 56788 h 268938"/>
                <a:gd name="connsiteX26" fmla="*/ 16421 w 199129"/>
                <a:gd name="connsiteY26" fmla="*/ 73676 h 268938"/>
                <a:gd name="connsiteX27" fmla="*/ 10287 w 199129"/>
                <a:gd name="connsiteY27" fmla="*/ 89326 h 268938"/>
                <a:gd name="connsiteX28" fmla="*/ 17650 w 199129"/>
                <a:gd name="connsiteY28" fmla="*/ 106471 h 268938"/>
                <a:gd name="connsiteX29" fmla="*/ 17650 w 199129"/>
                <a:gd name="connsiteY29" fmla="*/ 125197 h 268938"/>
                <a:gd name="connsiteX30" fmla="*/ 29623 w 199129"/>
                <a:gd name="connsiteY30" fmla="*/ 137170 h 268938"/>
                <a:gd name="connsiteX31" fmla="*/ 36366 w 199129"/>
                <a:gd name="connsiteY31" fmla="*/ 152515 h 268938"/>
                <a:gd name="connsiteX32" fmla="*/ 43367 w 199129"/>
                <a:gd name="connsiteY32" fmla="*/ 157277 h 268938"/>
                <a:gd name="connsiteX33" fmla="*/ 0 w 199129"/>
                <a:gd name="connsiteY33" fmla="*/ 239049 h 268938"/>
                <a:gd name="connsiteX34" fmla="*/ 39205 w 199129"/>
                <a:gd name="connsiteY34" fmla="*/ 232925 h 268938"/>
                <a:gd name="connsiteX35" fmla="*/ 148752 w 199129"/>
                <a:gd name="connsiteY35" fmla="*/ 211979 h 268938"/>
                <a:gd name="connsiteX36" fmla="*/ 142008 w 199129"/>
                <a:gd name="connsiteY36" fmla="*/ 226362 h 268938"/>
                <a:gd name="connsiteX37" fmla="*/ 114005 w 199129"/>
                <a:gd name="connsiteY37" fmla="*/ 173670 h 268938"/>
                <a:gd name="connsiteX38" fmla="*/ 116729 w 199129"/>
                <a:gd name="connsiteY38" fmla="*/ 171288 h 268938"/>
                <a:gd name="connsiteX39" fmla="*/ 126254 w 199129"/>
                <a:gd name="connsiteY39" fmla="*/ 173251 h 268938"/>
                <a:gd name="connsiteX40" fmla="*/ 135455 w 199129"/>
                <a:gd name="connsiteY40" fmla="*/ 171288 h 268938"/>
                <a:gd name="connsiteX41" fmla="*/ 140113 w 199129"/>
                <a:gd name="connsiteY41" fmla="*/ 168488 h 268938"/>
                <a:gd name="connsiteX42" fmla="*/ 164478 w 199129"/>
                <a:gd name="connsiteY42" fmla="*/ 214427 h 268938"/>
                <a:gd name="connsiteX43" fmla="*/ 34976 w 199129"/>
                <a:gd name="connsiteY43" fmla="*/ 117434 h 268938"/>
                <a:gd name="connsiteX44" fmla="*/ 35157 w 199129"/>
                <a:gd name="connsiteY44" fmla="*/ 113910 h 268938"/>
                <a:gd name="connsiteX45" fmla="*/ 40310 w 199129"/>
                <a:gd name="connsiteY45" fmla="*/ 101661 h 268938"/>
                <a:gd name="connsiteX46" fmla="*/ 30604 w 199129"/>
                <a:gd name="connsiteY46" fmla="*/ 92593 h 268938"/>
                <a:gd name="connsiteX47" fmla="*/ 29289 w 199129"/>
                <a:gd name="connsiteY47" fmla="*/ 89326 h 268938"/>
                <a:gd name="connsiteX48" fmla="*/ 30842 w 199129"/>
                <a:gd name="connsiteY48" fmla="*/ 86068 h 268938"/>
                <a:gd name="connsiteX49" fmla="*/ 38462 w 199129"/>
                <a:gd name="connsiteY49" fmla="*/ 77210 h 268938"/>
                <a:gd name="connsiteX50" fmla="*/ 34014 w 199129"/>
                <a:gd name="connsiteY50" fmla="*/ 66418 h 268938"/>
                <a:gd name="connsiteX51" fmla="*/ 34204 w 199129"/>
                <a:gd name="connsiteY51" fmla="*/ 63561 h 268938"/>
                <a:gd name="connsiteX52" fmla="*/ 36185 w 199129"/>
                <a:gd name="connsiteY52" fmla="*/ 61456 h 268938"/>
                <a:gd name="connsiteX53" fmla="*/ 49292 w 199129"/>
                <a:gd name="connsiteY53" fmla="*/ 56626 h 268938"/>
                <a:gd name="connsiteX54" fmla="*/ 48625 w 199129"/>
                <a:gd name="connsiteY54" fmla="*/ 42672 h 268938"/>
                <a:gd name="connsiteX55" fmla="*/ 49825 w 199129"/>
                <a:gd name="connsiteY55" fmla="*/ 39548 h 268938"/>
                <a:gd name="connsiteX56" fmla="*/ 52749 w 199129"/>
                <a:gd name="connsiteY56" fmla="*/ 38348 h 268938"/>
                <a:gd name="connsiteX57" fmla="*/ 64741 w 199129"/>
                <a:gd name="connsiteY57" fmla="*/ 37681 h 268938"/>
                <a:gd name="connsiteX58" fmla="*/ 69313 w 199129"/>
                <a:gd name="connsiteY58" fmla="*/ 26585 h 268938"/>
                <a:gd name="connsiteX59" fmla="*/ 71485 w 199129"/>
                <a:gd name="connsiteY59" fmla="*/ 24680 h 268938"/>
                <a:gd name="connsiteX60" fmla="*/ 72857 w 199129"/>
                <a:gd name="connsiteY60" fmla="*/ 24403 h 268938"/>
                <a:gd name="connsiteX61" fmla="*/ 74990 w 199129"/>
                <a:gd name="connsiteY61" fmla="*/ 24870 h 268938"/>
                <a:gd name="connsiteX62" fmla="*/ 87249 w 199129"/>
                <a:gd name="connsiteY62" fmla="*/ 30023 h 268938"/>
                <a:gd name="connsiteX63" fmla="*/ 96317 w 199129"/>
                <a:gd name="connsiteY63" fmla="*/ 20308 h 268938"/>
                <a:gd name="connsiteX64" fmla="*/ 99546 w 199129"/>
                <a:gd name="connsiteY64" fmla="*/ 19050 h 268938"/>
                <a:gd name="connsiteX65" fmla="*/ 102794 w 199129"/>
                <a:gd name="connsiteY65" fmla="*/ 20603 h 268938"/>
                <a:gd name="connsiteX66" fmla="*/ 111662 w 199129"/>
                <a:gd name="connsiteY66" fmla="*/ 28223 h 268938"/>
                <a:gd name="connsiteX67" fmla="*/ 122453 w 199129"/>
                <a:gd name="connsiteY67" fmla="*/ 23775 h 268938"/>
                <a:gd name="connsiteX68" fmla="*/ 123520 w 199129"/>
                <a:gd name="connsiteY68" fmla="*/ 23594 h 268938"/>
                <a:gd name="connsiteX69" fmla="*/ 125292 w 199129"/>
                <a:gd name="connsiteY69" fmla="*/ 23956 h 268938"/>
                <a:gd name="connsiteX70" fmla="*/ 127397 w 199129"/>
                <a:gd name="connsiteY70" fmla="*/ 25946 h 268938"/>
                <a:gd name="connsiteX71" fmla="*/ 132521 w 199129"/>
                <a:gd name="connsiteY71" fmla="*/ 39043 h 268938"/>
                <a:gd name="connsiteX72" fmla="*/ 146475 w 199129"/>
                <a:gd name="connsiteY72" fmla="*/ 38376 h 268938"/>
                <a:gd name="connsiteX73" fmla="*/ 149333 w 199129"/>
                <a:gd name="connsiteY73" fmla="*/ 39586 h 268938"/>
                <a:gd name="connsiteX74" fmla="*/ 150533 w 199129"/>
                <a:gd name="connsiteY74" fmla="*/ 42520 h 268938"/>
                <a:gd name="connsiteX75" fmla="*/ 151200 w 199129"/>
                <a:gd name="connsiteY75" fmla="*/ 54502 h 268938"/>
                <a:gd name="connsiteX76" fmla="*/ 162306 w 199129"/>
                <a:gd name="connsiteY76" fmla="*/ 59074 h 268938"/>
                <a:gd name="connsiteX77" fmla="*/ 164154 w 199129"/>
                <a:gd name="connsiteY77" fmla="*/ 61246 h 268938"/>
                <a:gd name="connsiteX78" fmla="*/ 163973 w 199129"/>
                <a:gd name="connsiteY78" fmla="*/ 64770 h 268938"/>
                <a:gd name="connsiteX79" fmla="*/ 158810 w 199129"/>
                <a:gd name="connsiteY79" fmla="*/ 77019 h 268938"/>
                <a:gd name="connsiteX80" fmla="*/ 168526 w 199129"/>
                <a:gd name="connsiteY80" fmla="*/ 86087 h 268938"/>
                <a:gd name="connsiteX81" fmla="*/ 169840 w 199129"/>
                <a:gd name="connsiteY81" fmla="*/ 89345 h 268938"/>
                <a:gd name="connsiteX82" fmla="*/ 168754 w 199129"/>
                <a:gd name="connsiteY82" fmla="*/ 92088 h 268938"/>
                <a:gd name="connsiteX83" fmla="*/ 160515 w 199129"/>
                <a:gd name="connsiteY83" fmla="*/ 101013 h 268938"/>
                <a:gd name="connsiteX84" fmla="*/ 165135 w 199129"/>
                <a:gd name="connsiteY84" fmla="*/ 112262 h 268938"/>
                <a:gd name="connsiteX85" fmla="*/ 164954 w 199129"/>
                <a:gd name="connsiteY85" fmla="*/ 115119 h 268938"/>
                <a:gd name="connsiteX86" fmla="*/ 162973 w 199129"/>
                <a:gd name="connsiteY86" fmla="*/ 117224 h 268938"/>
                <a:gd name="connsiteX87" fmla="*/ 149866 w 199129"/>
                <a:gd name="connsiteY87" fmla="*/ 122054 h 268938"/>
                <a:gd name="connsiteX88" fmla="*/ 150524 w 199129"/>
                <a:gd name="connsiteY88" fmla="*/ 136008 h 268938"/>
                <a:gd name="connsiteX89" fmla="*/ 149333 w 199129"/>
                <a:gd name="connsiteY89" fmla="*/ 139122 h 268938"/>
                <a:gd name="connsiteX90" fmla="*/ 146399 w 199129"/>
                <a:gd name="connsiteY90" fmla="*/ 140332 h 268938"/>
                <a:gd name="connsiteX91" fmla="*/ 134417 w 199129"/>
                <a:gd name="connsiteY91" fmla="*/ 140989 h 268938"/>
                <a:gd name="connsiteX92" fmla="*/ 129845 w 199129"/>
                <a:gd name="connsiteY92" fmla="*/ 152095 h 268938"/>
                <a:gd name="connsiteX93" fmla="*/ 127673 w 199129"/>
                <a:gd name="connsiteY93" fmla="*/ 153953 h 268938"/>
                <a:gd name="connsiteX94" fmla="*/ 126292 w 199129"/>
                <a:gd name="connsiteY94" fmla="*/ 154229 h 268938"/>
                <a:gd name="connsiteX95" fmla="*/ 124158 w 199129"/>
                <a:gd name="connsiteY95" fmla="*/ 153762 h 268938"/>
                <a:gd name="connsiteX96" fmla="*/ 111833 w 199129"/>
                <a:gd name="connsiteY96" fmla="*/ 148590 h 268938"/>
                <a:gd name="connsiteX97" fmla="*/ 102765 w 199129"/>
                <a:gd name="connsiteY97" fmla="*/ 158315 h 268938"/>
                <a:gd name="connsiteX98" fmla="*/ 99508 w 199129"/>
                <a:gd name="connsiteY98" fmla="*/ 159630 h 268938"/>
                <a:gd name="connsiteX99" fmla="*/ 96250 w 199129"/>
                <a:gd name="connsiteY99" fmla="*/ 158077 h 268938"/>
                <a:gd name="connsiteX100" fmla="*/ 87392 w 199129"/>
                <a:gd name="connsiteY100" fmla="*/ 150457 h 268938"/>
                <a:gd name="connsiteX101" fmla="*/ 76600 w 199129"/>
                <a:gd name="connsiteY101" fmla="*/ 154905 h 268938"/>
                <a:gd name="connsiteX102" fmla="*/ 75533 w 199129"/>
                <a:gd name="connsiteY102" fmla="*/ 155077 h 268938"/>
                <a:gd name="connsiteX103" fmla="*/ 73762 w 199129"/>
                <a:gd name="connsiteY103" fmla="*/ 154715 h 268938"/>
                <a:gd name="connsiteX104" fmla="*/ 71657 w 199129"/>
                <a:gd name="connsiteY104" fmla="*/ 152734 h 268938"/>
                <a:gd name="connsiteX105" fmla="*/ 66532 w 199129"/>
                <a:gd name="connsiteY105" fmla="*/ 139637 h 268938"/>
                <a:gd name="connsiteX106" fmla="*/ 52578 w 199129"/>
                <a:gd name="connsiteY106" fmla="*/ 140294 h 268938"/>
                <a:gd name="connsiteX107" fmla="*/ 49721 w 199129"/>
                <a:gd name="connsiteY107" fmla="*/ 139094 h 268938"/>
                <a:gd name="connsiteX108" fmla="*/ 48511 w 199129"/>
                <a:gd name="connsiteY108" fmla="*/ 136160 h 268938"/>
                <a:gd name="connsiteX109" fmla="*/ 47854 w 199129"/>
                <a:gd name="connsiteY109" fmla="*/ 124178 h 268938"/>
                <a:gd name="connsiteX110" fmla="*/ 36747 w 199129"/>
                <a:gd name="connsiteY110" fmla="*/ 119606 h 268938"/>
                <a:gd name="connsiteX111" fmla="*/ 34976 w 199129"/>
                <a:gd name="connsiteY111" fmla="*/ 117434 h 268938"/>
                <a:gd name="connsiteX112" fmla="*/ 59446 w 199129"/>
                <a:gd name="connsiteY112" fmla="*/ 167640 h 268938"/>
                <a:gd name="connsiteX113" fmla="*/ 67066 w 199129"/>
                <a:gd name="connsiteY113" fmla="*/ 172479 h 268938"/>
                <a:gd name="connsiteX114" fmla="*/ 75638 w 199129"/>
                <a:gd name="connsiteY114" fmla="*/ 174089 h 268938"/>
                <a:gd name="connsiteX115" fmla="*/ 83963 w 199129"/>
                <a:gd name="connsiteY115" fmla="*/ 172479 h 268938"/>
                <a:gd name="connsiteX116" fmla="*/ 85258 w 199129"/>
                <a:gd name="connsiteY116" fmla="*/ 173431 h 268938"/>
                <a:gd name="connsiteX117" fmla="*/ 57140 w 199129"/>
                <a:gd name="connsiteY117" fmla="*/ 226314 h 268938"/>
                <a:gd name="connsiteX118" fmla="*/ 50397 w 199129"/>
                <a:gd name="connsiteY118" fmla="*/ 211932 h 268938"/>
                <a:gd name="connsiteX119" fmla="*/ 34681 w 199129"/>
                <a:gd name="connsiteY119" fmla="*/ 214379 h 268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199129" h="268938">
                  <a:moveTo>
                    <a:pt x="56017" y="268939"/>
                  </a:moveTo>
                  <a:lnTo>
                    <a:pt x="99546" y="187024"/>
                  </a:lnTo>
                  <a:lnTo>
                    <a:pt x="143075" y="268939"/>
                  </a:lnTo>
                  <a:lnTo>
                    <a:pt x="159934" y="233001"/>
                  </a:lnTo>
                  <a:lnTo>
                    <a:pt x="199130" y="239125"/>
                  </a:lnTo>
                  <a:lnTo>
                    <a:pt x="155753" y="157334"/>
                  </a:lnTo>
                  <a:cubicBezTo>
                    <a:pt x="164525" y="153496"/>
                    <a:pt x="170006" y="144628"/>
                    <a:pt x="169516" y="135065"/>
                  </a:cubicBezTo>
                  <a:cubicBezTo>
                    <a:pt x="175616" y="132806"/>
                    <a:pt x="180433" y="128010"/>
                    <a:pt x="182718" y="121920"/>
                  </a:cubicBezTo>
                  <a:cubicBezTo>
                    <a:pt x="184861" y="116495"/>
                    <a:pt x="184861" y="110458"/>
                    <a:pt x="182718" y="105032"/>
                  </a:cubicBezTo>
                  <a:cubicBezTo>
                    <a:pt x="191352" y="95588"/>
                    <a:pt x="190805" y="80963"/>
                    <a:pt x="181489" y="72190"/>
                  </a:cubicBezTo>
                  <a:cubicBezTo>
                    <a:pt x="184099" y="66221"/>
                    <a:pt x="184099" y="59433"/>
                    <a:pt x="181489" y="53464"/>
                  </a:cubicBezTo>
                  <a:cubicBezTo>
                    <a:pt x="179183" y="48084"/>
                    <a:pt x="174896" y="43797"/>
                    <a:pt x="169516" y="41491"/>
                  </a:cubicBezTo>
                  <a:cubicBezTo>
                    <a:pt x="169240" y="35714"/>
                    <a:pt x="166834" y="30245"/>
                    <a:pt x="162763" y="26137"/>
                  </a:cubicBezTo>
                  <a:cubicBezTo>
                    <a:pt x="158479" y="21760"/>
                    <a:pt x="152600" y="19312"/>
                    <a:pt x="146475" y="19355"/>
                  </a:cubicBezTo>
                  <a:cubicBezTo>
                    <a:pt x="146075" y="19355"/>
                    <a:pt x="145675" y="19355"/>
                    <a:pt x="145275" y="19355"/>
                  </a:cubicBezTo>
                  <a:cubicBezTo>
                    <a:pt x="143005" y="13246"/>
                    <a:pt x="138184" y="8430"/>
                    <a:pt x="132074" y="6163"/>
                  </a:cubicBezTo>
                  <a:cubicBezTo>
                    <a:pt x="129342" y="5095"/>
                    <a:pt x="126435" y="4547"/>
                    <a:pt x="123501" y="4544"/>
                  </a:cubicBezTo>
                  <a:cubicBezTo>
                    <a:pt x="120647" y="4536"/>
                    <a:pt x="117819" y="5087"/>
                    <a:pt x="115176" y="6163"/>
                  </a:cubicBezTo>
                  <a:cubicBezTo>
                    <a:pt x="110892" y="2271"/>
                    <a:pt x="105333" y="79"/>
                    <a:pt x="99546" y="0"/>
                  </a:cubicBezTo>
                  <a:cubicBezTo>
                    <a:pt x="93056" y="-30"/>
                    <a:pt x="86847" y="2636"/>
                    <a:pt x="82401" y="7363"/>
                  </a:cubicBezTo>
                  <a:cubicBezTo>
                    <a:pt x="79386" y="6090"/>
                    <a:pt x="76149" y="5426"/>
                    <a:pt x="72876" y="5410"/>
                  </a:cubicBezTo>
                  <a:cubicBezTo>
                    <a:pt x="69709" y="5406"/>
                    <a:pt x="66576" y="6071"/>
                    <a:pt x="63684" y="7363"/>
                  </a:cubicBezTo>
                  <a:cubicBezTo>
                    <a:pt x="58307" y="9675"/>
                    <a:pt x="54023" y="13960"/>
                    <a:pt x="51711" y="19336"/>
                  </a:cubicBezTo>
                  <a:cubicBezTo>
                    <a:pt x="45938" y="19615"/>
                    <a:pt x="40472" y="22020"/>
                    <a:pt x="36366" y="26089"/>
                  </a:cubicBezTo>
                  <a:cubicBezTo>
                    <a:pt x="31695" y="30673"/>
                    <a:pt x="29236" y="37053"/>
                    <a:pt x="29623" y="43587"/>
                  </a:cubicBezTo>
                  <a:cubicBezTo>
                    <a:pt x="23512" y="45857"/>
                    <a:pt x="18692" y="50677"/>
                    <a:pt x="16421" y="56788"/>
                  </a:cubicBezTo>
                  <a:cubicBezTo>
                    <a:pt x="14266" y="62211"/>
                    <a:pt x="14266" y="68254"/>
                    <a:pt x="16421" y="73676"/>
                  </a:cubicBezTo>
                  <a:cubicBezTo>
                    <a:pt x="12535" y="77969"/>
                    <a:pt x="10353" y="83535"/>
                    <a:pt x="10287" y="89326"/>
                  </a:cubicBezTo>
                  <a:cubicBezTo>
                    <a:pt x="10258" y="95814"/>
                    <a:pt x="12924" y="102024"/>
                    <a:pt x="17650" y="106471"/>
                  </a:cubicBezTo>
                  <a:cubicBezTo>
                    <a:pt x="15040" y="112440"/>
                    <a:pt x="15040" y="119228"/>
                    <a:pt x="17650" y="125197"/>
                  </a:cubicBezTo>
                  <a:cubicBezTo>
                    <a:pt x="19962" y="130574"/>
                    <a:pt x="24246" y="134858"/>
                    <a:pt x="29623" y="137170"/>
                  </a:cubicBezTo>
                  <a:cubicBezTo>
                    <a:pt x="29893" y="142943"/>
                    <a:pt x="32296" y="148411"/>
                    <a:pt x="36366" y="152515"/>
                  </a:cubicBezTo>
                  <a:cubicBezTo>
                    <a:pt x="38387" y="154521"/>
                    <a:pt x="40759" y="156135"/>
                    <a:pt x="43367" y="157277"/>
                  </a:cubicBezTo>
                  <a:lnTo>
                    <a:pt x="0" y="239049"/>
                  </a:lnTo>
                  <a:lnTo>
                    <a:pt x="39205" y="232925"/>
                  </a:lnTo>
                  <a:close/>
                  <a:moveTo>
                    <a:pt x="148752" y="211979"/>
                  </a:moveTo>
                  <a:lnTo>
                    <a:pt x="142008" y="226362"/>
                  </a:lnTo>
                  <a:lnTo>
                    <a:pt x="114005" y="173670"/>
                  </a:lnTo>
                  <a:cubicBezTo>
                    <a:pt x="114975" y="172950"/>
                    <a:pt x="115887" y="172154"/>
                    <a:pt x="116729" y="171288"/>
                  </a:cubicBezTo>
                  <a:cubicBezTo>
                    <a:pt x="119742" y="172570"/>
                    <a:pt x="122980" y="173238"/>
                    <a:pt x="126254" y="173251"/>
                  </a:cubicBezTo>
                  <a:cubicBezTo>
                    <a:pt x="129426" y="173258"/>
                    <a:pt x="132562" y="172589"/>
                    <a:pt x="135455" y="171288"/>
                  </a:cubicBezTo>
                  <a:cubicBezTo>
                    <a:pt x="137107" y="170531"/>
                    <a:pt x="138670" y="169592"/>
                    <a:pt x="140113" y="168488"/>
                  </a:cubicBezTo>
                  <a:lnTo>
                    <a:pt x="164478" y="214427"/>
                  </a:lnTo>
                  <a:close/>
                  <a:moveTo>
                    <a:pt x="34976" y="117434"/>
                  </a:moveTo>
                  <a:cubicBezTo>
                    <a:pt x="34568" y="116281"/>
                    <a:pt x="34634" y="115015"/>
                    <a:pt x="35157" y="113910"/>
                  </a:cubicBezTo>
                  <a:lnTo>
                    <a:pt x="40310" y="101661"/>
                  </a:lnTo>
                  <a:lnTo>
                    <a:pt x="30604" y="92593"/>
                  </a:lnTo>
                  <a:cubicBezTo>
                    <a:pt x="29729" y="91735"/>
                    <a:pt x="29252" y="90551"/>
                    <a:pt x="29289" y="89326"/>
                  </a:cubicBezTo>
                  <a:cubicBezTo>
                    <a:pt x="29360" y="88078"/>
                    <a:pt x="29917" y="86908"/>
                    <a:pt x="30842" y="86068"/>
                  </a:cubicBezTo>
                  <a:lnTo>
                    <a:pt x="38462" y="77210"/>
                  </a:lnTo>
                  <a:lnTo>
                    <a:pt x="34014" y="66418"/>
                  </a:lnTo>
                  <a:cubicBezTo>
                    <a:pt x="33738" y="65473"/>
                    <a:pt x="33805" y="64461"/>
                    <a:pt x="34204" y="63561"/>
                  </a:cubicBezTo>
                  <a:cubicBezTo>
                    <a:pt x="34515" y="62597"/>
                    <a:pt x="35242" y="61824"/>
                    <a:pt x="36185" y="61456"/>
                  </a:cubicBezTo>
                  <a:lnTo>
                    <a:pt x="49292" y="56626"/>
                  </a:lnTo>
                  <a:lnTo>
                    <a:pt x="48625" y="42672"/>
                  </a:lnTo>
                  <a:cubicBezTo>
                    <a:pt x="48505" y="41499"/>
                    <a:pt x="48951" y="40340"/>
                    <a:pt x="49825" y="39548"/>
                  </a:cubicBezTo>
                  <a:cubicBezTo>
                    <a:pt x="50615" y="38795"/>
                    <a:pt x="51659" y="38367"/>
                    <a:pt x="52749" y="38348"/>
                  </a:cubicBezTo>
                  <a:lnTo>
                    <a:pt x="64741" y="37681"/>
                  </a:lnTo>
                  <a:lnTo>
                    <a:pt x="69313" y="26585"/>
                  </a:lnTo>
                  <a:cubicBezTo>
                    <a:pt x="69780" y="25705"/>
                    <a:pt x="70553" y="25028"/>
                    <a:pt x="71485" y="24680"/>
                  </a:cubicBezTo>
                  <a:cubicBezTo>
                    <a:pt x="71917" y="24489"/>
                    <a:pt x="72385" y="24395"/>
                    <a:pt x="72857" y="24403"/>
                  </a:cubicBezTo>
                  <a:cubicBezTo>
                    <a:pt x="73592" y="24417"/>
                    <a:pt x="74317" y="24576"/>
                    <a:pt x="74990" y="24870"/>
                  </a:cubicBezTo>
                  <a:lnTo>
                    <a:pt x="87249" y="30023"/>
                  </a:lnTo>
                  <a:lnTo>
                    <a:pt x="96317" y="20308"/>
                  </a:lnTo>
                  <a:cubicBezTo>
                    <a:pt x="97173" y="19461"/>
                    <a:pt x="98342" y="19005"/>
                    <a:pt x="99546" y="19050"/>
                  </a:cubicBezTo>
                  <a:cubicBezTo>
                    <a:pt x="100790" y="19123"/>
                    <a:pt x="101956" y="19680"/>
                    <a:pt x="102794" y="20603"/>
                  </a:cubicBezTo>
                  <a:lnTo>
                    <a:pt x="111662" y="28223"/>
                  </a:lnTo>
                  <a:lnTo>
                    <a:pt x="122453" y="23775"/>
                  </a:lnTo>
                  <a:cubicBezTo>
                    <a:pt x="122793" y="23643"/>
                    <a:pt x="123156" y="23581"/>
                    <a:pt x="123520" y="23594"/>
                  </a:cubicBezTo>
                  <a:cubicBezTo>
                    <a:pt x="124128" y="23604"/>
                    <a:pt x="124729" y="23727"/>
                    <a:pt x="125292" y="23956"/>
                  </a:cubicBezTo>
                  <a:cubicBezTo>
                    <a:pt x="126257" y="24270"/>
                    <a:pt x="127029" y="25001"/>
                    <a:pt x="127397" y="25946"/>
                  </a:cubicBezTo>
                  <a:lnTo>
                    <a:pt x="132521" y="39043"/>
                  </a:lnTo>
                  <a:lnTo>
                    <a:pt x="146475" y="38376"/>
                  </a:lnTo>
                  <a:cubicBezTo>
                    <a:pt x="147562" y="38322"/>
                    <a:pt x="148616" y="38767"/>
                    <a:pt x="149333" y="39586"/>
                  </a:cubicBezTo>
                  <a:cubicBezTo>
                    <a:pt x="150091" y="40376"/>
                    <a:pt x="150521" y="41424"/>
                    <a:pt x="150533" y="42520"/>
                  </a:cubicBezTo>
                  <a:lnTo>
                    <a:pt x="151200" y="54502"/>
                  </a:lnTo>
                  <a:lnTo>
                    <a:pt x="162306" y="59074"/>
                  </a:lnTo>
                  <a:cubicBezTo>
                    <a:pt x="163159" y="59557"/>
                    <a:pt x="163814" y="60327"/>
                    <a:pt x="164154" y="61246"/>
                  </a:cubicBezTo>
                  <a:cubicBezTo>
                    <a:pt x="164562" y="62399"/>
                    <a:pt x="164496" y="63665"/>
                    <a:pt x="163973" y="64770"/>
                  </a:cubicBezTo>
                  <a:lnTo>
                    <a:pt x="158810" y="77019"/>
                  </a:lnTo>
                  <a:lnTo>
                    <a:pt x="168526" y="86087"/>
                  </a:lnTo>
                  <a:cubicBezTo>
                    <a:pt x="169401" y="86941"/>
                    <a:pt x="169878" y="88123"/>
                    <a:pt x="169840" y="89345"/>
                  </a:cubicBezTo>
                  <a:cubicBezTo>
                    <a:pt x="169825" y="90361"/>
                    <a:pt x="169439" y="91336"/>
                    <a:pt x="168754" y="92088"/>
                  </a:cubicBezTo>
                  <a:lnTo>
                    <a:pt x="160515" y="101013"/>
                  </a:lnTo>
                  <a:lnTo>
                    <a:pt x="165135" y="112262"/>
                  </a:lnTo>
                  <a:cubicBezTo>
                    <a:pt x="165421" y="113205"/>
                    <a:pt x="165356" y="114219"/>
                    <a:pt x="164954" y="115119"/>
                  </a:cubicBezTo>
                  <a:cubicBezTo>
                    <a:pt x="164641" y="116081"/>
                    <a:pt x="163914" y="116854"/>
                    <a:pt x="162973" y="117224"/>
                  </a:cubicBezTo>
                  <a:lnTo>
                    <a:pt x="149866" y="122054"/>
                  </a:lnTo>
                  <a:lnTo>
                    <a:pt x="150524" y="136008"/>
                  </a:lnTo>
                  <a:cubicBezTo>
                    <a:pt x="150654" y="137177"/>
                    <a:pt x="150210" y="138338"/>
                    <a:pt x="149333" y="139122"/>
                  </a:cubicBezTo>
                  <a:cubicBezTo>
                    <a:pt x="148541" y="139879"/>
                    <a:pt x="147495" y="140310"/>
                    <a:pt x="146399" y="140332"/>
                  </a:cubicBezTo>
                  <a:lnTo>
                    <a:pt x="134417" y="140989"/>
                  </a:lnTo>
                  <a:lnTo>
                    <a:pt x="129845" y="152095"/>
                  </a:lnTo>
                  <a:cubicBezTo>
                    <a:pt x="129366" y="152955"/>
                    <a:pt x="128596" y="153613"/>
                    <a:pt x="127673" y="153953"/>
                  </a:cubicBezTo>
                  <a:cubicBezTo>
                    <a:pt x="127237" y="154140"/>
                    <a:pt x="126766" y="154235"/>
                    <a:pt x="126292" y="154229"/>
                  </a:cubicBezTo>
                  <a:cubicBezTo>
                    <a:pt x="125557" y="154215"/>
                    <a:pt x="124832" y="154057"/>
                    <a:pt x="124158" y="153762"/>
                  </a:cubicBezTo>
                  <a:lnTo>
                    <a:pt x="111833" y="148590"/>
                  </a:lnTo>
                  <a:lnTo>
                    <a:pt x="102765" y="158315"/>
                  </a:lnTo>
                  <a:cubicBezTo>
                    <a:pt x="101910" y="159189"/>
                    <a:pt x="100730" y="159665"/>
                    <a:pt x="99508" y="159630"/>
                  </a:cubicBezTo>
                  <a:cubicBezTo>
                    <a:pt x="98260" y="159559"/>
                    <a:pt x="97090" y="159002"/>
                    <a:pt x="96250" y="158077"/>
                  </a:cubicBezTo>
                  <a:lnTo>
                    <a:pt x="87392" y="150457"/>
                  </a:lnTo>
                  <a:lnTo>
                    <a:pt x="76600" y="154905"/>
                  </a:lnTo>
                  <a:cubicBezTo>
                    <a:pt x="76259" y="155032"/>
                    <a:pt x="75897" y="155090"/>
                    <a:pt x="75533" y="155077"/>
                  </a:cubicBezTo>
                  <a:cubicBezTo>
                    <a:pt x="74925" y="155072"/>
                    <a:pt x="74324" y="154949"/>
                    <a:pt x="73762" y="154715"/>
                  </a:cubicBezTo>
                  <a:cubicBezTo>
                    <a:pt x="72796" y="154407"/>
                    <a:pt x="72021" y="153679"/>
                    <a:pt x="71657" y="152734"/>
                  </a:cubicBezTo>
                  <a:lnTo>
                    <a:pt x="66532" y="139637"/>
                  </a:lnTo>
                  <a:lnTo>
                    <a:pt x="52578" y="140294"/>
                  </a:lnTo>
                  <a:cubicBezTo>
                    <a:pt x="51492" y="140352"/>
                    <a:pt x="50439" y="139910"/>
                    <a:pt x="49721" y="139094"/>
                  </a:cubicBezTo>
                  <a:cubicBezTo>
                    <a:pt x="48962" y="138303"/>
                    <a:pt x="48531" y="137256"/>
                    <a:pt x="48511" y="136160"/>
                  </a:cubicBezTo>
                  <a:lnTo>
                    <a:pt x="47854" y="124178"/>
                  </a:lnTo>
                  <a:lnTo>
                    <a:pt x="36747" y="119606"/>
                  </a:lnTo>
                  <a:cubicBezTo>
                    <a:pt x="35921" y="119112"/>
                    <a:pt x="35293" y="118344"/>
                    <a:pt x="34976" y="117434"/>
                  </a:cubicBezTo>
                  <a:close/>
                  <a:moveTo>
                    <a:pt x="59446" y="167640"/>
                  </a:moveTo>
                  <a:cubicBezTo>
                    <a:pt x="61637" y="169745"/>
                    <a:pt x="64228" y="171391"/>
                    <a:pt x="67066" y="172479"/>
                  </a:cubicBezTo>
                  <a:cubicBezTo>
                    <a:pt x="69798" y="173542"/>
                    <a:pt x="72705" y="174088"/>
                    <a:pt x="75638" y="174089"/>
                  </a:cubicBezTo>
                  <a:cubicBezTo>
                    <a:pt x="78492" y="174101"/>
                    <a:pt x="81320" y="173554"/>
                    <a:pt x="83963" y="172479"/>
                  </a:cubicBezTo>
                  <a:cubicBezTo>
                    <a:pt x="84372" y="172831"/>
                    <a:pt x="84830" y="173117"/>
                    <a:pt x="85258" y="173431"/>
                  </a:cubicBezTo>
                  <a:lnTo>
                    <a:pt x="57140" y="226314"/>
                  </a:lnTo>
                  <a:lnTo>
                    <a:pt x="50397" y="211932"/>
                  </a:lnTo>
                  <a:lnTo>
                    <a:pt x="34681" y="2143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 defTabSz="937260" rtl="0">
                <a:defRPr/>
              </a:pPr>
              <a:endParaRPr lang="en-US" sz="1845" kern="120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3" name="Freeform: Shape 66">
              <a:extLst>
                <a:ext uri="{FF2B5EF4-FFF2-40B4-BE49-F238E27FC236}">
                  <a16:creationId xmlns:a16="http://schemas.microsoft.com/office/drawing/2014/main" id="{65CD20C9-0C4C-1BE9-E675-5087EB060AFF}"/>
                </a:ext>
              </a:extLst>
            </p:cNvPr>
            <p:cNvSpPr/>
            <p:nvPr/>
          </p:nvSpPr>
          <p:spPr>
            <a:xfrm>
              <a:off x="9805106" y="3870805"/>
              <a:ext cx="106222" cy="106222"/>
            </a:xfrm>
            <a:custGeom>
              <a:avLst/>
              <a:gdLst>
                <a:gd name="connsiteX0" fmla="*/ 53092 w 106222"/>
                <a:gd name="connsiteY0" fmla="*/ 106223 h 106222"/>
                <a:gd name="connsiteX1" fmla="*/ 106223 w 106222"/>
                <a:gd name="connsiteY1" fmla="*/ 53130 h 106222"/>
                <a:gd name="connsiteX2" fmla="*/ 53130 w 106222"/>
                <a:gd name="connsiteY2" fmla="*/ 0 h 106222"/>
                <a:gd name="connsiteX3" fmla="*/ 0 w 106222"/>
                <a:gd name="connsiteY3" fmla="*/ 53092 h 106222"/>
                <a:gd name="connsiteX4" fmla="*/ 0 w 106222"/>
                <a:gd name="connsiteY4" fmla="*/ 53111 h 106222"/>
                <a:gd name="connsiteX5" fmla="*/ 53092 w 106222"/>
                <a:gd name="connsiteY5" fmla="*/ 106223 h 106222"/>
                <a:gd name="connsiteX6" fmla="*/ 53092 w 106222"/>
                <a:gd name="connsiteY6" fmla="*/ 19060 h 106222"/>
                <a:gd name="connsiteX7" fmla="*/ 87173 w 106222"/>
                <a:gd name="connsiteY7" fmla="*/ 53102 h 106222"/>
                <a:gd name="connsiteX8" fmla="*/ 53130 w 106222"/>
                <a:gd name="connsiteY8" fmla="*/ 87182 h 106222"/>
                <a:gd name="connsiteX9" fmla="*/ 19050 w 106222"/>
                <a:gd name="connsiteY9" fmla="*/ 53140 h 106222"/>
                <a:gd name="connsiteX10" fmla="*/ 19050 w 106222"/>
                <a:gd name="connsiteY10" fmla="*/ 53111 h 106222"/>
                <a:gd name="connsiteX11" fmla="*/ 53092 w 106222"/>
                <a:gd name="connsiteY11" fmla="*/ 19031 h 10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6222" h="106222">
                  <a:moveTo>
                    <a:pt x="53092" y="106223"/>
                  </a:moveTo>
                  <a:cubicBezTo>
                    <a:pt x="82425" y="106233"/>
                    <a:pt x="106212" y="82463"/>
                    <a:pt x="106223" y="53130"/>
                  </a:cubicBezTo>
                  <a:cubicBezTo>
                    <a:pt x="106233" y="23798"/>
                    <a:pt x="82463" y="11"/>
                    <a:pt x="53130" y="0"/>
                  </a:cubicBezTo>
                  <a:cubicBezTo>
                    <a:pt x="23798" y="-10"/>
                    <a:pt x="11" y="23760"/>
                    <a:pt x="0" y="53092"/>
                  </a:cubicBezTo>
                  <a:cubicBezTo>
                    <a:pt x="0" y="53099"/>
                    <a:pt x="0" y="53105"/>
                    <a:pt x="0" y="53111"/>
                  </a:cubicBezTo>
                  <a:cubicBezTo>
                    <a:pt x="6" y="82434"/>
                    <a:pt x="23770" y="106207"/>
                    <a:pt x="53092" y="106223"/>
                  </a:cubicBezTo>
                  <a:close/>
                  <a:moveTo>
                    <a:pt x="53092" y="19060"/>
                  </a:moveTo>
                  <a:cubicBezTo>
                    <a:pt x="71904" y="19049"/>
                    <a:pt x="87162" y="34290"/>
                    <a:pt x="87173" y="53102"/>
                  </a:cubicBezTo>
                  <a:cubicBezTo>
                    <a:pt x="87183" y="71914"/>
                    <a:pt x="71942" y="87172"/>
                    <a:pt x="53130" y="87182"/>
                  </a:cubicBezTo>
                  <a:cubicBezTo>
                    <a:pt x="34319" y="87193"/>
                    <a:pt x="19061" y="71952"/>
                    <a:pt x="19050" y="53140"/>
                  </a:cubicBezTo>
                  <a:cubicBezTo>
                    <a:pt x="19050" y="53130"/>
                    <a:pt x="19050" y="53121"/>
                    <a:pt x="19050" y="53111"/>
                  </a:cubicBezTo>
                  <a:cubicBezTo>
                    <a:pt x="19055" y="34306"/>
                    <a:pt x="34287" y="19058"/>
                    <a:pt x="53092" y="1903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 defTabSz="937260" rtl="0">
                <a:defRPr/>
              </a:pPr>
              <a:endParaRPr lang="en-US" sz="1845" kern="120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4" name="Freeform: Shape 67">
              <a:extLst>
                <a:ext uri="{FF2B5EF4-FFF2-40B4-BE49-F238E27FC236}">
                  <a16:creationId xmlns:a16="http://schemas.microsoft.com/office/drawing/2014/main" id="{F63F7DA8-6BBF-1F67-39A8-D861FB7EC57A}"/>
                </a:ext>
              </a:extLst>
            </p:cNvPr>
            <p:cNvSpPr/>
            <p:nvPr/>
          </p:nvSpPr>
          <p:spPr>
            <a:xfrm>
              <a:off x="9666651" y="3415290"/>
              <a:ext cx="571500" cy="762200"/>
            </a:xfrm>
            <a:custGeom>
              <a:avLst/>
              <a:gdLst>
                <a:gd name="connsiteX0" fmla="*/ 571500 w 571500"/>
                <a:gd name="connsiteY0" fmla="*/ 104775 h 762200"/>
                <a:gd name="connsiteX1" fmla="*/ 533400 w 571500"/>
                <a:gd name="connsiteY1" fmla="*/ 66675 h 762200"/>
                <a:gd name="connsiteX2" fmla="*/ 390525 w 571500"/>
                <a:gd name="connsiteY2" fmla="*/ 66675 h 762200"/>
                <a:gd name="connsiteX3" fmla="*/ 390525 w 571500"/>
                <a:gd name="connsiteY3" fmla="*/ 47625 h 762200"/>
                <a:gd name="connsiteX4" fmla="*/ 342900 w 571500"/>
                <a:gd name="connsiteY4" fmla="*/ 0 h 762200"/>
                <a:gd name="connsiteX5" fmla="*/ 228600 w 571500"/>
                <a:gd name="connsiteY5" fmla="*/ 0 h 762200"/>
                <a:gd name="connsiteX6" fmla="*/ 180975 w 571500"/>
                <a:gd name="connsiteY6" fmla="*/ 47625 h 762200"/>
                <a:gd name="connsiteX7" fmla="*/ 180975 w 571500"/>
                <a:gd name="connsiteY7" fmla="*/ 66675 h 762200"/>
                <a:gd name="connsiteX8" fmla="*/ 38100 w 571500"/>
                <a:gd name="connsiteY8" fmla="*/ 66675 h 762200"/>
                <a:gd name="connsiteX9" fmla="*/ 0 w 571500"/>
                <a:gd name="connsiteY9" fmla="*/ 104775 h 762200"/>
                <a:gd name="connsiteX10" fmla="*/ 0 w 571500"/>
                <a:gd name="connsiteY10" fmla="*/ 724100 h 762200"/>
                <a:gd name="connsiteX11" fmla="*/ 38100 w 571500"/>
                <a:gd name="connsiteY11" fmla="*/ 762200 h 762200"/>
                <a:gd name="connsiteX12" fmla="*/ 533400 w 571500"/>
                <a:gd name="connsiteY12" fmla="*/ 762200 h 762200"/>
                <a:gd name="connsiteX13" fmla="*/ 571500 w 571500"/>
                <a:gd name="connsiteY13" fmla="*/ 724100 h 762200"/>
                <a:gd name="connsiteX14" fmla="*/ 161925 w 571500"/>
                <a:gd name="connsiteY14" fmla="*/ 85725 h 762200"/>
                <a:gd name="connsiteX15" fmla="*/ 200025 w 571500"/>
                <a:gd name="connsiteY15" fmla="*/ 85725 h 762200"/>
                <a:gd name="connsiteX16" fmla="*/ 200025 w 571500"/>
                <a:gd name="connsiteY16" fmla="*/ 47625 h 762200"/>
                <a:gd name="connsiteX17" fmla="*/ 228600 w 571500"/>
                <a:gd name="connsiteY17" fmla="*/ 19050 h 762200"/>
                <a:gd name="connsiteX18" fmla="*/ 342900 w 571500"/>
                <a:gd name="connsiteY18" fmla="*/ 19050 h 762200"/>
                <a:gd name="connsiteX19" fmla="*/ 371475 w 571500"/>
                <a:gd name="connsiteY19" fmla="*/ 47625 h 762200"/>
                <a:gd name="connsiteX20" fmla="*/ 371475 w 571500"/>
                <a:gd name="connsiteY20" fmla="*/ 85725 h 762200"/>
                <a:gd name="connsiteX21" fmla="*/ 409575 w 571500"/>
                <a:gd name="connsiteY21" fmla="*/ 85725 h 762200"/>
                <a:gd name="connsiteX22" fmla="*/ 409575 w 571500"/>
                <a:gd name="connsiteY22" fmla="*/ 162125 h 762200"/>
                <a:gd name="connsiteX23" fmla="*/ 161925 w 571500"/>
                <a:gd name="connsiteY23" fmla="*/ 162125 h 762200"/>
                <a:gd name="connsiteX24" fmla="*/ 533400 w 571500"/>
                <a:gd name="connsiteY24" fmla="*/ 743150 h 762200"/>
                <a:gd name="connsiteX25" fmla="*/ 38100 w 571500"/>
                <a:gd name="connsiteY25" fmla="*/ 743150 h 762200"/>
                <a:gd name="connsiteX26" fmla="*/ 19050 w 571500"/>
                <a:gd name="connsiteY26" fmla="*/ 724100 h 762200"/>
                <a:gd name="connsiteX27" fmla="*/ 19050 w 571500"/>
                <a:gd name="connsiteY27" fmla="*/ 104775 h 762200"/>
                <a:gd name="connsiteX28" fmla="*/ 38100 w 571500"/>
                <a:gd name="connsiteY28" fmla="*/ 85725 h 762200"/>
                <a:gd name="connsiteX29" fmla="*/ 142875 w 571500"/>
                <a:gd name="connsiteY29" fmla="*/ 85725 h 762200"/>
                <a:gd name="connsiteX30" fmla="*/ 142875 w 571500"/>
                <a:gd name="connsiteY30" fmla="*/ 181175 h 762200"/>
                <a:gd name="connsiteX31" fmla="*/ 428625 w 571500"/>
                <a:gd name="connsiteY31" fmla="*/ 181175 h 762200"/>
                <a:gd name="connsiteX32" fmla="*/ 428625 w 571500"/>
                <a:gd name="connsiteY32" fmla="*/ 85725 h 762200"/>
                <a:gd name="connsiteX33" fmla="*/ 533400 w 571500"/>
                <a:gd name="connsiteY33" fmla="*/ 85725 h 762200"/>
                <a:gd name="connsiteX34" fmla="*/ 552450 w 571500"/>
                <a:gd name="connsiteY34" fmla="*/ 104775 h 762200"/>
                <a:gd name="connsiteX35" fmla="*/ 552450 w 571500"/>
                <a:gd name="connsiteY35" fmla="*/ 724100 h 762200"/>
                <a:gd name="connsiteX36" fmla="*/ 533400 w 571500"/>
                <a:gd name="connsiteY36" fmla="*/ 743150 h 76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71500" h="762200">
                  <a:moveTo>
                    <a:pt x="571500" y="104775"/>
                  </a:moveTo>
                  <a:cubicBezTo>
                    <a:pt x="571500" y="83733"/>
                    <a:pt x="554442" y="66675"/>
                    <a:pt x="533400" y="66675"/>
                  </a:cubicBezTo>
                  <a:lnTo>
                    <a:pt x="390525" y="66675"/>
                  </a:lnTo>
                  <a:lnTo>
                    <a:pt x="390525" y="47625"/>
                  </a:lnTo>
                  <a:cubicBezTo>
                    <a:pt x="390488" y="21338"/>
                    <a:pt x="369187" y="37"/>
                    <a:pt x="342900" y="0"/>
                  </a:cubicBezTo>
                  <a:lnTo>
                    <a:pt x="228600" y="0"/>
                  </a:lnTo>
                  <a:cubicBezTo>
                    <a:pt x="202310" y="32"/>
                    <a:pt x="181006" y="21335"/>
                    <a:pt x="180975" y="47625"/>
                  </a:cubicBezTo>
                  <a:lnTo>
                    <a:pt x="180975" y="66675"/>
                  </a:lnTo>
                  <a:lnTo>
                    <a:pt x="38100" y="66675"/>
                  </a:lnTo>
                  <a:cubicBezTo>
                    <a:pt x="17069" y="66702"/>
                    <a:pt x="27" y="83744"/>
                    <a:pt x="0" y="104775"/>
                  </a:cubicBezTo>
                  <a:lnTo>
                    <a:pt x="0" y="724100"/>
                  </a:lnTo>
                  <a:cubicBezTo>
                    <a:pt x="0" y="745142"/>
                    <a:pt x="17058" y="762200"/>
                    <a:pt x="38100" y="762200"/>
                  </a:cubicBezTo>
                  <a:lnTo>
                    <a:pt x="533400" y="762200"/>
                  </a:lnTo>
                  <a:cubicBezTo>
                    <a:pt x="554442" y="762200"/>
                    <a:pt x="571500" y="745142"/>
                    <a:pt x="571500" y="724100"/>
                  </a:cubicBezTo>
                  <a:close/>
                  <a:moveTo>
                    <a:pt x="161925" y="85725"/>
                  </a:moveTo>
                  <a:lnTo>
                    <a:pt x="200025" y="85725"/>
                  </a:lnTo>
                  <a:lnTo>
                    <a:pt x="200025" y="47625"/>
                  </a:lnTo>
                  <a:cubicBezTo>
                    <a:pt x="200025" y="31843"/>
                    <a:pt x="212818" y="19050"/>
                    <a:pt x="228600" y="19050"/>
                  </a:cubicBezTo>
                  <a:lnTo>
                    <a:pt x="342900" y="19050"/>
                  </a:lnTo>
                  <a:cubicBezTo>
                    <a:pt x="358682" y="19050"/>
                    <a:pt x="371475" y="31843"/>
                    <a:pt x="371475" y="47625"/>
                  </a:cubicBezTo>
                  <a:lnTo>
                    <a:pt x="371475" y="85725"/>
                  </a:lnTo>
                  <a:lnTo>
                    <a:pt x="409575" y="85725"/>
                  </a:lnTo>
                  <a:lnTo>
                    <a:pt x="409575" y="162125"/>
                  </a:lnTo>
                  <a:lnTo>
                    <a:pt x="161925" y="162125"/>
                  </a:lnTo>
                  <a:close/>
                  <a:moveTo>
                    <a:pt x="533400" y="743150"/>
                  </a:moveTo>
                  <a:lnTo>
                    <a:pt x="38100" y="743150"/>
                  </a:lnTo>
                  <a:cubicBezTo>
                    <a:pt x="27579" y="743150"/>
                    <a:pt x="19050" y="734621"/>
                    <a:pt x="19050" y="724100"/>
                  </a:cubicBezTo>
                  <a:lnTo>
                    <a:pt x="19050" y="104775"/>
                  </a:lnTo>
                  <a:cubicBezTo>
                    <a:pt x="19050" y="94254"/>
                    <a:pt x="27579" y="85725"/>
                    <a:pt x="38100" y="85725"/>
                  </a:cubicBezTo>
                  <a:lnTo>
                    <a:pt x="142875" y="85725"/>
                  </a:lnTo>
                  <a:lnTo>
                    <a:pt x="142875" y="181175"/>
                  </a:lnTo>
                  <a:lnTo>
                    <a:pt x="428625" y="181175"/>
                  </a:lnTo>
                  <a:lnTo>
                    <a:pt x="428625" y="85725"/>
                  </a:lnTo>
                  <a:lnTo>
                    <a:pt x="533400" y="85725"/>
                  </a:lnTo>
                  <a:cubicBezTo>
                    <a:pt x="543921" y="85725"/>
                    <a:pt x="552450" y="94254"/>
                    <a:pt x="552450" y="104775"/>
                  </a:cubicBezTo>
                  <a:lnTo>
                    <a:pt x="552450" y="724100"/>
                  </a:lnTo>
                  <a:cubicBezTo>
                    <a:pt x="552450" y="734621"/>
                    <a:pt x="543921" y="743150"/>
                    <a:pt x="533400" y="7431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 defTabSz="937260" rtl="0">
                <a:defRPr/>
              </a:pPr>
              <a:endParaRPr lang="en-US" sz="1845" kern="120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55" name="Graphic 30" descr="Board Of Directors">
            <a:extLst>
              <a:ext uri="{FF2B5EF4-FFF2-40B4-BE49-F238E27FC236}">
                <a16:creationId xmlns:a16="http://schemas.microsoft.com/office/drawing/2014/main" id="{C558F781-E35E-5F58-A19F-4CFC61BA66B6}"/>
              </a:ext>
            </a:extLst>
          </p:cNvPr>
          <p:cNvGrpSpPr/>
          <p:nvPr/>
        </p:nvGrpSpPr>
        <p:grpSpPr>
          <a:xfrm>
            <a:off x="4140981" y="3634965"/>
            <a:ext cx="446925" cy="354994"/>
            <a:chOff x="5808703" y="3226532"/>
            <a:chExt cx="875446" cy="695369"/>
          </a:xfrm>
          <a:solidFill>
            <a:srgbClr val="49BB92"/>
          </a:solidFill>
        </p:grpSpPr>
        <p:sp>
          <p:nvSpPr>
            <p:cNvPr id="56" name="Freeform: Shape 19">
              <a:extLst>
                <a:ext uri="{FF2B5EF4-FFF2-40B4-BE49-F238E27FC236}">
                  <a16:creationId xmlns:a16="http://schemas.microsoft.com/office/drawing/2014/main" id="{DDA0443C-B734-3B21-929B-A1EA192520E9}"/>
                </a:ext>
              </a:extLst>
            </p:cNvPr>
            <p:cNvSpPr/>
            <p:nvPr/>
          </p:nvSpPr>
          <p:spPr>
            <a:xfrm>
              <a:off x="5808703" y="3285787"/>
              <a:ext cx="312942" cy="559999"/>
            </a:xfrm>
            <a:custGeom>
              <a:avLst/>
              <a:gdLst>
                <a:gd name="connsiteX0" fmla="*/ 183296 w 312940"/>
                <a:gd name="connsiteY0" fmla="*/ 524448 h 559998"/>
                <a:gd name="connsiteX1" fmla="*/ 183296 w 312940"/>
                <a:gd name="connsiteY1" fmla="*/ 521809 h 559998"/>
                <a:gd name="connsiteX2" fmla="*/ 154721 w 312940"/>
                <a:gd name="connsiteY2" fmla="*/ 493234 h 559998"/>
                <a:gd name="connsiteX3" fmla="*/ 116621 w 312940"/>
                <a:gd name="connsiteY3" fmla="*/ 493234 h 559998"/>
                <a:gd name="connsiteX4" fmla="*/ 116621 w 312940"/>
                <a:gd name="connsiteY4" fmla="*/ 469003 h 559998"/>
                <a:gd name="connsiteX5" fmla="*/ 83579 w 312940"/>
                <a:gd name="connsiteY5" fmla="*/ 435960 h 559998"/>
                <a:gd name="connsiteX6" fmla="*/ 55708 w 312940"/>
                <a:gd name="connsiteY6" fmla="*/ 428217 h 559998"/>
                <a:gd name="connsiteX7" fmla="*/ 41888 w 312940"/>
                <a:gd name="connsiteY7" fmla="*/ 412129 h 559998"/>
                <a:gd name="connsiteX8" fmla="*/ 19209 w 312940"/>
                <a:gd name="connsiteY8" fmla="*/ 223162 h 559998"/>
                <a:gd name="connsiteX9" fmla="*/ 35841 w 312940"/>
                <a:gd name="connsiteY9" fmla="*/ 201969 h 559998"/>
                <a:gd name="connsiteX10" fmla="*/ 37011 w 312940"/>
                <a:gd name="connsiteY10" fmla="*/ 201865 h 559998"/>
                <a:gd name="connsiteX11" fmla="*/ 142034 w 312940"/>
                <a:gd name="connsiteY11" fmla="*/ 195692 h 559998"/>
                <a:gd name="connsiteX12" fmla="*/ 143148 w 312940"/>
                <a:gd name="connsiteY12" fmla="*/ 195692 h 559998"/>
                <a:gd name="connsiteX13" fmla="*/ 162036 w 312940"/>
                <a:gd name="connsiteY13" fmla="*/ 212247 h 559998"/>
                <a:gd name="connsiteX14" fmla="*/ 167561 w 312940"/>
                <a:gd name="connsiteY14" fmla="*/ 255033 h 559998"/>
                <a:gd name="connsiteX15" fmla="*/ 183591 w 312940"/>
                <a:gd name="connsiteY15" fmla="*/ 230449 h 559998"/>
                <a:gd name="connsiteX16" fmla="*/ 180934 w 312940"/>
                <a:gd name="connsiteY16" fmla="*/ 209818 h 559998"/>
                <a:gd name="connsiteX17" fmla="*/ 140929 w 312940"/>
                <a:gd name="connsiteY17" fmla="*/ 176661 h 559998"/>
                <a:gd name="connsiteX18" fmla="*/ 106105 w 312940"/>
                <a:gd name="connsiteY18" fmla="*/ 178709 h 559998"/>
                <a:gd name="connsiteX19" fmla="*/ 97857 w 312940"/>
                <a:gd name="connsiteY19" fmla="*/ 128055 h 559998"/>
                <a:gd name="connsiteX20" fmla="*/ 113617 w 312940"/>
                <a:gd name="connsiteY20" fmla="*/ 106206 h 559998"/>
                <a:gd name="connsiteX21" fmla="*/ 115364 w 312940"/>
                <a:gd name="connsiteY21" fmla="*/ 106005 h 559998"/>
                <a:gd name="connsiteX22" fmla="*/ 200746 w 312940"/>
                <a:gd name="connsiteY22" fmla="*/ 100290 h 559998"/>
                <a:gd name="connsiteX23" fmla="*/ 202051 w 312940"/>
                <a:gd name="connsiteY23" fmla="*/ 100290 h 559998"/>
                <a:gd name="connsiteX24" fmla="*/ 220834 w 312940"/>
                <a:gd name="connsiteY24" fmla="*/ 116482 h 559998"/>
                <a:gd name="connsiteX25" fmla="*/ 227940 w 312940"/>
                <a:gd name="connsiteY25" fmla="*/ 162526 h 559998"/>
                <a:gd name="connsiteX26" fmla="*/ 243532 w 312940"/>
                <a:gd name="connsiteY26" fmla="*/ 138638 h 559998"/>
                <a:gd name="connsiteX27" fmla="*/ 239665 w 312940"/>
                <a:gd name="connsiteY27" fmla="*/ 113577 h 559998"/>
                <a:gd name="connsiteX28" fmla="*/ 199479 w 312940"/>
                <a:gd name="connsiteY28" fmla="*/ 81373 h 559998"/>
                <a:gd name="connsiteX29" fmla="*/ 190563 w 312940"/>
                <a:gd name="connsiteY29" fmla="*/ 81973 h 559998"/>
                <a:gd name="connsiteX30" fmla="*/ 186496 w 312940"/>
                <a:gd name="connsiteY30" fmla="*/ 45378 h 559998"/>
                <a:gd name="connsiteX31" fmla="*/ 203250 w 312940"/>
                <a:gd name="connsiteY31" fmla="*/ 24280 h 559998"/>
                <a:gd name="connsiteX32" fmla="*/ 203946 w 312940"/>
                <a:gd name="connsiteY32" fmla="*/ 24214 h 559998"/>
                <a:gd name="connsiteX33" fmla="*/ 270621 w 312940"/>
                <a:gd name="connsiteY33" fmla="*/ 19089 h 559998"/>
                <a:gd name="connsiteX34" fmla="*/ 272136 w 312940"/>
                <a:gd name="connsiteY34" fmla="*/ 19023 h 559998"/>
                <a:gd name="connsiteX35" fmla="*/ 291033 w 312940"/>
                <a:gd name="connsiteY35" fmla="*/ 36082 h 559998"/>
                <a:gd name="connsiteX36" fmla="*/ 294843 w 312940"/>
                <a:gd name="connsiteY36" fmla="*/ 72553 h 559998"/>
                <a:gd name="connsiteX37" fmla="*/ 312941 w 312940"/>
                <a:gd name="connsiteY37" fmla="*/ 62723 h 559998"/>
                <a:gd name="connsiteX38" fmla="*/ 309978 w 312940"/>
                <a:gd name="connsiteY38" fmla="*/ 34129 h 559998"/>
                <a:gd name="connsiteX39" fmla="*/ 269164 w 312940"/>
                <a:gd name="connsiteY39" fmla="*/ 135 h 559998"/>
                <a:gd name="connsiteX40" fmla="*/ 202489 w 312940"/>
                <a:gd name="connsiteY40" fmla="*/ 5259 h 559998"/>
                <a:gd name="connsiteX41" fmla="*/ 167421 w 312940"/>
                <a:gd name="connsiteY41" fmla="*/ 46167 h 559998"/>
                <a:gd name="connsiteX42" fmla="*/ 167542 w 312940"/>
                <a:gd name="connsiteY42" fmla="*/ 47455 h 559998"/>
                <a:gd name="connsiteX43" fmla="*/ 171513 w 312940"/>
                <a:gd name="connsiteY43" fmla="*/ 83212 h 559998"/>
                <a:gd name="connsiteX44" fmla="*/ 114068 w 312940"/>
                <a:gd name="connsiteY44" fmla="*/ 87022 h 559998"/>
                <a:gd name="connsiteX45" fmla="*/ 78588 w 312940"/>
                <a:gd name="connsiteY45" fmla="*/ 127572 h 559998"/>
                <a:gd name="connsiteX46" fmla="*/ 78997 w 312940"/>
                <a:gd name="connsiteY46" fmla="*/ 131151 h 559998"/>
                <a:gd name="connsiteX47" fmla="*/ 86922 w 312940"/>
                <a:gd name="connsiteY47" fmla="*/ 179871 h 559998"/>
                <a:gd name="connsiteX48" fmla="*/ 35858 w 312940"/>
                <a:gd name="connsiteY48" fmla="*/ 182872 h 559998"/>
                <a:gd name="connsiteX49" fmla="*/ 67 w 312940"/>
                <a:gd name="connsiteY49" fmla="*/ 223148 h 559998"/>
                <a:gd name="connsiteX50" fmla="*/ 273 w 312940"/>
                <a:gd name="connsiteY50" fmla="*/ 225448 h 559998"/>
                <a:gd name="connsiteX51" fmla="*/ 22971 w 312940"/>
                <a:gd name="connsiteY51" fmla="*/ 414396 h 559998"/>
                <a:gd name="connsiteX52" fmla="*/ 50594 w 312940"/>
                <a:gd name="connsiteY52" fmla="*/ 446562 h 559998"/>
                <a:gd name="connsiteX53" fmla="*/ 97561 w 312940"/>
                <a:gd name="connsiteY53" fmla="*/ 459602 h 559998"/>
                <a:gd name="connsiteX54" fmla="*/ 97561 w 312940"/>
                <a:gd name="connsiteY54" fmla="*/ 493234 h 559998"/>
                <a:gd name="connsiteX55" fmla="*/ 59461 w 312940"/>
                <a:gd name="connsiteY55" fmla="*/ 493234 h 559998"/>
                <a:gd name="connsiteX56" fmla="*/ 30886 w 312940"/>
                <a:gd name="connsiteY56" fmla="*/ 521809 h 559998"/>
                <a:gd name="connsiteX57" fmla="*/ 30886 w 312940"/>
                <a:gd name="connsiteY57" fmla="*/ 524448 h 559998"/>
                <a:gd name="connsiteX58" fmla="*/ 23914 w 312940"/>
                <a:gd name="connsiteY58" fmla="*/ 550470 h 559998"/>
                <a:gd name="connsiteX59" fmla="*/ 49936 w 312940"/>
                <a:gd name="connsiteY59" fmla="*/ 557443 h 559998"/>
                <a:gd name="connsiteX60" fmla="*/ 56909 w 312940"/>
                <a:gd name="connsiteY60" fmla="*/ 531420 h 559998"/>
                <a:gd name="connsiteX61" fmla="*/ 49936 w 312940"/>
                <a:gd name="connsiteY61" fmla="*/ 524448 h 559998"/>
                <a:gd name="connsiteX62" fmla="*/ 49936 w 312940"/>
                <a:gd name="connsiteY62" fmla="*/ 521809 h 559998"/>
                <a:gd name="connsiteX63" fmla="*/ 59461 w 312940"/>
                <a:gd name="connsiteY63" fmla="*/ 512284 h 559998"/>
                <a:gd name="connsiteX64" fmla="*/ 97561 w 312940"/>
                <a:gd name="connsiteY64" fmla="*/ 512284 h 559998"/>
                <a:gd name="connsiteX65" fmla="*/ 97561 w 312940"/>
                <a:gd name="connsiteY65" fmla="*/ 524448 h 559998"/>
                <a:gd name="connsiteX66" fmla="*/ 90588 w 312940"/>
                <a:gd name="connsiteY66" fmla="*/ 550470 h 559998"/>
                <a:gd name="connsiteX67" fmla="*/ 116611 w 312940"/>
                <a:gd name="connsiteY67" fmla="*/ 557443 h 559998"/>
                <a:gd name="connsiteX68" fmla="*/ 123585 w 312940"/>
                <a:gd name="connsiteY68" fmla="*/ 531420 h 559998"/>
                <a:gd name="connsiteX69" fmla="*/ 116611 w 312940"/>
                <a:gd name="connsiteY69" fmla="*/ 524448 h 559998"/>
                <a:gd name="connsiteX70" fmla="*/ 116611 w 312940"/>
                <a:gd name="connsiteY70" fmla="*/ 512284 h 559998"/>
                <a:gd name="connsiteX71" fmla="*/ 154711 w 312940"/>
                <a:gd name="connsiteY71" fmla="*/ 512284 h 559998"/>
                <a:gd name="connsiteX72" fmla="*/ 164236 w 312940"/>
                <a:gd name="connsiteY72" fmla="*/ 521809 h 559998"/>
                <a:gd name="connsiteX73" fmla="*/ 164236 w 312940"/>
                <a:gd name="connsiteY73" fmla="*/ 524448 h 559998"/>
                <a:gd name="connsiteX74" fmla="*/ 157263 w 312940"/>
                <a:gd name="connsiteY74" fmla="*/ 550470 h 559998"/>
                <a:gd name="connsiteX75" fmla="*/ 183286 w 312940"/>
                <a:gd name="connsiteY75" fmla="*/ 557443 h 559998"/>
                <a:gd name="connsiteX76" fmla="*/ 190259 w 312940"/>
                <a:gd name="connsiteY76" fmla="*/ 531420 h 559998"/>
                <a:gd name="connsiteX77" fmla="*/ 183286 w 312940"/>
                <a:gd name="connsiteY77" fmla="*/ 524448 h 55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312940" h="559998">
                  <a:moveTo>
                    <a:pt x="183296" y="524448"/>
                  </a:moveTo>
                  <a:lnTo>
                    <a:pt x="183296" y="521809"/>
                  </a:lnTo>
                  <a:cubicBezTo>
                    <a:pt x="183296" y="506027"/>
                    <a:pt x="170503" y="493234"/>
                    <a:pt x="154721" y="493234"/>
                  </a:cubicBezTo>
                  <a:lnTo>
                    <a:pt x="116621" y="493234"/>
                  </a:lnTo>
                  <a:lnTo>
                    <a:pt x="116621" y="469003"/>
                  </a:lnTo>
                  <a:cubicBezTo>
                    <a:pt x="101897" y="462457"/>
                    <a:pt x="90124" y="450684"/>
                    <a:pt x="83579" y="435960"/>
                  </a:cubicBezTo>
                  <a:lnTo>
                    <a:pt x="55708" y="428217"/>
                  </a:lnTo>
                  <a:cubicBezTo>
                    <a:pt x="48256" y="426168"/>
                    <a:pt x="42790" y="419805"/>
                    <a:pt x="41888" y="412129"/>
                  </a:cubicBezTo>
                  <a:lnTo>
                    <a:pt x="19209" y="223162"/>
                  </a:lnTo>
                  <a:cubicBezTo>
                    <a:pt x="17949" y="212717"/>
                    <a:pt x="25396" y="203229"/>
                    <a:pt x="35841" y="201969"/>
                  </a:cubicBezTo>
                  <a:cubicBezTo>
                    <a:pt x="36230" y="201923"/>
                    <a:pt x="36620" y="201887"/>
                    <a:pt x="37011" y="201865"/>
                  </a:cubicBezTo>
                  <a:lnTo>
                    <a:pt x="142034" y="195692"/>
                  </a:lnTo>
                  <a:cubicBezTo>
                    <a:pt x="142405" y="195692"/>
                    <a:pt x="142776" y="195692"/>
                    <a:pt x="143148" y="195692"/>
                  </a:cubicBezTo>
                  <a:cubicBezTo>
                    <a:pt x="152693" y="195725"/>
                    <a:pt x="160753" y="202788"/>
                    <a:pt x="162036" y="212247"/>
                  </a:cubicBezTo>
                  <a:lnTo>
                    <a:pt x="167561" y="255033"/>
                  </a:lnTo>
                  <a:lnTo>
                    <a:pt x="183591" y="230449"/>
                  </a:lnTo>
                  <a:lnTo>
                    <a:pt x="180934" y="209818"/>
                  </a:lnTo>
                  <a:cubicBezTo>
                    <a:pt x="178290" y="190022"/>
                    <a:pt x="160871" y="175586"/>
                    <a:pt x="140929" y="176661"/>
                  </a:cubicBezTo>
                  <a:lnTo>
                    <a:pt x="106105" y="178709"/>
                  </a:lnTo>
                  <a:lnTo>
                    <a:pt x="97857" y="128055"/>
                  </a:lnTo>
                  <a:cubicBezTo>
                    <a:pt x="96175" y="117669"/>
                    <a:pt x="103232" y="107887"/>
                    <a:pt x="113617" y="106206"/>
                  </a:cubicBezTo>
                  <a:cubicBezTo>
                    <a:pt x="114196" y="106112"/>
                    <a:pt x="114779" y="106045"/>
                    <a:pt x="115364" y="106005"/>
                  </a:cubicBezTo>
                  <a:lnTo>
                    <a:pt x="200746" y="100290"/>
                  </a:lnTo>
                  <a:cubicBezTo>
                    <a:pt x="201184" y="100290"/>
                    <a:pt x="201622" y="100290"/>
                    <a:pt x="202051" y="100290"/>
                  </a:cubicBezTo>
                  <a:cubicBezTo>
                    <a:pt x="211468" y="100262"/>
                    <a:pt x="219474" y="107163"/>
                    <a:pt x="220834" y="116482"/>
                  </a:cubicBezTo>
                  <a:lnTo>
                    <a:pt x="227940" y="162526"/>
                  </a:lnTo>
                  <a:lnTo>
                    <a:pt x="243532" y="138638"/>
                  </a:lnTo>
                  <a:lnTo>
                    <a:pt x="239665" y="113577"/>
                  </a:lnTo>
                  <a:cubicBezTo>
                    <a:pt x="236769" y="93976"/>
                    <a:pt x="219240" y="79928"/>
                    <a:pt x="199479" y="81373"/>
                  </a:cubicBezTo>
                  <a:lnTo>
                    <a:pt x="190563" y="81973"/>
                  </a:lnTo>
                  <a:lnTo>
                    <a:pt x="186496" y="45378"/>
                  </a:lnTo>
                  <a:cubicBezTo>
                    <a:pt x="185297" y="34926"/>
                    <a:pt x="192798" y="25481"/>
                    <a:pt x="203250" y="24280"/>
                  </a:cubicBezTo>
                  <a:cubicBezTo>
                    <a:pt x="203482" y="24254"/>
                    <a:pt x="203714" y="24232"/>
                    <a:pt x="203946" y="24214"/>
                  </a:cubicBezTo>
                  <a:lnTo>
                    <a:pt x="270621" y="19089"/>
                  </a:lnTo>
                  <a:cubicBezTo>
                    <a:pt x="271135" y="19089"/>
                    <a:pt x="271631" y="19023"/>
                    <a:pt x="272136" y="19023"/>
                  </a:cubicBezTo>
                  <a:cubicBezTo>
                    <a:pt x="281884" y="19004"/>
                    <a:pt x="290059" y="26382"/>
                    <a:pt x="291033" y="36082"/>
                  </a:cubicBezTo>
                  <a:lnTo>
                    <a:pt x="294843" y="72553"/>
                  </a:lnTo>
                  <a:cubicBezTo>
                    <a:pt x="300506" y="68636"/>
                    <a:pt x="306573" y="65341"/>
                    <a:pt x="312941" y="62723"/>
                  </a:cubicBezTo>
                  <a:lnTo>
                    <a:pt x="309978" y="34129"/>
                  </a:lnTo>
                  <a:cubicBezTo>
                    <a:pt x="307952" y="13547"/>
                    <a:pt x="289774" y="-1595"/>
                    <a:pt x="269164" y="135"/>
                  </a:cubicBezTo>
                  <a:lnTo>
                    <a:pt x="202489" y="5259"/>
                  </a:lnTo>
                  <a:cubicBezTo>
                    <a:pt x="181509" y="6872"/>
                    <a:pt x="165808" y="25186"/>
                    <a:pt x="167421" y="46167"/>
                  </a:cubicBezTo>
                  <a:cubicBezTo>
                    <a:pt x="167454" y="46597"/>
                    <a:pt x="167494" y="47026"/>
                    <a:pt x="167542" y="47455"/>
                  </a:cubicBezTo>
                  <a:lnTo>
                    <a:pt x="171513" y="83212"/>
                  </a:lnTo>
                  <a:lnTo>
                    <a:pt x="114068" y="87022"/>
                  </a:lnTo>
                  <a:cubicBezTo>
                    <a:pt x="93073" y="88422"/>
                    <a:pt x="77187" y="106577"/>
                    <a:pt x="78588" y="127572"/>
                  </a:cubicBezTo>
                  <a:cubicBezTo>
                    <a:pt x="78668" y="128771"/>
                    <a:pt x="78805" y="129965"/>
                    <a:pt x="78997" y="131151"/>
                  </a:cubicBezTo>
                  <a:lnTo>
                    <a:pt x="86922" y="179871"/>
                  </a:lnTo>
                  <a:lnTo>
                    <a:pt x="35858" y="182872"/>
                  </a:lnTo>
                  <a:cubicBezTo>
                    <a:pt x="14853" y="184110"/>
                    <a:pt x="-1171" y="202143"/>
                    <a:pt x="67" y="223148"/>
                  </a:cubicBezTo>
                  <a:cubicBezTo>
                    <a:pt x="113" y="223917"/>
                    <a:pt x="181" y="224684"/>
                    <a:pt x="273" y="225448"/>
                  </a:cubicBezTo>
                  <a:lnTo>
                    <a:pt x="22971" y="414396"/>
                  </a:lnTo>
                  <a:cubicBezTo>
                    <a:pt x="24777" y="429740"/>
                    <a:pt x="35699" y="442458"/>
                    <a:pt x="50594" y="446562"/>
                  </a:cubicBezTo>
                  <a:lnTo>
                    <a:pt x="97561" y="459602"/>
                  </a:lnTo>
                  <a:lnTo>
                    <a:pt x="97561" y="493234"/>
                  </a:lnTo>
                  <a:lnTo>
                    <a:pt x="59461" y="493234"/>
                  </a:lnTo>
                  <a:cubicBezTo>
                    <a:pt x="43680" y="493234"/>
                    <a:pt x="30886" y="506027"/>
                    <a:pt x="30886" y="521809"/>
                  </a:cubicBezTo>
                  <a:lnTo>
                    <a:pt x="30886" y="524448"/>
                  </a:lnTo>
                  <a:cubicBezTo>
                    <a:pt x="21775" y="529708"/>
                    <a:pt x="18653" y="541359"/>
                    <a:pt x="23914" y="550470"/>
                  </a:cubicBezTo>
                  <a:cubicBezTo>
                    <a:pt x="29174" y="559582"/>
                    <a:pt x="40825" y="562704"/>
                    <a:pt x="49936" y="557443"/>
                  </a:cubicBezTo>
                  <a:cubicBezTo>
                    <a:pt x="59048" y="552183"/>
                    <a:pt x="62170" y="540532"/>
                    <a:pt x="56909" y="531420"/>
                  </a:cubicBezTo>
                  <a:cubicBezTo>
                    <a:pt x="55237" y="528524"/>
                    <a:pt x="52832" y="526119"/>
                    <a:pt x="49936" y="524448"/>
                  </a:cubicBezTo>
                  <a:lnTo>
                    <a:pt x="49936" y="521809"/>
                  </a:lnTo>
                  <a:cubicBezTo>
                    <a:pt x="49936" y="516549"/>
                    <a:pt x="54201" y="512284"/>
                    <a:pt x="59461" y="512284"/>
                  </a:cubicBezTo>
                  <a:lnTo>
                    <a:pt x="97561" y="512284"/>
                  </a:lnTo>
                  <a:lnTo>
                    <a:pt x="97561" y="524448"/>
                  </a:lnTo>
                  <a:cubicBezTo>
                    <a:pt x="88450" y="529708"/>
                    <a:pt x="85328" y="541359"/>
                    <a:pt x="90588" y="550470"/>
                  </a:cubicBezTo>
                  <a:cubicBezTo>
                    <a:pt x="95849" y="559582"/>
                    <a:pt x="107500" y="562704"/>
                    <a:pt x="116611" y="557443"/>
                  </a:cubicBezTo>
                  <a:cubicBezTo>
                    <a:pt x="125723" y="552183"/>
                    <a:pt x="128844" y="540532"/>
                    <a:pt x="123585" y="531420"/>
                  </a:cubicBezTo>
                  <a:cubicBezTo>
                    <a:pt x="121912" y="528524"/>
                    <a:pt x="119507" y="526119"/>
                    <a:pt x="116611" y="524448"/>
                  </a:cubicBezTo>
                  <a:lnTo>
                    <a:pt x="116611" y="512284"/>
                  </a:lnTo>
                  <a:lnTo>
                    <a:pt x="154711" y="512284"/>
                  </a:lnTo>
                  <a:cubicBezTo>
                    <a:pt x="159972" y="512284"/>
                    <a:pt x="164236" y="516549"/>
                    <a:pt x="164236" y="521809"/>
                  </a:cubicBezTo>
                  <a:lnTo>
                    <a:pt x="164236" y="524448"/>
                  </a:lnTo>
                  <a:cubicBezTo>
                    <a:pt x="155125" y="529708"/>
                    <a:pt x="152003" y="541359"/>
                    <a:pt x="157263" y="550470"/>
                  </a:cubicBezTo>
                  <a:cubicBezTo>
                    <a:pt x="162524" y="559582"/>
                    <a:pt x="174175" y="562704"/>
                    <a:pt x="183286" y="557443"/>
                  </a:cubicBezTo>
                  <a:cubicBezTo>
                    <a:pt x="192398" y="552183"/>
                    <a:pt x="195519" y="540532"/>
                    <a:pt x="190259" y="531420"/>
                  </a:cubicBezTo>
                  <a:cubicBezTo>
                    <a:pt x="188587" y="528524"/>
                    <a:pt x="186182" y="526119"/>
                    <a:pt x="183286" y="5244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 defTabSz="937260" rtl="0">
                <a:defRPr/>
              </a:pPr>
              <a:endParaRPr lang="en-US" sz="1845" kern="1200">
                <a:solidFill>
                  <a:prstClr val="white"/>
                </a:solidFill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7" name="Freeform: Shape 20">
              <a:extLst>
                <a:ext uri="{FF2B5EF4-FFF2-40B4-BE49-F238E27FC236}">
                  <a16:creationId xmlns:a16="http://schemas.microsoft.com/office/drawing/2014/main" id="{F75172F4-07E2-77B9-0686-6329A786CABD}"/>
                </a:ext>
              </a:extLst>
            </p:cNvPr>
            <p:cNvSpPr/>
            <p:nvPr/>
          </p:nvSpPr>
          <p:spPr>
            <a:xfrm>
              <a:off x="6371073" y="3285812"/>
              <a:ext cx="313076" cy="559974"/>
            </a:xfrm>
            <a:custGeom>
              <a:avLst/>
              <a:gdLst>
                <a:gd name="connsiteX0" fmla="*/ 262500 w 313076"/>
                <a:gd name="connsiteY0" fmla="*/ 446539 h 559975"/>
                <a:gd name="connsiteX1" fmla="*/ 290122 w 313076"/>
                <a:gd name="connsiteY1" fmla="*/ 414363 h 559975"/>
                <a:gd name="connsiteX2" fmla="*/ 312801 w 313076"/>
                <a:gd name="connsiteY2" fmla="*/ 225397 h 559975"/>
                <a:gd name="connsiteX3" fmla="*/ 279515 w 313076"/>
                <a:gd name="connsiteY3" fmla="*/ 183027 h 559975"/>
                <a:gd name="connsiteX4" fmla="*/ 277206 w 313076"/>
                <a:gd name="connsiteY4" fmla="*/ 182820 h 559975"/>
                <a:gd name="connsiteX5" fmla="*/ 226152 w 313076"/>
                <a:gd name="connsiteY5" fmla="*/ 179820 h 559975"/>
                <a:gd name="connsiteX6" fmla="*/ 234077 w 313076"/>
                <a:gd name="connsiteY6" fmla="*/ 131099 h 559975"/>
                <a:gd name="connsiteX7" fmla="*/ 202584 w 313076"/>
                <a:gd name="connsiteY7" fmla="*/ 87380 h 559975"/>
                <a:gd name="connsiteX8" fmla="*/ 199006 w 313076"/>
                <a:gd name="connsiteY8" fmla="*/ 86970 h 559975"/>
                <a:gd name="connsiteX9" fmla="*/ 141561 w 313076"/>
                <a:gd name="connsiteY9" fmla="*/ 83160 h 559975"/>
                <a:gd name="connsiteX10" fmla="*/ 145542 w 313076"/>
                <a:gd name="connsiteY10" fmla="*/ 47441 h 559975"/>
                <a:gd name="connsiteX11" fmla="*/ 111883 w 313076"/>
                <a:gd name="connsiteY11" fmla="*/ 5367 h 559975"/>
                <a:gd name="connsiteX12" fmla="*/ 110595 w 313076"/>
                <a:gd name="connsiteY12" fmla="*/ 5246 h 559975"/>
                <a:gd name="connsiteX13" fmla="*/ 43920 w 313076"/>
                <a:gd name="connsiteY13" fmla="*/ 121 h 559975"/>
                <a:gd name="connsiteX14" fmla="*/ 3124 w 313076"/>
                <a:gd name="connsiteY14" fmla="*/ 34106 h 559975"/>
                <a:gd name="connsiteX15" fmla="*/ 0 w 313076"/>
                <a:gd name="connsiteY15" fmla="*/ 63824 h 559975"/>
                <a:gd name="connsiteX16" fmla="*/ 18040 w 313076"/>
                <a:gd name="connsiteY16" fmla="*/ 74435 h 559975"/>
                <a:gd name="connsiteX17" fmla="*/ 22079 w 313076"/>
                <a:gd name="connsiteY17" fmla="*/ 36059 h 559975"/>
                <a:gd name="connsiteX18" fmla="*/ 40977 w 313076"/>
                <a:gd name="connsiteY18" fmla="*/ 19000 h 559975"/>
                <a:gd name="connsiteX19" fmla="*/ 42481 w 313076"/>
                <a:gd name="connsiteY19" fmla="*/ 19066 h 559975"/>
                <a:gd name="connsiteX20" fmla="*/ 109156 w 313076"/>
                <a:gd name="connsiteY20" fmla="*/ 24191 h 559975"/>
                <a:gd name="connsiteX21" fmla="*/ 126696 w 313076"/>
                <a:gd name="connsiteY21" fmla="*/ 44640 h 559975"/>
                <a:gd name="connsiteX22" fmla="*/ 126635 w 313076"/>
                <a:gd name="connsiteY22" fmla="*/ 45289 h 559975"/>
                <a:gd name="connsiteX23" fmla="*/ 122587 w 313076"/>
                <a:gd name="connsiteY23" fmla="*/ 81884 h 559975"/>
                <a:gd name="connsiteX24" fmla="*/ 113681 w 313076"/>
                <a:gd name="connsiteY24" fmla="*/ 81284 h 559975"/>
                <a:gd name="connsiteX25" fmla="*/ 73495 w 313076"/>
                <a:gd name="connsiteY25" fmla="*/ 113488 h 559975"/>
                <a:gd name="connsiteX26" fmla="*/ 69094 w 313076"/>
                <a:gd name="connsiteY26" fmla="*/ 141967 h 559975"/>
                <a:gd name="connsiteX27" fmla="*/ 84687 w 313076"/>
                <a:gd name="connsiteY27" fmla="*/ 165837 h 559975"/>
                <a:gd name="connsiteX28" fmla="*/ 92307 w 313076"/>
                <a:gd name="connsiteY28" fmla="*/ 116393 h 559975"/>
                <a:gd name="connsiteX29" fmla="*/ 111100 w 313076"/>
                <a:gd name="connsiteY29" fmla="*/ 100200 h 559975"/>
                <a:gd name="connsiteX30" fmla="*/ 112405 w 313076"/>
                <a:gd name="connsiteY30" fmla="*/ 100200 h 559975"/>
                <a:gd name="connsiteX31" fmla="*/ 197787 w 313076"/>
                <a:gd name="connsiteY31" fmla="*/ 105915 h 559975"/>
                <a:gd name="connsiteX32" fmla="*/ 215528 w 313076"/>
                <a:gd name="connsiteY32" fmla="*/ 126190 h 559975"/>
                <a:gd name="connsiteX33" fmla="*/ 215322 w 313076"/>
                <a:gd name="connsiteY33" fmla="*/ 127985 h 559975"/>
                <a:gd name="connsiteX34" fmla="*/ 207083 w 313076"/>
                <a:gd name="connsiteY34" fmla="*/ 178639 h 559975"/>
                <a:gd name="connsiteX35" fmla="*/ 172250 w 313076"/>
                <a:gd name="connsiteY35" fmla="*/ 176591 h 559975"/>
                <a:gd name="connsiteX36" fmla="*/ 132245 w 313076"/>
                <a:gd name="connsiteY36" fmla="*/ 209747 h 559975"/>
                <a:gd name="connsiteX37" fmla="*/ 129140 w 313076"/>
                <a:gd name="connsiteY37" fmla="*/ 233836 h 559975"/>
                <a:gd name="connsiteX38" fmla="*/ 145180 w 313076"/>
                <a:gd name="connsiteY38" fmla="*/ 258401 h 559975"/>
                <a:gd name="connsiteX39" fmla="*/ 151143 w 313076"/>
                <a:gd name="connsiteY39" fmla="*/ 212176 h 559975"/>
                <a:gd name="connsiteX40" fmla="*/ 170040 w 313076"/>
                <a:gd name="connsiteY40" fmla="*/ 195565 h 559975"/>
                <a:gd name="connsiteX41" fmla="*/ 171155 w 313076"/>
                <a:gd name="connsiteY41" fmla="*/ 195565 h 559975"/>
                <a:gd name="connsiteX42" fmla="*/ 276158 w 313076"/>
                <a:gd name="connsiteY42" fmla="*/ 201737 h 559975"/>
                <a:gd name="connsiteX43" fmla="*/ 294065 w 313076"/>
                <a:gd name="connsiteY43" fmla="*/ 221865 h 559975"/>
                <a:gd name="connsiteX44" fmla="*/ 293961 w 313076"/>
                <a:gd name="connsiteY44" fmla="*/ 223035 h 559975"/>
                <a:gd name="connsiteX45" fmla="*/ 271224 w 313076"/>
                <a:gd name="connsiteY45" fmla="*/ 412106 h 559975"/>
                <a:gd name="connsiteX46" fmla="*/ 257404 w 313076"/>
                <a:gd name="connsiteY46" fmla="*/ 428194 h 559975"/>
                <a:gd name="connsiteX47" fmla="*/ 226514 w 313076"/>
                <a:gd name="connsiteY47" fmla="*/ 436766 h 559975"/>
                <a:gd name="connsiteX48" fmla="*/ 196491 w 313076"/>
                <a:gd name="connsiteY48" fmla="*/ 467703 h 559975"/>
                <a:gd name="connsiteX49" fmla="*/ 196491 w 313076"/>
                <a:gd name="connsiteY49" fmla="*/ 493211 h 559975"/>
                <a:gd name="connsiteX50" fmla="*/ 158391 w 313076"/>
                <a:gd name="connsiteY50" fmla="*/ 493211 h 559975"/>
                <a:gd name="connsiteX51" fmla="*/ 129816 w 313076"/>
                <a:gd name="connsiteY51" fmla="*/ 521786 h 559975"/>
                <a:gd name="connsiteX52" fmla="*/ 129816 w 313076"/>
                <a:gd name="connsiteY52" fmla="*/ 525292 h 559975"/>
                <a:gd name="connsiteX53" fmla="*/ 125156 w 313076"/>
                <a:gd name="connsiteY53" fmla="*/ 551826 h 559975"/>
                <a:gd name="connsiteX54" fmla="*/ 151690 w 313076"/>
                <a:gd name="connsiteY54" fmla="*/ 556487 h 559975"/>
                <a:gd name="connsiteX55" fmla="*/ 156351 w 313076"/>
                <a:gd name="connsiteY55" fmla="*/ 529952 h 559975"/>
                <a:gd name="connsiteX56" fmla="*/ 148866 w 313076"/>
                <a:gd name="connsiteY56" fmla="*/ 523653 h 559975"/>
                <a:gd name="connsiteX57" fmla="*/ 148866 w 313076"/>
                <a:gd name="connsiteY57" fmla="*/ 521786 h 559975"/>
                <a:gd name="connsiteX58" fmla="*/ 158391 w 313076"/>
                <a:gd name="connsiteY58" fmla="*/ 512261 h 559975"/>
                <a:gd name="connsiteX59" fmla="*/ 196491 w 313076"/>
                <a:gd name="connsiteY59" fmla="*/ 512261 h 559975"/>
                <a:gd name="connsiteX60" fmla="*/ 196491 w 313076"/>
                <a:gd name="connsiteY60" fmla="*/ 524425 h 559975"/>
                <a:gd name="connsiteX61" fmla="*/ 189519 w 313076"/>
                <a:gd name="connsiteY61" fmla="*/ 550447 h 559975"/>
                <a:gd name="connsiteX62" fmla="*/ 215541 w 313076"/>
                <a:gd name="connsiteY62" fmla="*/ 557420 h 559975"/>
                <a:gd name="connsiteX63" fmla="*/ 222514 w 313076"/>
                <a:gd name="connsiteY63" fmla="*/ 531397 h 559975"/>
                <a:gd name="connsiteX64" fmla="*/ 215541 w 313076"/>
                <a:gd name="connsiteY64" fmla="*/ 524425 h 559975"/>
                <a:gd name="connsiteX65" fmla="*/ 215541 w 313076"/>
                <a:gd name="connsiteY65" fmla="*/ 512261 h 559975"/>
                <a:gd name="connsiteX66" fmla="*/ 253641 w 313076"/>
                <a:gd name="connsiteY66" fmla="*/ 512261 h 559975"/>
                <a:gd name="connsiteX67" fmla="*/ 263166 w 313076"/>
                <a:gd name="connsiteY67" fmla="*/ 521786 h 559975"/>
                <a:gd name="connsiteX68" fmla="*/ 263166 w 313076"/>
                <a:gd name="connsiteY68" fmla="*/ 524425 h 559975"/>
                <a:gd name="connsiteX69" fmla="*/ 256194 w 313076"/>
                <a:gd name="connsiteY69" fmla="*/ 550447 h 559975"/>
                <a:gd name="connsiteX70" fmla="*/ 282216 w 313076"/>
                <a:gd name="connsiteY70" fmla="*/ 557420 h 559975"/>
                <a:gd name="connsiteX71" fmla="*/ 289189 w 313076"/>
                <a:gd name="connsiteY71" fmla="*/ 531397 h 559975"/>
                <a:gd name="connsiteX72" fmla="*/ 282216 w 313076"/>
                <a:gd name="connsiteY72" fmla="*/ 524425 h 559975"/>
                <a:gd name="connsiteX73" fmla="*/ 282216 w 313076"/>
                <a:gd name="connsiteY73" fmla="*/ 521786 h 559975"/>
                <a:gd name="connsiteX74" fmla="*/ 253641 w 313076"/>
                <a:gd name="connsiteY74" fmla="*/ 493211 h 559975"/>
                <a:gd name="connsiteX75" fmla="*/ 215541 w 313076"/>
                <a:gd name="connsiteY75" fmla="*/ 493211 h 559975"/>
                <a:gd name="connsiteX76" fmla="*/ 215541 w 313076"/>
                <a:gd name="connsiteY76" fmla="*/ 459588 h 559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313076" h="559975">
                  <a:moveTo>
                    <a:pt x="262500" y="446539"/>
                  </a:moveTo>
                  <a:cubicBezTo>
                    <a:pt x="277396" y="442432"/>
                    <a:pt x="288318" y="429709"/>
                    <a:pt x="290122" y="414363"/>
                  </a:cubicBezTo>
                  <a:lnTo>
                    <a:pt x="312801" y="225397"/>
                  </a:lnTo>
                  <a:cubicBezTo>
                    <a:pt x="315310" y="204505"/>
                    <a:pt x="300407" y="185535"/>
                    <a:pt x="279515" y="183027"/>
                  </a:cubicBezTo>
                  <a:cubicBezTo>
                    <a:pt x="278747" y="182934"/>
                    <a:pt x="277978" y="182866"/>
                    <a:pt x="277206" y="182820"/>
                  </a:cubicBezTo>
                  <a:lnTo>
                    <a:pt x="226152" y="179820"/>
                  </a:lnTo>
                  <a:lnTo>
                    <a:pt x="234077" y="131099"/>
                  </a:lnTo>
                  <a:cubicBezTo>
                    <a:pt x="237454" y="110330"/>
                    <a:pt x="223354" y="90756"/>
                    <a:pt x="202584" y="87380"/>
                  </a:cubicBezTo>
                  <a:cubicBezTo>
                    <a:pt x="201399" y="87186"/>
                    <a:pt x="200204" y="87050"/>
                    <a:pt x="199006" y="86970"/>
                  </a:cubicBezTo>
                  <a:lnTo>
                    <a:pt x="141561" y="83160"/>
                  </a:lnTo>
                  <a:lnTo>
                    <a:pt x="145542" y="47441"/>
                  </a:lnTo>
                  <a:cubicBezTo>
                    <a:pt x="147866" y="26528"/>
                    <a:pt x="132797" y="7691"/>
                    <a:pt x="111883" y="5367"/>
                  </a:cubicBezTo>
                  <a:cubicBezTo>
                    <a:pt x="111454" y="5319"/>
                    <a:pt x="111024" y="5279"/>
                    <a:pt x="110595" y="5246"/>
                  </a:cubicBezTo>
                  <a:lnTo>
                    <a:pt x="43920" y="121"/>
                  </a:lnTo>
                  <a:cubicBezTo>
                    <a:pt x="23347" y="-1513"/>
                    <a:pt x="5233" y="13577"/>
                    <a:pt x="3124" y="34106"/>
                  </a:cubicBezTo>
                  <a:lnTo>
                    <a:pt x="0" y="63824"/>
                  </a:lnTo>
                  <a:cubicBezTo>
                    <a:pt x="6386" y="66688"/>
                    <a:pt x="12435" y="70246"/>
                    <a:pt x="18040" y="74435"/>
                  </a:cubicBezTo>
                  <a:lnTo>
                    <a:pt x="22079" y="36059"/>
                  </a:lnTo>
                  <a:cubicBezTo>
                    <a:pt x="23050" y="26357"/>
                    <a:pt x="31226" y="18976"/>
                    <a:pt x="40977" y="19000"/>
                  </a:cubicBezTo>
                  <a:cubicBezTo>
                    <a:pt x="41472" y="19000"/>
                    <a:pt x="41977" y="19000"/>
                    <a:pt x="42481" y="19066"/>
                  </a:cubicBezTo>
                  <a:lnTo>
                    <a:pt x="109156" y="24191"/>
                  </a:lnTo>
                  <a:cubicBezTo>
                    <a:pt x="119646" y="24995"/>
                    <a:pt x="127500" y="34150"/>
                    <a:pt x="126696" y="44640"/>
                  </a:cubicBezTo>
                  <a:cubicBezTo>
                    <a:pt x="126679" y="44857"/>
                    <a:pt x="126659" y="45072"/>
                    <a:pt x="126635" y="45289"/>
                  </a:cubicBezTo>
                  <a:lnTo>
                    <a:pt x="122587" y="81884"/>
                  </a:lnTo>
                  <a:lnTo>
                    <a:pt x="113681" y="81284"/>
                  </a:lnTo>
                  <a:cubicBezTo>
                    <a:pt x="93931" y="79877"/>
                    <a:pt x="76425" y="93906"/>
                    <a:pt x="73495" y="113488"/>
                  </a:cubicBezTo>
                  <a:lnTo>
                    <a:pt x="69094" y="141967"/>
                  </a:lnTo>
                  <a:lnTo>
                    <a:pt x="84687" y="165837"/>
                  </a:lnTo>
                  <a:lnTo>
                    <a:pt x="92307" y="116393"/>
                  </a:lnTo>
                  <a:cubicBezTo>
                    <a:pt x="93675" y="107075"/>
                    <a:pt x="101681" y="100177"/>
                    <a:pt x="111100" y="100200"/>
                  </a:cubicBezTo>
                  <a:cubicBezTo>
                    <a:pt x="111528" y="100200"/>
                    <a:pt x="111966" y="100200"/>
                    <a:pt x="112405" y="100200"/>
                  </a:cubicBezTo>
                  <a:lnTo>
                    <a:pt x="197787" y="105915"/>
                  </a:lnTo>
                  <a:cubicBezTo>
                    <a:pt x="208284" y="106615"/>
                    <a:pt x="216227" y="115693"/>
                    <a:pt x="215528" y="126190"/>
                  </a:cubicBezTo>
                  <a:cubicBezTo>
                    <a:pt x="215488" y="126791"/>
                    <a:pt x="215419" y="127390"/>
                    <a:pt x="215322" y="127985"/>
                  </a:cubicBezTo>
                  <a:lnTo>
                    <a:pt x="207083" y="178639"/>
                  </a:lnTo>
                  <a:lnTo>
                    <a:pt x="172250" y="176591"/>
                  </a:lnTo>
                  <a:cubicBezTo>
                    <a:pt x="152288" y="175455"/>
                    <a:pt x="134833" y="189921"/>
                    <a:pt x="132245" y="209747"/>
                  </a:cubicBezTo>
                  <a:lnTo>
                    <a:pt x="129140" y="233836"/>
                  </a:lnTo>
                  <a:lnTo>
                    <a:pt x="145180" y="258401"/>
                  </a:lnTo>
                  <a:lnTo>
                    <a:pt x="151143" y="212176"/>
                  </a:lnTo>
                  <a:cubicBezTo>
                    <a:pt x="152396" y="202689"/>
                    <a:pt x="160471" y="195591"/>
                    <a:pt x="170040" y="195565"/>
                  </a:cubicBezTo>
                  <a:cubicBezTo>
                    <a:pt x="170402" y="195565"/>
                    <a:pt x="170774" y="195565"/>
                    <a:pt x="171155" y="195565"/>
                  </a:cubicBezTo>
                  <a:lnTo>
                    <a:pt x="276158" y="201737"/>
                  </a:lnTo>
                  <a:cubicBezTo>
                    <a:pt x="286662" y="202350"/>
                    <a:pt x="294679" y="211362"/>
                    <a:pt x="294065" y="221865"/>
                  </a:cubicBezTo>
                  <a:cubicBezTo>
                    <a:pt x="294042" y="222256"/>
                    <a:pt x="294007" y="222646"/>
                    <a:pt x="293961" y="223035"/>
                  </a:cubicBezTo>
                  <a:lnTo>
                    <a:pt x="271224" y="412106"/>
                  </a:lnTo>
                  <a:cubicBezTo>
                    <a:pt x="270304" y="419775"/>
                    <a:pt x="264846" y="426129"/>
                    <a:pt x="257404" y="428194"/>
                  </a:cubicBezTo>
                  <a:lnTo>
                    <a:pt x="226514" y="436766"/>
                  </a:lnTo>
                  <a:cubicBezTo>
                    <a:pt x="220312" y="450190"/>
                    <a:pt x="209723" y="461102"/>
                    <a:pt x="196491" y="467703"/>
                  </a:cubicBezTo>
                  <a:lnTo>
                    <a:pt x="196491" y="493211"/>
                  </a:lnTo>
                  <a:lnTo>
                    <a:pt x="158391" y="493211"/>
                  </a:lnTo>
                  <a:cubicBezTo>
                    <a:pt x="142609" y="493211"/>
                    <a:pt x="129816" y="506004"/>
                    <a:pt x="129816" y="521786"/>
                  </a:cubicBezTo>
                  <a:lnTo>
                    <a:pt x="129816" y="525292"/>
                  </a:lnTo>
                  <a:cubicBezTo>
                    <a:pt x="121202" y="531331"/>
                    <a:pt x="119115" y="543212"/>
                    <a:pt x="125156" y="551826"/>
                  </a:cubicBezTo>
                  <a:cubicBezTo>
                    <a:pt x="131195" y="560441"/>
                    <a:pt x="143076" y="562527"/>
                    <a:pt x="151690" y="556487"/>
                  </a:cubicBezTo>
                  <a:cubicBezTo>
                    <a:pt x="160304" y="550446"/>
                    <a:pt x="162391" y="538567"/>
                    <a:pt x="156351" y="529952"/>
                  </a:cubicBezTo>
                  <a:cubicBezTo>
                    <a:pt x="154447" y="527237"/>
                    <a:pt x="151867" y="525066"/>
                    <a:pt x="148866" y="523653"/>
                  </a:cubicBezTo>
                  <a:lnTo>
                    <a:pt x="148866" y="521786"/>
                  </a:lnTo>
                  <a:cubicBezTo>
                    <a:pt x="148866" y="516526"/>
                    <a:pt x="153131" y="512261"/>
                    <a:pt x="158391" y="512261"/>
                  </a:cubicBezTo>
                  <a:lnTo>
                    <a:pt x="196491" y="512261"/>
                  </a:lnTo>
                  <a:lnTo>
                    <a:pt x="196491" y="524425"/>
                  </a:lnTo>
                  <a:cubicBezTo>
                    <a:pt x="187380" y="529685"/>
                    <a:pt x="184258" y="541336"/>
                    <a:pt x="189519" y="550447"/>
                  </a:cubicBezTo>
                  <a:cubicBezTo>
                    <a:pt x="194779" y="559559"/>
                    <a:pt x="206430" y="562681"/>
                    <a:pt x="215541" y="557420"/>
                  </a:cubicBezTo>
                  <a:cubicBezTo>
                    <a:pt x="224653" y="552160"/>
                    <a:pt x="227774" y="540509"/>
                    <a:pt x="222514" y="531397"/>
                  </a:cubicBezTo>
                  <a:cubicBezTo>
                    <a:pt x="220842" y="528502"/>
                    <a:pt x="218437" y="526096"/>
                    <a:pt x="215541" y="524425"/>
                  </a:cubicBezTo>
                  <a:lnTo>
                    <a:pt x="215541" y="512261"/>
                  </a:lnTo>
                  <a:lnTo>
                    <a:pt x="253641" y="512261"/>
                  </a:lnTo>
                  <a:cubicBezTo>
                    <a:pt x="258902" y="512261"/>
                    <a:pt x="263166" y="516526"/>
                    <a:pt x="263166" y="521786"/>
                  </a:cubicBezTo>
                  <a:lnTo>
                    <a:pt x="263166" y="524425"/>
                  </a:lnTo>
                  <a:cubicBezTo>
                    <a:pt x="254055" y="529685"/>
                    <a:pt x="250933" y="541336"/>
                    <a:pt x="256194" y="550447"/>
                  </a:cubicBezTo>
                  <a:cubicBezTo>
                    <a:pt x="261454" y="559559"/>
                    <a:pt x="273105" y="562681"/>
                    <a:pt x="282216" y="557420"/>
                  </a:cubicBezTo>
                  <a:cubicBezTo>
                    <a:pt x="291328" y="552160"/>
                    <a:pt x="294449" y="540509"/>
                    <a:pt x="289189" y="531397"/>
                  </a:cubicBezTo>
                  <a:cubicBezTo>
                    <a:pt x="287517" y="528502"/>
                    <a:pt x="285112" y="526096"/>
                    <a:pt x="282216" y="524425"/>
                  </a:cubicBezTo>
                  <a:lnTo>
                    <a:pt x="282216" y="521786"/>
                  </a:lnTo>
                  <a:cubicBezTo>
                    <a:pt x="282216" y="506004"/>
                    <a:pt x="269423" y="493211"/>
                    <a:pt x="253641" y="493211"/>
                  </a:cubicBezTo>
                  <a:lnTo>
                    <a:pt x="215541" y="493211"/>
                  </a:lnTo>
                  <a:lnTo>
                    <a:pt x="215541" y="45958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 defTabSz="937260" rtl="0">
                <a:defRPr/>
              </a:pPr>
              <a:endParaRPr lang="en-US" sz="1845" kern="1200">
                <a:solidFill>
                  <a:prstClr val="white"/>
                </a:solidFill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8" name="Freeform: Shape 21">
              <a:extLst>
                <a:ext uri="{FF2B5EF4-FFF2-40B4-BE49-F238E27FC236}">
                  <a16:creationId xmlns:a16="http://schemas.microsoft.com/office/drawing/2014/main" id="{EDD2983B-BC7F-705A-47D8-007AD1EC30BC}"/>
                </a:ext>
              </a:extLst>
            </p:cNvPr>
            <p:cNvSpPr/>
            <p:nvPr/>
          </p:nvSpPr>
          <p:spPr>
            <a:xfrm>
              <a:off x="5906370" y="3359922"/>
              <a:ext cx="677506" cy="561979"/>
            </a:xfrm>
            <a:custGeom>
              <a:avLst/>
              <a:gdLst>
                <a:gd name="connsiteX0" fmla="*/ 642400 w 677505"/>
                <a:gd name="connsiteY0" fmla="*/ 380337 h 561978"/>
                <a:gd name="connsiteX1" fmla="*/ 674727 w 677505"/>
                <a:gd name="connsiteY1" fmla="*/ 351390 h 561978"/>
                <a:gd name="connsiteX2" fmla="*/ 669641 w 677505"/>
                <a:gd name="connsiteY2" fmla="*/ 310899 h 561978"/>
                <a:gd name="connsiteX3" fmla="*/ 488361 w 677505"/>
                <a:gd name="connsiteY3" fmla="*/ 33255 h 561978"/>
                <a:gd name="connsiteX4" fmla="*/ 488228 w 677505"/>
                <a:gd name="connsiteY4" fmla="*/ 33046 h 561978"/>
                <a:gd name="connsiteX5" fmla="*/ 488085 w 677505"/>
                <a:gd name="connsiteY5" fmla="*/ 32836 h 561978"/>
                <a:gd name="connsiteX6" fmla="*/ 424001 w 677505"/>
                <a:gd name="connsiteY6" fmla="*/ 3 h 561978"/>
                <a:gd name="connsiteX7" fmla="*/ 253360 w 677505"/>
                <a:gd name="connsiteY7" fmla="*/ 3 h 561978"/>
                <a:gd name="connsiteX8" fmla="*/ 189257 w 677505"/>
                <a:gd name="connsiteY8" fmla="*/ 32865 h 561978"/>
                <a:gd name="connsiteX9" fmla="*/ 189114 w 677505"/>
                <a:gd name="connsiteY9" fmla="*/ 33074 h 561978"/>
                <a:gd name="connsiteX10" fmla="*/ 188971 w 677505"/>
                <a:gd name="connsiteY10" fmla="*/ 33284 h 561978"/>
                <a:gd name="connsiteX11" fmla="*/ 7854 w 677505"/>
                <a:gd name="connsiteY11" fmla="*/ 310947 h 561978"/>
                <a:gd name="connsiteX12" fmla="*/ 2767 w 677505"/>
                <a:gd name="connsiteY12" fmla="*/ 351409 h 561978"/>
                <a:gd name="connsiteX13" fmla="*/ 35047 w 677505"/>
                <a:gd name="connsiteY13" fmla="*/ 380356 h 561978"/>
                <a:gd name="connsiteX14" fmla="*/ 96960 w 677505"/>
                <a:gd name="connsiteY14" fmla="*/ 396901 h 561978"/>
                <a:gd name="connsiteX15" fmla="*/ 186371 w 677505"/>
                <a:gd name="connsiteY15" fmla="*/ 416170 h 561978"/>
                <a:gd name="connsiteX16" fmla="*/ 186371 w 677505"/>
                <a:gd name="connsiteY16" fmla="*/ 516801 h 561978"/>
                <a:gd name="connsiteX17" fmla="*/ 208021 w 677505"/>
                <a:gd name="connsiteY17" fmla="*/ 544519 h 561978"/>
                <a:gd name="connsiteX18" fmla="*/ 222376 w 677505"/>
                <a:gd name="connsiteY18" fmla="*/ 548110 h 561978"/>
                <a:gd name="connsiteX19" fmla="*/ 454709 w 677505"/>
                <a:gd name="connsiteY19" fmla="*/ 546300 h 561978"/>
                <a:gd name="connsiteX20" fmla="*/ 460424 w 677505"/>
                <a:gd name="connsiteY20" fmla="*/ 544767 h 561978"/>
                <a:gd name="connsiteX21" fmla="*/ 481637 w 677505"/>
                <a:gd name="connsiteY21" fmla="*/ 517144 h 561978"/>
                <a:gd name="connsiteX22" fmla="*/ 481637 w 677505"/>
                <a:gd name="connsiteY22" fmla="*/ 417513 h 561978"/>
                <a:gd name="connsiteX23" fmla="*/ 579049 w 677505"/>
                <a:gd name="connsiteY23" fmla="*/ 397196 h 561978"/>
                <a:gd name="connsiteX24" fmla="*/ 462596 w 677505"/>
                <a:gd name="connsiteY24" fmla="*/ 517154 h 561978"/>
                <a:gd name="connsiteX25" fmla="*/ 455529 w 677505"/>
                <a:gd name="connsiteY25" fmla="*/ 526355 h 561978"/>
                <a:gd name="connsiteX26" fmla="*/ 449814 w 677505"/>
                <a:gd name="connsiteY26" fmla="*/ 527888 h 561978"/>
                <a:gd name="connsiteX27" fmla="*/ 227014 w 677505"/>
                <a:gd name="connsiteY27" fmla="*/ 529631 h 561978"/>
                <a:gd name="connsiteX28" fmla="*/ 212660 w 677505"/>
                <a:gd name="connsiteY28" fmla="*/ 526041 h 561978"/>
                <a:gd name="connsiteX29" fmla="*/ 205440 w 677505"/>
                <a:gd name="connsiteY29" fmla="*/ 516801 h 561978"/>
                <a:gd name="connsiteX30" fmla="*/ 205440 w 677505"/>
                <a:gd name="connsiteY30" fmla="*/ 418989 h 561978"/>
                <a:gd name="connsiteX31" fmla="*/ 338533 w 677505"/>
                <a:gd name="connsiteY31" fmla="*/ 428628 h 561978"/>
                <a:gd name="connsiteX32" fmla="*/ 462596 w 677505"/>
                <a:gd name="connsiteY32" fmla="*/ 420323 h 561978"/>
                <a:gd name="connsiteX33" fmla="*/ 338533 w 677505"/>
                <a:gd name="connsiteY33" fmla="*/ 409578 h 561978"/>
                <a:gd name="connsiteX34" fmla="*/ 101875 w 677505"/>
                <a:gd name="connsiteY34" fmla="*/ 378498 h 561978"/>
                <a:gd name="connsiteX35" fmla="*/ 39972 w 677505"/>
                <a:gd name="connsiteY35" fmla="*/ 361953 h 561978"/>
                <a:gd name="connsiteX36" fmla="*/ 19814 w 677505"/>
                <a:gd name="connsiteY36" fmla="*/ 330634 h 561978"/>
                <a:gd name="connsiteX37" fmla="*/ 23684 w 677505"/>
                <a:gd name="connsiteY37" fmla="*/ 321539 h 561978"/>
                <a:gd name="connsiteX38" fmla="*/ 204926 w 677505"/>
                <a:gd name="connsiteY38" fmla="*/ 43695 h 561978"/>
                <a:gd name="connsiteX39" fmla="*/ 253360 w 677505"/>
                <a:gd name="connsiteY39" fmla="*/ 19053 h 561978"/>
                <a:gd name="connsiteX40" fmla="*/ 424001 w 677505"/>
                <a:gd name="connsiteY40" fmla="*/ 19053 h 561978"/>
                <a:gd name="connsiteX41" fmla="*/ 472416 w 677505"/>
                <a:gd name="connsiteY41" fmla="*/ 43675 h 561978"/>
                <a:gd name="connsiteX42" fmla="*/ 653811 w 677505"/>
                <a:gd name="connsiteY42" fmla="*/ 321491 h 561978"/>
                <a:gd name="connsiteX43" fmla="*/ 646682 w 677505"/>
                <a:gd name="connsiteY43" fmla="*/ 358048 h 561978"/>
                <a:gd name="connsiteX44" fmla="*/ 637504 w 677505"/>
                <a:gd name="connsiteY44" fmla="*/ 361953 h 561978"/>
                <a:gd name="connsiteX45" fmla="*/ 574153 w 677505"/>
                <a:gd name="connsiteY45" fmla="*/ 378803 h 561978"/>
                <a:gd name="connsiteX46" fmla="*/ 338533 w 677505"/>
                <a:gd name="connsiteY46" fmla="*/ 409578 h 561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77505" h="561978">
                  <a:moveTo>
                    <a:pt x="642400" y="380337"/>
                  </a:moveTo>
                  <a:cubicBezTo>
                    <a:pt x="657240" y="376516"/>
                    <a:pt x="669297" y="365721"/>
                    <a:pt x="674727" y="351390"/>
                  </a:cubicBezTo>
                  <a:cubicBezTo>
                    <a:pt x="679771" y="337875"/>
                    <a:pt x="677871" y="322747"/>
                    <a:pt x="669641" y="310899"/>
                  </a:cubicBezTo>
                  <a:lnTo>
                    <a:pt x="488361" y="33255"/>
                  </a:lnTo>
                  <a:lnTo>
                    <a:pt x="488228" y="33046"/>
                  </a:lnTo>
                  <a:lnTo>
                    <a:pt x="488085" y="32836"/>
                  </a:lnTo>
                  <a:cubicBezTo>
                    <a:pt x="473405" y="12040"/>
                    <a:pt x="449455" y="-230"/>
                    <a:pt x="424001" y="3"/>
                  </a:cubicBezTo>
                  <a:lnTo>
                    <a:pt x="253360" y="3"/>
                  </a:lnTo>
                  <a:cubicBezTo>
                    <a:pt x="227893" y="-233"/>
                    <a:pt x="203933" y="12050"/>
                    <a:pt x="189257" y="32865"/>
                  </a:cubicBezTo>
                  <a:lnTo>
                    <a:pt x="189114" y="33074"/>
                  </a:lnTo>
                  <a:lnTo>
                    <a:pt x="188971" y="33284"/>
                  </a:lnTo>
                  <a:lnTo>
                    <a:pt x="7854" y="310947"/>
                  </a:lnTo>
                  <a:cubicBezTo>
                    <a:pt x="-362" y="322789"/>
                    <a:pt x="-2261" y="337902"/>
                    <a:pt x="2767" y="351409"/>
                  </a:cubicBezTo>
                  <a:cubicBezTo>
                    <a:pt x="8188" y="365727"/>
                    <a:pt x="20225" y="376522"/>
                    <a:pt x="35047" y="380356"/>
                  </a:cubicBezTo>
                  <a:lnTo>
                    <a:pt x="96960" y="396901"/>
                  </a:lnTo>
                  <a:cubicBezTo>
                    <a:pt x="126449" y="404787"/>
                    <a:pt x="156253" y="411210"/>
                    <a:pt x="186371" y="416170"/>
                  </a:cubicBezTo>
                  <a:lnTo>
                    <a:pt x="186371" y="516801"/>
                  </a:lnTo>
                  <a:cubicBezTo>
                    <a:pt x="186374" y="529913"/>
                    <a:pt x="195300" y="541341"/>
                    <a:pt x="208021" y="544519"/>
                  </a:cubicBezTo>
                  <a:lnTo>
                    <a:pt x="222376" y="548110"/>
                  </a:lnTo>
                  <a:cubicBezTo>
                    <a:pt x="298723" y="567195"/>
                    <a:pt x="378668" y="566572"/>
                    <a:pt x="454709" y="546300"/>
                  </a:cubicBezTo>
                  <a:lnTo>
                    <a:pt x="460424" y="544767"/>
                  </a:lnTo>
                  <a:cubicBezTo>
                    <a:pt x="472937" y="541430"/>
                    <a:pt x="481642" y="530094"/>
                    <a:pt x="481637" y="517144"/>
                  </a:cubicBezTo>
                  <a:lnTo>
                    <a:pt x="481637" y="417513"/>
                  </a:lnTo>
                  <a:cubicBezTo>
                    <a:pt x="514445" y="412475"/>
                    <a:pt x="546962" y="405693"/>
                    <a:pt x="579049" y="397196"/>
                  </a:cubicBezTo>
                  <a:close/>
                  <a:moveTo>
                    <a:pt x="462596" y="517154"/>
                  </a:moveTo>
                  <a:cubicBezTo>
                    <a:pt x="462595" y="521468"/>
                    <a:pt x="459696" y="525242"/>
                    <a:pt x="455529" y="526355"/>
                  </a:cubicBezTo>
                  <a:lnTo>
                    <a:pt x="449814" y="527888"/>
                  </a:lnTo>
                  <a:cubicBezTo>
                    <a:pt x="376894" y="547333"/>
                    <a:pt x="300229" y="547933"/>
                    <a:pt x="227014" y="529631"/>
                  </a:cubicBezTo>
                  <a:lnTo>
                    <a:pt x="212660" y="526041"/>
                  </a:lnTo>
                  <a:cubicBezTo>
                    <a:pt x="208419" y="524982"/>
                    <a:pt x="205441" y="521173"/>
                    <a:pt x="205440" y="516801"/>
                  </a:cubicBezTo>
                  <a:lnTo>
                    <a:pt x="205440" y="418989"/>
                  </a:lnTo>
                  <a:cubicBezTo>
                    <a:pt x="249518" y="425366"/>
                    <a:pt x="293996" y="428587"/>
                    <a:pt x="338533" y="428628"/>
                  </a:cubicBezTo>
                  <a:cubicBezTo>
                    <a:pt x="380026" y="428613"/>
                    <a:pt x="421472" y="425838"/>
                    <a:pt x="462596" y="420323"/>
                  </a:cubicBezTo>
                  <a:close/>
                  <a:moveTo>
                    <a:pt x="338533" y="409578"/>
                  </a:moveTo>
                  <a:cubicBezTo>
                    <a:pt x="258630" y="409577"/>
                    <a:pt x="179069" y="399128"/>
                    <a:pt x="101875" y="378498"/>
                  </a:cubicBezTo>
                  <a:lnTo>
                    <a:pt x="39972" y="361953"/>
                  </a:lnTo>
                  <a:cubicBezTo>
                    <a:pt x="25757" y="358871"/>
                    <a:pt x="16732" y="344849"/>
                    <a:pt x="19814" y="330634"/>
                  </a:cubicBezTo>
                  <a:cubicBezTo>
                    <a:pt x="20519" y="327385"/>
                    <a:pt x="21832" y="324299"/>
                    <a:pt x="23684" y="321539"/>
                  </a:cubicBezTo>
                  <a:lnTo>
                    <a:pt x="204926" y="43695"/>
                  </a:lnTo>
                  <a:cubicBezTo>
                    <a:pt x="216072" y="28057"/>
                    <a:pt x="234158" y="18856"/>
                    <a:pt x="253360" y="19053"/>
                  </a:cubicBezTo>
                  <a:lnTo>
                    <a:pt x="424001" y="19053"/>
                  </a:lnTo>
                  <a:cubicBezTo>
                    <a:pt x="443193" y="18858"/>
                    <a:pt x="461269" y="28052"/>
                    <a:pt x="472416" y="43675"/>
                  </a:cubicBezTo>
                  <a:lnTo>
                    <a:pt x="653811" y="321491"/>
                  </a:lnTo>
                  <a:cubicBezTo>
                    <a:pt x="661937" y="333555"/>
                    <a:pt x="658745" y="349921"/>
                    <a:pt x="646682" y="358048"/>
                  </a:cubicBezTo>
                  <a:cubicBezTo>
                    <a:pt x="643899" y="359923"/>
                    <a:pt x="640784" y="361248"/>
                    <a:pt x="637504" y="361953"/>
                  </a:cubicBezTo>
                  <a:lnTo>
                    <a:pt x="574153" y="378803"/>
                  </a:lnTo>
                  <a:cubicBezTo>
                    <a:pt x="497281" y="399243"/>
                    <a:pt x="418075" y="409589"/>
                    <a:pt x="338533" y="409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 defTabSz="937260" rtl="0">
                <a:defRPr/>
              </a:pPr>
              <a:endParaRPr lang="en-US" sz="1845" kern="1200">
                <a:solidFill>
                  <a:prstClr val="white"/>
                </a:solidFill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9" name="Freeform: Shape 22">
              <a:extLst>
                <a:ext uri="{FF2B5EF4-FFF2-40B4-BE49-F238E27FC236}">
                  <a16:creationId xmlns:a16="http://schemas.microsoft.com/office/drawing/2014/main" id="{65F0472D-0EE0-390C-C16D-BCAAFBD5D9B7}"/>
                </a:ext>
              </a:extLst>
            </p:cNvPr>
            <p:cNvSpPr/>
            <p:nvPr/>
          </p:nvSpPr>
          <p:spPr>
            <a:xfrm>
              <a:off x="6160027" y="3226532"/>
              <a:ext cx="170831" cy="114341"/>
            </a:xfrm>
            <a:custGeom>
              <a:avLst/>
              <a:gdLst>
                <a:gd name="connsiteX0" fmla="*/ 19088 w 170830"/>
                <a:gd name="connsiteY0" fmla="*/ 47581 h 114341"/>
                <a:gd name="connsiteX1" fmla="*/ 23460 w 170830"/>
                <a:gd name="connsiteY1" fmla="*/ 36294 h 114341"/>
                <a:gd name="connsiteX2" fmla="*/ 34833 w 170830"/>
                <a:gd name="connsiteY2" fmla="*/ 30207 h 114341"/>
                <a:gd name="connsiteX3" fmla="*/ 137884 w 170830"/>
                <a:gd name="connsiteY3" fmla="*/ 30588 h 114341"/>
                <a:gd name="connsiteX4" fmla="*/ 147095 w 170830"/>
                <a:gd name="connsiteY4" fmla="*/ 35989 h 114341"/>
                <a:gd name="connsiteX5" fmla="*/ 151781 w 170830"/>
                <a:gd name="connsiteY5" fmla="*/ 47581 h 114341"/>
                <a:gd name="connsiteX6" fmla="*/ 151781 w 170830"/>
                <a:gd name="connsiteY6" fmla="*/ 114342 h 114341"/>
                <a:gd name="connsiteX7" fmla="*/ 170831 w 170830"/>
                <a:gd name="connsiteY7" fmla="*/ 114342 h 114341"/>
                <a:gd name="connsiteX8" fmla="*/ 170831 w 170830"/>
                <a:gd name="connsiteY8" fmla="*/ 47581 h 114341"/>
                <a:gd name="connsiteX9" fmla="*/ 160430 w 170830"/>
                <a:gd name="connsiteY9" fmla="*/ 22397 h 114341"/>
                <a:gd name="connsiteX10" fmla="*/ 146075 w 170830"/>
                <a:gd name="connsiteY10" fmla="*/ 13377 h 114341"/>
                <a:gd name="connsiteX11" fmla="*/ 27013 w 170830"/>
                <a:gd name="connsiteY11" fmla="*/ 12805 h 114341"/>
                <a:gd name="connsiteX12" fmla="*/ 10478 w 170830"/>
                <a:gd name="connsiteY12" fmla="*/ 22330 h 114341"/>
                <a:gd name="connsiteX13" fmla="*/ 0 w 170830"/>
                <a:gd name="connsiteY13" fmla="*/ 47590 h 114341"/>
                <a:gd name="connsiteX14" fmla="*/ 0 w 170830"/>
                <a:gd name="connsiteY14" fmla="*/ 114342 h 114341"/>
                <a:gd name="connsiteX15" fmla="*/ 19050 w 170830"/>
                <a:gd name="connsiteY15" fmla="*/ 114342 h 11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0830" h="114341">
                  <a:moveTo>
                    <a:pt x="19088" y="47581"/>
                  </a:moveTo>
                  <a:cubicBezTo>
                    <a:pt x="19063" y="43400"/>
                    <a:pt x="20626" y="39366"/>
                    <a:pt x="23460" y="36294"/>
                  </a:cubicBezTo>
                  <a:cubicBezTo>
                    <a:pt x="26986" y="33804"/>
                    <a:pt x="30806" y="31760"/>
                    <a:pt x="34833" y="30207"/>
                  </a:cubicBezTo>
                  <a:cubicBezTo>
                    <a:pt x="67580" y="15227"/>
                    <a:pt x="105249" y="15367"/>
                    <a:pt x="137884" y="30588"/>
                  </a:cubicBezTo>
                  <a:cubicBezTo>
                    <a:pt x="141201" y="31931"/>
                    <a:pt x="144303" y="33750"/>
                    <a:pt x="147095" y="35989"/>
                  </a:cubicBezTo>
                  <a:cubicBezTo>
                    <a:pt x="150108" y="39094"/>
                    <a:pt x="151790" y="43254"/>
                    <a:pt x="151781" y="47581"/>
                  </a:cubicBezTo>
                  <a:lnTo>
                    <a:pt x="151781" y="114342"/>
                  </a:lnTo>
                  <a:lnTo>
                    <a:pt x="170831" y="114342"/>
                  </a:lnTo>
                  <a:lnTo>
                    <a:pt x="170831" y="47581"/>
                  </a:lnTo>
                  <a:cubicBezTo>
                    <a:pt x="170831" y="38141"/>
                    <a:pt x="167090" y="29085"/>
                    <a:pt x="160430" y="22397"/>
                  </a:cubicBezTo>
                  <a:cubicBezTo>
                    <a:pt x="156161" y="18637"/>
                    <a:pt x="151314" y="15591"/>
                    <a:pt x="146075" y="13377"/>
                  </a:cubicBezTo>
                  <a:cubicBezTo>
                    <a:pt x="108391" y="-4257"/>
                    <a:pt x="64865" y="-4466"/>
                    <a:pt x="27013" y="12805"/>
                  </a:cubicBezTo>
                  <a:cubicBezTo>
                    <a:pt x="21066" y="15156"/>
                    <a:pt x="15494" y="18365"/>
                    <a:pt x="10478" y="22330"/>
                  </a:cubicBezTo>
                  <a:cubicBezTo>
                    <a:pt x="3778" y="29031"/>
                    <a:pt x="10" y="38115"/>
                    <a:pt x="0" y="47590"/>
                  </a:cubicBezTo>
                  <a:lnTo>
                    <a:pt x="0" y="114342"/>
                  </a:lnTo>
                  <a:lnTo>
                    <a:pt x="19050" y="1143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 defTabSz="937260" rtl="0">
                <a:defRPr/>
              </a:pPr>
              <a:endParaRPr lang="en-US" sz="1845" kern="1200">
                <a:solidFill>
                  <a:prstClr val="white"/>
                </a:solidFill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F357FC05-FA5F-B127-C3AC-8A4F7E9978BB}"/>
              </a:ext>
            </a:extLst>
          </p:cNvPr>
          <p:cNvSpPr txBox="1"/>
          <p:nvPr/>
        </p:nvSpPr>
        <p:spPr>
          <a:xfrm>
            <a:off x="8338642" y="1195984"/>
            <a:ext cx="3980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Nostot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toimintasuunnitelmasta</a:t>
            </a:r>
            <a:r>
              <a:rPr lang="en-US" dirty="0">
                <a:solidFill>
                  <a:schemeClr val="bg1"/>
                </a:solidFill>
              </a:rPr>
              <a:t> 2026: </a:t>
            </a:r>
          </a:p>
          <a:p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FF9DE22-4A18-CA05-D334-31E19B0B8535}"/>
              </a:ext>
            </a:extLst>
          </p:cNvPr>
          <p:cNvSpPr/>
          <p:nvPr/>
        </p:nvSpPr>
        <p:spPr>
          <a:xfrm>
            <a:off x="8626430" y="1676474"/>
            <a:ext cx="3300531" cy="914400"/>
          </a:xfrm>
          <a:prstGeom prst="rect">
            <a:avLst/>
          </a:prstGeom>
          <a:solidFill>
            <a:srgbClr val="002060"/>
          </a:solidFill>
          <a:effectLst>
            <a:outerShdw dist="38100" dir="270000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Hallinto</a:t>
            </a:r>
            <a:r>
              <a:rPr lang="en-US" dirty="0"/>
              <a:t>- ja </a:t>
            </a:r>
            <a:r>
              <a:rPr lang="en-US" dirty="0" err="1"/>
              <a:t>vaikuttamistyö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(</a:t>
            </a:r>
            <a:r>
              <a:rPr lang="en-US" dirty="0" err="1"/>
              <a:t>kv</a:t>
            </a:r>
            <a:r>
              <a:rPr lang="en-US" dirty="0"/>
              <a:t>-, </a:t>
            </a:r>
            <a:r>
              <a:rPr lang="en-US" dirty="0" err="1"/>
              <a:t>Eurooppa</a:t>
            </a:r>
            <a:r>
              <a:rPr lang="en-US" dirty="0"/>
              <a:t>, Suomi)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CE9EE03-F570-433D-6149-6E6E7C80C4BB}"/>
              </a:ext>
            </a:extLst>
          </p:cNvPr>
          <p:cNvSpPr/>
          <p:nvPr/>
        </p:nvSpPr>
        <p:spPr>
          <a:xfrm>
            <a:off x="8666636" y="2838628"/>
            <a:ext cx="3300531" cy="9144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Ajankohtaiset</a:t>
            </a:r>
            <a:r>
              <a:rPr lang="en-US"/>
              <a:t> </a:t>
            </a:r>
            <a:r>
              <a:rPr lang="en-US" err="1"/>
              <a:t>standardointiprojektit</a:t>
            </a:r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6638683-0E41-A2E1-086B-AC18EB0C71DA}"/>
              </a:ext>
            </a:extLst>
          </p:cNvPr>
          <p:cNvSpPr/>
          <p:nvPr/>
        </p:nvSpPr>
        <p:spPr>
          <a:xfrm>
            <a:off x="8666635" y="4040272"/>
            <a:ext cx="3300531" cy="9144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Kasvu</a:t>
            </a:r>
            <a:r>
              <a:rPr lang="en-US"/>
              <a:t> ja </a:t>
            </a:r>
            <a:r>
              <a:rPr lang="en-US" err="1"/>
              <a:t>uudet</a:t>
            </a:r>
            <a:r>
              <a:rPr lang="en-US"/>
              <a:t> </a:t>
            </a:r>
            <a:r>
              <a:rPr lang="en-US" err="1"/>
              <a:t>palvelut</a:t>
            </a:r>
            <a:r>
              <a:rPr lang="en-US"/>
              <a:t>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07959CB-B292-30CE-AB38-800FEBE7C2F5}"/>
              </a:ext>
            </a:extLst>
          </p:cNvPr>
          <p:cNvSpPr/>
          <p:nvPr/>
        </p:nvSpPr>
        <p:spPr>
          <a:xfrm>
            <a:off x="8678666" y="5290049"/>
            <a:ext cx="3300531" cy="9144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Uudet</a:t>
            </a:r>
            <a:r>
              <a:rPr lang="en-US" dirty="0"/>
              <a:t> </a:t>
            </a:r>
            <a:r>
              <a:rPr lang="en-US" dirty="0" err="1"/>
              <a:t>sukupolvet</a:t>
            </a:r>
            <a:r>
              <a:rPr lang="en-US" dirty="0"/>
              <a:t> ja </a:t>
            </a:r>
            <a:r>
              <a:rPr lang="en-US" dirty="0" err="1"/>
              <a:t>oppilaitosyhteistyö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727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C6603-4F41-B5DA-3A3C-5E5379613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68BD5B1-F0CC-7554-F64C-5D572FD04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2" y="0"/>
            <a:ext cx="5152882" cy="38668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5221F8-7FA0-4672-03A8-C6827DB27F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45"/>
          <a:stretch>
            <a:fillRect/>
          </a:stretch>
        </p:blipFill>
        <p:spPr>
          <a:xfrm>
            <a:off x="5174173" y="8879"/>
            <a:ext cx="7322627" cy="75380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06E0B5-51DE-F103-91D0-700CE7DC21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1488"/>
            <a:ext cx="5807284" cy="43554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C42A55-DE1B-F29F-9C06-D9E2BC0258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829" y="8879"/>
            <a:ext cx="5702969" cy="38019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5030F9-F501-009E-8927-92C04CCB92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68887" y="623312"/>
            <a:ext cx="3676794" cy="2757596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7A9A2769-1DA9-EF94-189D-1578B8D5A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069" y="3331580"/>
            <a:ext cx="10778490" cy="492443"/>
          </a:xfrm>
        </p:spPr>
        <p:txBody>
          <a:bodyPr/>
          <a:lstStyle/>
          <a:p>
            <a:r>
              <a:rPr lang="fi-FI" sz="3200" dirty="0">
                <a:solidFill>
                  <a:schemeClr val="bg1"/>
                </a:solidFill>
                <a:highlight>
                  <a:srgbClr val="000080"/>
                </a:highlight>
                <a:latin typeface="Arial"/>
                <a:cs typeface="Arial"/>
              </a:rPr>
              <a:t>Kysymys #2: Yhteistyöstä </a:t>
            </a:r>
            <a:endParaRPr lang="fi-FI" sz="2800" b="1" noProof="0" dirty="0">
              <a:solidFill>
                <a:schemeClr val="bg1"/>
              </a:solidFill>
              <a:highlight>
                <a:srgbClr val="00008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575310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C75FA-FDFA-D9A3-9FF6-968628303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C1C09-8291-A5A9-E3FA-CB4BD94A0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Uudet palvelut ja digitalisaatio </a:t>
            </a:r>
            <a:endParaRPr lang="fi-FI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50056-1F57-12E7-9014-1D6D9073D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156" y="1987904"/>
            <a:ext cx="6442598" cy="4437310"/>
          </a:xfrm>
        </p:spPr>
        <p:txBody>
          <a:bodyPr>
            <a:normAutofit fontScale="92500" lnSpcReduction="20000"/>
          </a:bodyPr>
          <a:lstStyle/>
          <a:p>
            <a:r>
              <a:rPr lang="en-US" err="1"/>
              <a:t>Standardoinnin</a:t>
            </a:r>
            <a:r>
              <a:rPr lang="en-US"/>
              <a:t> </a:t>
            </a:r>
            <a:r>
              <a:rPr lang="en-US" err="1"/>
              <a:t>toimintaympäristön</a:t>
            </a:r>
            <a:r>
              <a:rPr lang="en-US"/>
              <a:t> </a:t>
            </a:r>
            <a:r>
              <a:rPr lang="en-US" err="1"/>
              <a:t>muuttuessa</a:t>
            </a:r>
            <a:r>
              <a:rPr lang="en-US"/>
              <a:t> SESKO </a:t>
            </a:r>
            <a:r>
              <a:rPr lang="en-US" err="1"/>
              <a:t>panostaa</a:t>
            </a:r>
            <a:r>
              <a:rPr lang="en-US"/>
              <a:t> </a:t>
            </a:r>
            <a:r>
              <a:rPr lang="en-US" err="1"/>
              <a:t>uusiin</a:t>
            </a:r>
            <a:r>
              <a:rPr lang="en-US"/>
              <a:t> </a:t>
            </a:r>
            <a:r>
              <a:rPr lang="en-US" err="1"/>
              <a:t>digitaalisiin</a:t>
            </a:r>
            <a:r>
              <a:rPr lang="en-US"/>
              <a:t> </a:t>
            </a:r>
            <a:r>
              <a:rPr lang="en-US" err="1"/>
              <a:t>tietopalveluihin</a:t>
            </a:r>
            <a:r>
              <a:rPr lang="en-US"/>
              <a:t> </a:t>
            </a:r>
            <a:r>
              <a:rPr lang="en-US" err="1"/>
              <a:t>sekä</a:t>
            </a:r>
            <a:r>
              <a:rPr lang="en-US"/>
              <a:t> </a:t>
            </a:r>
            <a:r>
              <a:rPr lang="en-US" err="1"/>
              <a:t>kaupallisiin</a:t>
            </a:r>
            <a:r>
              <a:rPr lang="en-US"/>
              <a:t> </a:t>
            </a:r>
            <a:r>
              <a:rPr lang="en-US" err="1"/>
              <a:t>tuotteisiin</a:t>
            </a:r>
            <a:r>
              <a:rPr lang="en-US"/>
              <a:t> </a:t>
            </a:r>
          </a:p>
          <a:p>
            <a:r>
              <a:rPr lang="en-US" err="1"/>
              <a:t>Jäseniä</a:t>
            </a:r>
            <a:r>
              <a:rPr lang="en-US"/>
              <a:t> ja </a:t>
            </a:r>
            <a:r>
              <a:rPr lang="en-US" err="1"/>
              <a:t>asiakkaita</a:t>
            </a:r>
            <a:r>
              <a:rPr lang="en-US"/>
              <a:t> </a:t>
            </a:r>
            <a:r>
              <a:rPr lang="en-US" err="1"/>
              <a:t>palvellaan</a:t>
            </a:r>
            <a:r>
              <a:rPr lang="en-US"/>
              <a:t> </a:t>
            </a:r>
            <a:r>
              <a:rPr lang="en-US" err="1"/>
              <a:t>jatkossa</a:t>
            </a:r>
            <a:r>
              <a:rPr lang="en-US"/>
              <a:t> </a:t>
            </a:r>
            <a:r>
              <a:rPr lang="en-US" err="1"/>
              <a:t>yhä</a:t>
            </a:r>
            <a:r>
              <a:rPr lang="en-US"/>
              <a:t> </a:t>
            </a:r>
            <a:r>
              <a:rPr lang="en-US" err="1"/>
              <a:t>asiakaslähtöisemmin</a:t>
            </a:r>
            <a:r>
              <a:rPr lang="en-US"/>
              <a:t> mm. </a:t>
            </a:r>
            <a:r>
              <a:rPr lang="en-US" err="1"/>
              <a:t>uuden</a:t>
            </a:r>
            <a:r>
              <a:rPr lang="en-US"/>
              <a:t> </a:t>
            </a:r>
            <a:r>
              <a:rPr lang="en-US" u="sng" err="1"/>
              <a:t>verkkokaupan</a:t>
            </a:r>
            <a:r>
              <a:rPr lang="en-US"/>
              <a:t> ja </a:t>
            </a:r>
            <a:r>
              <a:rPr lang="en-US" err="1"/>
              <a:t>uuden</a:t>
            </a:r>
            <a:r>
              <a:rPr lang="en-US"/>
              <a:t> </a:t>
            </a:r>
            <a:r>
              <a:rPr lang="en-US" u="sng"/>
              <a:t>Oma </a:t>
            </a:r>
            <a:r>
              <a:rPr lang="en-US" u="sng" err="1"/>
              <a:t>tili-alustan</a:t>
            </a:r>
            <a:r>
              <a:rPr lang="en-US" u="sng"/>
              <a:t> </a:t>
            </a:r>
            <a:r>
              <a:rPr lang="en-US" err="1"/>
              <a:t>myötä</a:t>
            </a:r>
            <a:r>
              <a:rPr lang="en-US"/>
              <a:t> </a:t>
            </a:r>
          </a:p>
          <a:p>
            <a:r>
              <a:rPr lang="en-US" err="1"/>
              <a:t>Sähköistä</a:t>
            </a:r>
            <a:r>
              <a:rPr lang="en-US"/>
              <a:t> </a:t>
            </a:r>
            <a:r>
              <a:rPr lang="en-US" err="1"/>
              <a:t>tiedotusta</a:t>
            </a:r>
            <a:r>
              <a:rPr lang="en-US"/>
              <a:t> </a:t>
            </a:r>
            <a:r>
              <a:rPr lang="en-US" err="1"/>
              <a:t>lisätään</a:t>
            </a:r>
            <a:r>
              <a:rPr lang="en-US"/>
              <a:t>: SESKOn </a:t>
            </a:r>
            <a:r>
              <a:rPr lang="en-US" err="1"/>
              <a:t>julkaisut</a:t>
            </a:r>
            <a:r>
              <a:rPr lang="en-US"/>
              <a:t> </a:t>
            </a:r>
            <a:r>
              <a:rPr lang="en-US" u="sng" err="1"/>
              <a:t>muuttuvat</a:t>
            </a:r>
            <a:r>
              <a:rPr lang="en-US" u="sng"/>
              <a:t> </a:t>
            </a:r>
            <a:r>
              <a:rPr lang="en-US" u="sng" err="1"/>
              <a:t>sähköisiksi</a:t>
            </a:r>
            <a:r>
              <a:rPr lang="en-US"/>
              <a:t> ja SESKO-</a:t>
            </a:r>
            <a:r>
              <a:rPr lang="en-US" err="1"/>
              <a:t>lehdet</a:t>
            </a:r>
            <a:r>
              <a:rPr lang="en-US"/>
              <a:t> </a:t>
            </a:r>
            <a:r>
              <a:rPr lang="en-US" err="1"/>
              <a:t>ilmestyvät</a:t>
            </a:r>
            <a:r>
              <a:rPr lang="en-US"/>
              <a:t> </a:t>
            </a:r>
            <a:r>
              <a:rPr lang="en-US" u="sng" err="1"/>
              <a:t>jatkossa</a:t>
            </a:r>
            <a:r>
              <a:rPr lang="en-US" u="sng"/>
              <a:t> </a:t>
            </a:r>
            <a:r>
              <a:rPr lang="en-US" u="sng" err="1"/>
              <a:t>kahdesti</a:t>
            </a:r>
            <a:r>
              <a:rPr lang="en-US" u="sng"/>
              <a:t> </a:t>
            </a:r>
            <a:r>
              <a:rPr lang="en-US" u="sng" err="1"/>
              <a:t>vuodessa</a:t>
            </a:r>
            <a:r>
              <a:rPr lang="en-US" u="sng"/>
              <a:t> </a:t>
            </a:r>
          </a:p>
          <a:p>
            <a:r>
              <a:rPr lang="en-US" err="1"/>
              <a:t>Verkkokauppaan</a:t>
            </a:r>
            <a:r>
              <a:rPr lang="en-US"/>
              <a:t> </a:t>
            </a:r>
            <a:r>
              <a:rPr lang="en-US" err="1"/>
              <a:t>tuodaan</a:t>
            </a:r>
            <a:r>
              <a:rPr lang="en-US"/>
              <a:t> </a:t>
            </a:r>
            <a:r>
              <a:rPr lang="en-US" err="1"/>
              <a:t>myyntiin</a:t>
            </a:r>
            <a:r>
              <a:rPr lang="en-US"/>
              <a:t> </a:t>
            </a:r>
            <a:r>
              <a:rPr lang="en-US" err="1"/>
              <a:t>uusia</a:t>
            </a:r>
            <a:r>
              <a:rPr lang="en-US"/>
              <a:t> </a:t>
            </a:r>
            <a:r>
              <a:rPr lang="en-US" err="1"/>
              <a:t>standardoinnin</a:t>
            </a:r>
            <a:r>
              <a:rPr lang="en-US"/>
              <a:t> </a:t>
            </a:r>
            <a:r>
              <a:rPr lang="en-US" err="1"/>
              <a:t>lisäarvotuotteita</a:t>
            </a:r>
            <a:r>
              <a:rPr lang="en-US"/>
              <a:t> (mm. </a:t>
            </a:r>
            <a:r>
              <a:rPr lang="en-US" err="1"/>
              <a:t>pilotoitavat</a:t>
            </a:r>
            <a:r>
              <a:rPr lang="en-US"/>
              <a:t> SMART-</a:t>
            </a:r>
            <a:r>
              <a:rPr lang="en-US" err="1"/>
              <a:t>standardit</a:t>
            </a:r>
            <a:r>
              <a:rPr lang="en-US"/>
              <a:t>, </a:t>
            </a:r>
            <a:r>
              <a:rPr lang="en-US" err="1"/>
              <a:t>verkkokurssit</a:t>
            </a:r>
            <a:r>
              <a:rPr lang="en-US"/>
              <a:t>, </a:t>
            </a:r>
            <a:r>
              <a:rPr lang="en-US" err="1"/>
              <a:t>seminaareja</a:t>
            </a:r>
            <a:r>
              <a:rPr lang="en-US"/>
              <a:t>/</a:t>
            </a:r>
            <a:r>
              <a:rPr lang="en-US" err="1"/>
              <a:t>webinaareja</a:t>
            </a:r>
            <a:r>
              <a:rPr lang="en-US"/>
              <a:t>)</a:t>
            </a:r>
          </a:p>
          <a:p>
            <a:pPr lvl="1"/>
            <a:r>
              <a:rPr lang="en-US" err="1"/>
              <a:t>Perinteiset</a:t>
            </a:r>
            <a:r>
              <a:rPr lang="en-US"/>
              <a:t> </a:t>
            </a:r>
            <a:r>
              <a:rPr lang="en-US" err="1"/>
              <a:t>standardijulkaisut</a:t>
            </a:r>
            <a:r>
              <a:rPr lang="en-US"/>
              <a:t> </a:t>
            </a:r>
            <a:r>
              <a:rPr lang="en-US" err="1"/>
              <a:t>säilyvät</a:t>
            </a:r>
            <a:r>
              <a:rPr lang="en-US"/>
              <a:t> </a:t>
            </a:r>
            <a:r>
              <a:rPr lang="en-US" err="1"/>
              <a:t>SFS:n</a:t>
            </a:r>
            <a:r>
              <a:rPr lang="en-US"/>
              <a:t> </a:t>
            </a:r>
            <a:r>
              <a:rPr lang="en-US" err="1"/>
              <a:t>verkkokaupassa</a:t>
            </a:r>
          </a:p>
          <a:p>
            <a:r>
              <a:rPr lang="en-US" err="1"/>
              <a:t>Uusien</a:t>
            </a:r>
            <a:r>
              <a:rPr lang="en-US"/>
              <a:t> </a:t>
            </a:r>
            <a:r>
              <a:rPr lang="en-US" err="1"/>
              <a:t>tuotteiden</a:t>
            </a:r>
            <a:r>
              <a:rPr lang="en-US"/>
              <a:t> </a:t>
            </a:r>
            <a:r>
              <a:rPr lang="en-US" err="1"/>
              <a:t>markkinoille</a:t>
            </a:r>
            <a:r>
              <a:rPr lang="en-US"/>
              <a:t> </a:t>
            </a:r>
            <a:r>
              <a:rPr lang="en-US" err="1"/>
              <a:t>saattamisessa</a:t>
            </a:r>
            <a:r>
              <a:rPr lang="en-US"/>
              <a:t> </a:t>
            </a:r>
            <a:r>
              <a:rPr lang="en-US" err="1"/>
              <a:t>esimerkiksi</a:t>
            </a:r>
            <a:r>
              <a:rPr lang="en-US"/>
              <a:t> </a:t>
            </a:r>
            <a:r>
              <a:rPr lang="en-US" err="1"/>
              <a:t>tekoälypohjaisten</a:t>
            </a:r>
            <a:r>
              <a:rPr lang="en-US"/>
              <a:t> </a:t>
            </a:r>
            <a:r>
              <a:rPr lang="en-US" err="1"/>
              <a:t>työkalujen</a:t>
            </a:r>
            <a:r>
              <a:rPr lang="en-US"/>
              <a:t> ja </a:t>
            </a:r>
            <a:r>
              <a:rPr lang="en-US" err="1"/>
              <a:t>mobiilisovellusten</a:t>
            </a:r>
            <a:r>
              <a:rPr lang="en-US"/>
              <a:t> </a:t>
            </a:r>
            <a:r>
              <a:rPr lang="en-US" err="1"/>
              <a:t>kehittämisen</a:t>
            </a:r>
            <a:r>
              <a:rPr lang="en-US"/>
              <a:t> osalta SESKO </a:t>
            </a:r>
            <a:r>
              <a:rPr lang="en-US" err="1"/>
              <a:t>tekee</a:t>
            </a:r>
            <a:r>
              <a:rPr lang="en-US"/>
              <a:t> </a:t>
            </a:r>
            <a:r>
              <a:rPr lang="en-US" err="1"/>
              <a:t>mielellään</a:t>
            </a:r>
            <a:r>
              <a:rPr lang="en-US"/>
              <a:t> </a:t>
            </a:r>
            <a:r>
              <a:rPr lang="en-US" err="1"/>
              <a:t>yhteistyötä</a:t>
            </a:r>
            <a:r>
              <a:rPr lang="en-US"/>
              <a:t> </a:t>
            </a:r>
            <a:r>
              <a:rPr lang="en-US" err="1"/>
              <a:t>jäsentensä</a:t>
            </a:r>
            <a:r>
              <a:rPr lang="en-US"/>
              <a:t> kanssa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7FF51-E3AF-5506-0650-26FE0C74A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19.12.2025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35F1CE-0D56-CF83-BC0F-1B125CC25A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32" r="1602" b="6085"/>
          <a:stretch>
            <a:fillRect/>
          </a:stretch>
        </p:blipFill>
        <p:spPr>
          <a:xfrm>
            <a:off x="8203388" y="2182672"/>
            <a:ext cx="3786517" cy="310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358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5CD6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AEBAE95FDC6BC0458784A94C3899EEB9" ma:contentTypeVersion="19" ma:contentTypeDescription="Luo uusi asiakirja." ma:contentTypeScope="" ma:versionID="540673c66ff69fd9e68ff3a9e50bbd0d">
  <xsd:schema xmlns:xsd="http://www.w3.org/2001/XMLSchema" xmlns:xs="http://www.w3.org/2001/XMLSchema" xmlns:p="http://schemas.microsoft.com/office/2006/metadata/properties" xmlns:ns2="06b67ff6-ee13-4e3f-8410-f62aaff8c560" xmlns:ns3="b670a03b-d29f-4c56-8d7c-7daaed9624a5" targetNamespace="http://schemas.microsoft.com/office/2006/metadata/properties" ma:root="true" ma:fieldsID="584792a6ba491430c7b1a38f555744a0" ns2:_="" ns3:_="">
    <xsd:import namespace="06b67ff6-ee13-4e3f-8410-f62aaff8c560"/>
    <xsd:import namespace="b670a03b-d29f-4c56-8d7c-7daaed9624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b67ff6-ee13-4e3f-8410-f62aaff8c5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Kuvien tunnisteet" ma:readOnly="false" ma:fieldId="{5cf76f15-5ced-4ddc-b409-7134ff3c332f}" ma:taxonomyMulti="true" ma:sspId="17a5a698-895e-4474-a0c6-176de125cfb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70a03b-d29f-4c56-8d7c-7daaed9624a5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13af301a-8d9d-4952-a838-c461b99e1fed}" ma:internalName="TaxCatchAll" ma:showField="CatchAllData" ma:web="b670a03b-d29f-4c56-8d7c-7daaed9624a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6b67ff6-ee13-4e3f-8410-f62aaff8c560">
      <Terms xmlns="http://schemas.microsoft.com/office/infopath/2007/PartnerControls"/>
    </lcf76f155ced4ddcb4097134ff3c332f>
    <TaxCatchAll xmlns="b670a03b-d29f-4c56-8d7c-7daaed9624a5" xsi:nil="true"/>
  </documentManagement>
</p:properties>
</file>

<file path=customXml/itemProps1.xml><?xml version="1.0" encoding="utf-8"?>
<ds:datastoreItem xmlns:ds="http://schemas.openxmlformats.org/officeDocument/2006/customXml" ds:itemID="{B1C93D71-63D7-4868-9DA2-9670F0E6025C}">
  <ds:schemaRefs>
    <ds:schemaRef ds:uri="06b67ff6-ee13-4e3f-8410-f62aaff8c560"/>
    <ds:schemaRef ds:uri="b670a03b-d29f-4c56-8d7c-7daaed9624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D43FACF-5069-4851-AD7D-8D973065691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63BBC12-174D-4E22-AF1A-F5E6956215D3}">
  <ds:schemaRefs>
    <ds:schemaRef ds:uri="http://schemas.microsoft.com/office/2006/metadata/properties"/>
    <ds:schemaRef ds:uri="http://schemas.microsoft.com/office/2006/documentManagement/types"/>
    <ds:schemaRef ds:uri="http://purl.org/dc/dcmitype/"/>
    <ds:schemaRef ds:uri="http://purl.org/dc/terms/"/>
    <ds:schemaRef ds:uri="http://schemas.openxmlformats.org/package/2006/metadata/core-properties"/>
    <ds:schemaRef ds:uri="http://www.w3.org/XML/1998/namespace"/>
    <ds:schemaRef ds:uri="http://purl.org/dc/elements/1.1/"/>
    <ds:schemaRef ds:uri="http://schemas.microsoft.com/office/infopath/2007/PartnerControls"/>
    <ds:schemaRef ds:uri="b670a03b-d29f-4c56-8d7c-7daaed9624a5"/>
    <ds:schemaRef ds:uri="06b67ff6-ee13-4e3f-8410-f62aaff8c56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1814</Words>
  <Application>Microsoft Office PowerPoint</Application>
  <PresentationFormat>Custom</PresentationFormat>
  <Paragraphs>271</Paragraphs>
  <Slides>26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Office Theme</vt:lpstr>
      <vt:lpstr>Office-teema</vt:lpstr>
      <vt:lpstr>Office-teema</vt:lpstr>
      <vt:lpstr>Jäsenyhteisöjen keskusteluwebinaari kevät 2026</vt:lpstr>
      <vt:lpstr>Mitä SESKOlle kuuluu ja miten voimme yhä paremmin palvella jäsenyhteisöjämme? </vt:lpstr>
      <vt:lpstr>JÄSENYHTEISÖT</vt:lpstr>
      <vt:lpstr>SESKON HALLITUS VARAJÄSENINEEN 2026</vt:lpstr>
      <vt:lpstr>Kysymys #1: Jäsenpalveluista</vt:lpstr>
      <vt:lpstr>PowerPoint Presentation</vt:lpstr>
      <vt:lpstr>PowerPoint Presentation</vt:lpstr>
      <vt:lpstr>Kysymys #2: Yhteistyöstä </vt:lpstr>
      <vt:lpstr>Uudet palvelut ja digitalisaatio </vt:lpstr>
      <vt:lpstr>IEC/ISO tuo markkinoille SMART-projektin muodossa neljännen sukupolven SMART-standardit </vt:lpstr>
      <vt:lpstr>Kiinnostuitko?</vt:lpstr>
      <vt:lpstr>Kysymys #3: Digitaalisista palveluista </vt:lpstr>
      <vt:lpstr>SESKOn jäsenyhteisöwebinaari</vt:lpstr>
      <vt:lpstr>Tuotannon katsaus vuodella 2026 (1)</vt:lpstr>
      <vt:lpstr>Tuotannon katsaus vuodelle 2026 (2)</vt:lpstr>
      <vt:lpstr>Kysymys #4: Standardoinnin palveluista </vt:lpstr>
      <vt:lpstr>Eurooppalainen standardointi</vt:lpstr>
      <vt:lpstr>Tuotteen elinkaareen vaikuttavia eurooppalaisia määräyksiä</vt:lpstr>
      <vt:lpstr>EU Komission toimenpiteet sisämarkkinoiden toiminnan tehostamiseen</vt:lpstr>
      <vt:lpstr>EU Product Act – EU:n uusi tuotelaki</vt:lpstr>
      <vt:lpstr>EU:n tuotelaki osana kauppapolitiikkaa (ja standardit)</vt:lpstr>
      <vt:lpstr>Vaikuttaminen Suomessa</vt:lpstr>
      <vt:lpstr>Kysymys #5: Vaikuttamisen palveluista </vt:lpstr>
      <vt:lpstr>Tulevat tapahtumat</vt:lpstr>
      <vt:lpstr>Kysymys #6: Toiveet palveluista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Anna Tanskanen</dc:creator>
  <cp:lastModifiedBy>Henna Saarnikoski</cp:lastModifiedBy>
  <cp:revision>32</cp:revision>
  <dcterms:created xsi:type="dcterms:W3CDTF">2026-03-02T14:44:38Z</dcterms:created>
  <dcterms:modified xsi:type="dcterms:W3CDTF">2026-04-09T20:02:06Z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2026-01-29T00:00:00Z</vt:filetime>
  </property>
  <property fmtid="{D5CDD505-2E9C-101B-9397-08002B2CF9AE}" pid="3" name="Creator">
    <vt:lpwstr>Adobe InDesign 20.5 (Windows)</vt:lpwstr>
  </property>
  <property fmtid="{D5CDD505-2E9C-101B-9397-08002B2CF9AE}" pid="4" name="LastSaved">
    <vt:filetime>2026-03-02T00:00:00Z</vt:filetime>
  </property>
  <property fmtid="{D5CDD505-2E9C-101B-9397-08002B2CF9AE}" pid="5" name="Producer">
    <vt:lpwstr>Adobe PDF Library 17.0</vt:lpwstr>
  </property>
  <property fmtid="{D5CDD505-2E9C-101B-9397-08002B2CF9AE}" pid="6" name="ContentTypeId">
    <vt:lpwstr>0x010100AEBAE95FDC6BC0458784A94C3899EEB9</vt:lpwstr>
  </property>
  <property fmtid="{D5CDD505-2E9C-101B-9397-08002B2CF9AE}" pid="7" name="MediaServiceImageTags">
    <vt:lpwstr/>
  </property>
</Properties>
</file>